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99" r:id="rId3"/>
    <p:sldId id="303" r:id="rId4"/>
    <p:sldId id="304" r:id="rId5"/>
    <p:sldId id="305" r:id="rId6"/>
    <p:sldId id="295" r:id="rId7"/>
    <p:sldId id="300" r:id="rId8"/>
    <p:sldId id="296" r:id="rId9"/>
    <p:sldId id="298" r:id="rId10"/>
    <p:sldId id="297" r:id="rId11"/>
    <p:sldId id="307" r:id="rId12"/>
    <p:sldId id="315" r:id="rId13"/>
    <p:sldId id="308" r:id="rId14"/>
    <p:sldId id="312" r:id="rId15"/>
    <p:sldId id="313" r:id="rId16"/>
    <p:sldId id="314" r:id="rId17"/>
    <p:sldId id="266" r:id="rId18"/>
    <p:sldId id="318" r:id="rId19"/>
    <p:sldId id="311" r:id="rId20"/>
    <p:sldId id="319" r:id="rId21"/>
    <p:sldId id="321" r:id="rId22"/>
    <p:sldId id="323" r:id="rId23"/>
    <p:sldId id="324" r:id="rId24"/>
    <p:sldId id="325" r:id="rId25"/>
    <p:sldId id="328" r:id="rId26"/>
    <p:sldId id="332" r:id="rId27"/>
    <p:sldId id="331" r:id="rId28"/>
    <p:sldId id="330" r:id="rId29"/>
    <p:sldId id="329" r:id="rId30"/>
    <p:sldId id="333" r:id="rId31"/>
    <p:sldId id="32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34" r:id="rId44"/>
    <p:sldId id="335" r:id="rId45"/>
    <p:sldId id="336" r:id="rId46"/>
    <p:sldId id="322" r:id="rId47"/>
    <p:sldId id="337" r:id="rId48"/>
    <p:sldId id="338" r:id="rId49"/>
    <p:sldId id="339" r:id="rId50"/>
    <p:sldId id="320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27" r:id="rId63"/>
    <p:sldId id="351" r:id="rId64"/>
    <p:sldId id="352" r:id="rId65"/>
    <p:sldId id="353" r:id="rId66"/>
    <p:sldId id="354" r:id="rId67"/>
    <p:sldId id="355" r:id="rId68"/>
    <p:sldId id="316" r:id="rId69"/>
    <p:sldId id="310" r:id="rId70"/>
    <p:sldId id="309" r:id="rId71"/>
    <p:sldId id="317" r:id="rId72"/>
  </p:sldIdLst>
  <p:sldSz cx="15544800" cy="10058400"/>
  <p:notesSz cx="15544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35763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805863" y="0"/>
            <a:ext cx="6735762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492F-A50C-4E1B-897A-BC7E73D42DF5}" type="datetimeFigureOut">
              <a:rPr lang="en-US" smtClean="0"/>
              <a:t>09/27/2019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9850" y="1257300"/>
            <a:ext cx="52451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4163" y="4840288"/>
            <a:ext cx="12436475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6735763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805863" y="9553575"/>
            <a:ext cx="6735762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030B8-3701-4AEA-AD36-34DD45F63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6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1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2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0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6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6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3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5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24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1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04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12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5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6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ED21-31D2-4D73-BE2F-37B8C8CD14D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9" Type="http://schemas.openxmlformats.org/officeDocument/2006/relationships/image" Target="../media/image106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34" Type="http://schemas.openxmlformats.org/officeDocument/2006/relationships/image" Target="../media/image101.png"/><Relationship Id="rId42" Type="http://schemas.openxmlformats.org/officeDocument/2006/relationships/image" Target="../media/image10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38" Type="http://schemas.openxmlformats.org/officeDocument/2006/relationships/image" Target="../media/image105.png"/><Relationship Id="rId46" Type="http://schemas.openxmlformats.org/officeDocument/2006/relationships/image" Target="../media/image113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29" Type="http://schemas.openxmlformats.org/officeDocument/2006/relationships/image" Target="../media/image96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40" Type="http://schemas.openxmlformats.org/officeDocument/2006/relationships/image" Target="../media/image107.png"/><Relationship Id="rId45" Type="http://schemas.openxmlformats.org/officeDocument/2006/relationships/image" Target="../media/image112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103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98.png"/><Relationship Id="rId44" Type="http://schemas.openxmlformats.org/officeDocument/2006/relationships/image" Target="../media/image111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2.png"/><Relationship Id="rId43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6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0.png"/><Relationship Id="rId11" Type="http://schemas.openxmlformats.org/officeDocument/2006/relationships/image" Target="../media/image134.png"/><Relationship Id="rId5" Type="http://schemas.openxmlformats.org/officeDocument/2006/relationships/image" Target="../media/image129.png"/><Relationship Id="rId10" Type="http://schemas.openxmlformats.org/officeDocument/2006/relationships/image" Target="../media/image81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139.png"/><Relationship Id="rId7" Type="http://schemas.openxmlformats.org/officeDocument/2006/relationships/image" Target="../media/image43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image" Target="../media/image138.jp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11" Type="http://schemas.openxmlformats.org/officeDocument/2006/relationships/image" Target="../media/image146.png"/><Relationship Id="rId5" Type="http://schemas.openxmlformats.org/officeDocument/2006/relationships/image" Target="../media/image141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140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55.png"/><Relationship Id="rId21" Type="http://schemas.openxmlformats.org/officeDocument/2006/relationships/image" Target="../media/image154.png"/><Relationship Id="rId7" Type="http://schemas.openxmlformats.org/officeDocument/2006/relationships/image" Target="../media/image159.png"/><Relationship Id="rId12" Type="http://schemas.openxmlformats.org/officeDocument/2006/relationships/image" Target="../media/image161.png"/><Relationship Id="rId17" Type="http://schemas.openxmlformats.org/officeDocument/2006/relationships/image" Target="../media/image150.png"/><Relationship Id="rId2" Type="http://schemas.openxmlformats.org/officeDocument/2006/relationships/image" Target="../media/image138.jp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11" Type="http://schemas.openxmlformats.org/officeDocument/2006/relationships/image" Target="../media/image45.png"/><Relationship Id="rId5" Type="http://schemas.openxmlformats.org/officeDocument/2006/relationships/image" Target="../media/image157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56.png"/><Relationship Id="rId9" Type="http://schemas.openxmlformats.org/officeDocument/2006/relationships/image" Target="../media/image43.png"/><Relationship Id="rId1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12" Type="http://schemas.openxmlformats.org/officeDocument/2006/relationships/image" Target="../media/image150.png"/><Relationship Id="rId2" Type="http://schemas.openxmlformats.org/officeDocument/2006/relationships/image" Target="../media/image138.jp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4.png"/><Relationship Id="rId11" Type="http://schemas.openxmlformats.org/officeDocument/2006/relationships/image" Target="../media/image149.png"/><Relationship Id="rId5" Type="http://schemas.openxmlformats.org/officeDocument/2006/relationships/image" Target="../media/image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63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0.png"/><Relationship Id="rId26" Type="http://schemas.openxmlformats.org/officeDocument/2006/relationships/image" Target="../media/image185.png"/><Relationship Id="rId39" Type="http://schemas.openxmlformats.org/officeDocument/2006/relationships/image" Target="../media/image198.png"/><Relationship Id="rId3" Type="http://schemas.openxmlformats.org/officeDocument/2006/relationships/image" Target="../media/image166.png"/><Relationship Id="rId21" Type="http://schemas.openxmlformats.org/officeDocument/2006/relationships/image" Target="../media/image45.png"/><Relationship Id="rId34" Type="http://schemas.openxmlformats.org/officeDocument/2006/relationships/image" Target="../media/image193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79.png"/><Relationship Id="rId25" Type="http://schemas.openxmlformats.org/officeDocument/2006/relationships/image" Target="../media/image184.png"/><Relationship Id="rId33" Type="http://schemas.openxmlformats.org/officeDocument/2006/relationships/image" Target="../media/image192.png"/><Relationship Id="rId38" Type="http://schemas.openxmlformats.org/officeDocument/2006/relationships/image" Target="../media/image197.png"/><Relationship Id="rId2" Type="http://schemas.openxmlformats.org/officeDocument/2006/relationships/image" Target="../media/image138.jpg"/><Relationship Id="rId16" Type="http://schemas.openxmlformats.org/officeDocument/2006/relationships/image" Target="../media/image49.png"/><Relationship Id="rId20" Type="http://schemas.openxmlformats.org/officeDocument/2006/relationships/image" Target="../media/image44.png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3.png"/><Relationship Id="rId32" Type="http://schemas.openxmlformats.org/officeDocument/2006/relationships/image" Target="../media/image191.png"/><Relationship Id="rId37" Type="http://schemas.openxmlformats.org/officeDocument/2006/relationships/image" Target="../media/image196.png"/><Relationship Id="rId40" Type="http://schemas.openxmlformats.org/officeDocument/2006/relationships/image" Target="../media/image199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image" Target="../media/image187.png"/><Relationship Id="rId36" Type="http://schemas.openxmlformats.org/officeDocument/2006/relationships/image" Target="../media/image195.png"/><Relationship Id="rId10" Type="http://schemas.openxmlformats.org/officeDocument/2006/relationships/image" Target="../media/image173.png"/><Relationship Id="rId19" Type="http://schemas.openxmlformats.org/officeDocument/2006/relationships/image" Target="../media/image43.png"/><Relationship Id="rId31" Type="http://schemas.openxmlformats.org/officeDocument/2006/relationships/image" Target="../media/image190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1.png"/><Relationship Id="rId27" Type="http://schemas.openxmlformats.org/officeDocument/2006/relationships/image" Target="../media/image186.png"/><Relationship Id="rId30" Type="http://schemas.openxmlformats.org/officeDocument/2006/relationships/image" Target="../media/image189.png"/><Relationship Id="rId35" Type="http://schemas.openxmlformats.org/officeDocument/2006/relationships/image" Target="../media/image19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5481445" y="3429000"/>
            <a:ext cx="458191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Model 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87266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83139"/>
              </p:ext>
            </p:extLst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10607"/>
              </p:ext>
            </p:extLst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17197"/>
              </p:ext>
            </p:extLst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33363"/>
              </p:ext>
            </p:extLst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87791"/>
              </p:ext>
            </p:extLst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92904"/>
              </p:ext>
            </p:extLst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67249"/>
              </p:ext>
            </p:extLst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88909"/>
              </p:ext>
            </p:extLst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01038"/>
              </p:ext>
            </p:extLst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8218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4D410-E763-4D13-A3A5-28B785916115}"/>
              </a:ext>
            </a:extLst>
          </p:cNvPr>
          <p:cNvSpPr/>
          <p:nvPr/>
        </p:nvSpPr>
        <p:spPr>
          <a:xfrm>
            <a:off x="14515652" y="16002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F61EE-3FF5-43A8-B0D5-4EA567208D2A}"/>
              </a:ext>
            </a:extLst>
          </p:cNvPr>
          <p:cNvSpPr/>
          <p:nvPr/>
        </p:nvSpPr>
        <p:spPr>
          <a:xfrm>
            <a:off x="14515652" y="24508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47F68-B61F-4E70-9606-9CEA32D916E5}"/>
              </a:ext>
            </a:extLst>
          </p:cNvPr>
          <p:cNvSpPr/>
          <p:nvPr/>
        </p:nvSpPr>
        <p:spPr>
          <a:xfrm>
            <a:off x="14515652" y="32766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147DC-8771-408E-8ECB-232611ADA107}"/>
              </a:ext>
            </a:extLst>
          </p:cNvPr>
          <p:cNvSpPr/>
          <p:nvPr/>
        </p:nvSpPr>
        <p:spPr>
          <a:xfrm>
            <a:off x="14515652" y="41396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2781B-B2A0-4DEF-B8BA-3D79916C091A}"/>
              </a:ext>
            </a:extLst>
          </p:cNvPr>
          <p:cNvSpPr/>
          <p:nvPr/>
        </p:nvSpPr>
        <p:spPr>
          <a:xfrm>
            <a:off x="14515652" y="49530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7298E-0745-4F5A-B41D-D06CF5A6ED2C}"/>
              </a:ext>
            </a:extLst>
          </p:cNvPr>
          <p:cNvSpPr/>
          <p:nvPr/>
        </p:nvSpPr>
        <p:spPr>
          <a:xfrm>
            <a:off x="14515652" y="58036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77F2D-FA0B-4FC7-B47E-ED0E3869B75D}"/>
              </a:ext>
            </a:extLst>
          </p:cNvPr>
          <p:cNvSpPr/>
          <p:nvPr/>
        </p:nvSpPr>
        <p:spPr>
          <a:xfrm>
            <a:off x="14515652" y="66294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558D-DE6E-436E-8A50-A0127A89CAE5}"/>
              </a:ext>
            </a:extLst>
          </p:cNvPr>
          <p:cNvSpPr/>
          <p:nvPr/>
        </p:nvSpPr>
        <p:spPr>
          <a:xfrm>
            <a:off x="14515652" y="74924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55F4B-DC39-4FCE-95B3-2BAD59D05708}"/>
              </a:ext>
            </a:extLst>
          </p:cNvPr>
          <p:cNvSpPr/>
          <p:nvPr/>
        </p:nvSpPr>
        <p:spPr>
          <a:xfrm>
            <a:off x="14515652" y="83058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EA4FBF-8AFB-43C6-B46C-E92EEDF0EC59}"/>
              </a:ext>
            </a:extLst>
          </p:cNvPr>
          <p:cNvSpPr/>
          <p:nvPr/>
        </p:nvSpPr>
        <p:spPr>
          <a:xfrm>
            <a:off x="14515652" y="91688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</p:spTree>
    <p:extLst>
      <p:ext uri="{BB962C8B-B14F-4D97-AF65-F5344CB8AC3E}">
        <p14:creationId xmlns:p14="http://schemas.microsoft.com/office/powerpoint/2010/main" val="198341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FEA2D2-6496-4398-998C-88EACF8F0CE4}"/>
              </a:ext>
            </a:extLst>
          </p:cNvPr>
          <p:cNvSpPr/>
          <p:nvPr/>
        </p:nvSpPr>
        <p:spPr>
          <a:xfrm>
            <a:off x="14515652" y="1524000"/>
            <a:ext cx="762896" cy="822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0128CC-4894-4C1D-BD8E-8B88D3454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38847B-BEC9-4F16-A1F6-BBCA79AD34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2669" y="40995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806F84-AB38-4DB3-B1D2-262444A5F8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49377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F71B05-7DC5-4CD7-A35B-44AED187D6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8720" y="577596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CDA153-9AAC-4A8B-B74A-65414007AC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2" y="6629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3CA90-EAC5-42EC-A9D1-10C4ABF6F3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7467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AB7597B-4B63-4B79-B73F-829C4CC2C6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83058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08C433D-12B3-464C-9466-39CE6E2CE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1303" y="91440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D5A2D3-8E67-4C4F-A4BB-DDEE47F7C650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4D410-E763-4D13-A3A5-28B785916115}"/>
              </a:ext>
            </a:extLst>
          </p:cNvPr>
          <p:cNvSpPr/>
          <p:nvPr/>
        </p:nvSpPr>
        <p:spPr>
          <a:xfrm>
            <a:off x="14515652" y="16002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F61EE-3FF5-43A8-B0D5-4EA567208D2A}"/>
              </a:ext>
            </a:extLst>
          </p:cNvPr>
          <p:cNvSpPr/>
          <p:nvPr/>
        </p:nvSpPr>
        <p:spPr>
          <a:xfrm>
            <a:off x="14515652" y="24508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47F68-B61F-4E70-9606-9CEA32D916E5}"/>
              </a:ext>
            </a:extLst>
          </p:cNvPr>
          <p:cNvSpPr/>
          <p:nvPr/>
        </p:nvSpPr>
        <p:spPr>
          <a:xfrm>
            <a:off x="14515652" y="32766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147DC-8771-408E-8ECB-232611ADA107}"/>
              </a:ext>
            </a:extLst>
          </p:cNvPr>
          <p:cNvSpPr/>
          <p:nvPr/>
        </p:nvSpPr>
        <p:spPr>
          <a:xfrm>
            <a:off x="14515652" y="41396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2781B-B2A0-4DEF-B8BA-3D79916C091A}"/>
              </a:ext>
            </a:extLst>
          </p:cNvPr>
          <p:cNvSpPr/>
          <p:nvPr/>
        </p:nvSpPr>
        <p:spPr>
          <a:xfrm>
            <a:off x="14515652" y="49530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E7298E-0745-4F5A-B41D-D06CF5A6ED2C}"/>
              </a:ext>
            </a:extLst>
          </p:cNvPr>
          <p:cNvSpPr/>
          <p:nvPr/>
        </p:nvSpPr>
        <p:spPr>
          <a:xfrm>
            <a:off x="14515652" y="5803612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77F2D-FA0B-4FC7-B47E-ED0E3869B75D}"/>
              </a:ext>
            </a:extLst>
          </p:cNvPr>
          <p:cNvSpPr/>
          <p:nvPr/>
        </p:nvSpPr>
        <p:spPr>
          <a:xfrm>
            <a:off x="14515652" y="66294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558D-DE6E-436E-8A50-A0127A89CAE5}"/>
              </a:ext>
            </a:extLst>
          </p:cNvPr>
          <p:cNvSpPr/>
          <p:nvPr/>
        </p:nvSpPr>
        <p:spPr>
          <a:xfrm>
            <a:off x="14515652" y="74924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55F4B-DC39-4FCE-95B3-2BAD59D05708}"/>
              </a:ext>
            </a:extLst>
          </p:cNvPr>
          <p:cNvSpPr/>
          <p:nvPr/>
        </p:nvSpPr>
        <p:spPr>
          <a:xfrm>
            <a:off x="14515652" y="8305800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.70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EA4FBF-8AFB-43C6-B46C-E92EEDF0EC59}"/>
              </a:ext>
            </a:extLst>
          </p:cNvPr>
          <p:cNvSpPr/>
          <p:nvPr/>
        </p:nvSpPr>
        <p:spPr>
          <a:xfrm>
            <a:off x="14515652" y="9168825"/>
            <a:ext cx="762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b="1" dirty="0"/>
              <a:t>.69</a:t>
            </a:r>
          </a:p>
        </p:txBody>
      </p:sp>
    </p:spTree>
    <p:extLst>
      <p:ext uri="{BB962C8B-B14F-4D97-AF65-F5344CB8AC3E}">
        <p14:creationId xmlns:p14="http://schemas.microsoft.com/office/powerpoint/2010/main" val="333502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42081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6119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04687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9157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70240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6002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ED587483-A011-49EF-B624-9ADAED08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12430"/>
              </p:ext>
            </p:extLst>
          </p:nvPr>
        </p:nvGraphicFramePr>
        <p:xfrm>
          <a:off x="1104898" y="2667000"/>
          <a:ext cx="13335003" cy="1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73">
                  <a:extLst>
                    <a:ext uri="{9D8B030D-6E8A-4147-A177-3AD203B41FA5}">
                      <a16:colId xmlns:a16="http://schemas.microsoft.com/office/drawing/2014/main" val="781595423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4305619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86997955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22475277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570307111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1504764800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419654300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28305979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879515379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2321893878"/>
                    </a:ext>
                  </a:extLst>
                </a:gridCol>
                <a:gridCol w="1212273">
                  <a:extLst>
                    <a:ext uri="{9D8B030D-6E8A-4147-A177-3AD203B41FA5}">
                      <a16:colId xmlns:a16="http://schemas.microsoft.com/office/drawing/2014/main" val="3064879595"/>
                    </a:ext>
                  </a:extLst>
                </a:gridCol>
              </a:tblGrid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Fold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11528"/>
                  </a:ext>
                </a:extLst>
              </a:tr>
              <a:tr h="92643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.82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.70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7626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933FC7FA-EF0C-4AD0-B06E-6754151D2712}"/>
              </a:ext>
            </a:extLst>
          </p:cNvPr>
          <p:cNvSpPr txBox="1"/>
          <p:nvPr/>
        </p:nvSpPr>
        <p:spPr>
          <a:xfrm>
            <a:off x="5476874" y="12192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2890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2992" y="1040891"/>
            <a:ext cx="8194675" cy="708660"/>
          </a:xfrm>
          <a:custGeom>
            <a:avLst/>
            <a:gdLst/>
            <a:ahLst/>
            <a:cxnLst/>
            <a:rect l="l" t="t" r="r" b="b"/>
            <a:pathLst>
              <a:path w="8194675" h="708660">
                <a:moveTo>
                  <a:pt x="0" y="0"/>
                </a:moveTo>
                <a:lnTo>
                  <a:pt x="8194548" y="0"/>
                </a:lnTo>
                <a:lnTo>
                  <a:pt x="8194548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96015" y="1040891"/>
            <a:ext cx="2049780" cy="708660"/>
          </a:xfrm>
          <a:custGeom>
            <a:avLst/>
            <a:gdLst/>
            <a:ahLst/>
            <a:cxnLst/>
            <a:rect l="l" t="t" r="r" b="b"/>
            <a:pathLst>
              <a:path w="2049779" h="708660">
                <a:moveTo>
                  <a:pt x="0" y="0"/>
                </a:moveTo>
                <a:lnTo>
                  <a:pt x="2049780" y="0"/>
                </a:lnTo>
                <a:lnTo>
                  <a:pt x="2049780" y="708659"/>
                </a:lnTo>
                <a:lnTo>
                  <a:pt x="0" y="708659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8396" y="1164589"/>
            <a:ext cx="426719" cy="231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5596" y="1164336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3884" y="1214627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508" y="1164336"/>
            <a:ext cx="269748" cy="184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6116" y="1210055"/>
            <a:ext cx="131064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64179" y="1482852"/>
            <a:ext cx="972312" cy="231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9352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639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8788" y="1528572"/>
            <a:ext cx="137160" cy="138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8808" y="1528572"/>
            <a:ext cx="123444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8595" y="1159763"/>
            <a:ext cx="152400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0808" y="1214627"/>
            <a:ext cx="123444" cy="134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91683" y="1210055"/>
            <a:ext cx="134112" cy="1813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47132" y="1210055"/>
            <a:ext cx="288035" cy="1813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56503" y="1175003"/>
            <a:ext cx="172212" cy="172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0344" y="1164336"/>
            <a:ext cx="165100" cy="181610"/>
          </a:xfrm>
          <a:custGeom>
            <a:avLst/>
            <a:gdLst/>
            <a:ahLst/>
            <a:cxnLst/>
            <a:rect l="l" t="t" r="r" b="b"/>
            <a:pathLst>
              <a:path w="165100" h="181609">
                <a:moveTo>
                  <a:pt x="103632" y="181356"/>
                </a:moveTo>
                <a:lnTo>
                  <a:pt x="59436" y="181356"/>
                </a:lnTo>
                <a:lnTo>
                  <a:pt x="0" y="0"/>
                </a:lnTo>
                <a:lnTo>
                  <a:pt x="41148" y="0"/>
                </a:lnTo>
                <a:lnTo>
                  <a:pt x="82296" y="128016"/>
                </a:lnTo>
                <a:lnTo>
                  <a:pt x="121561" y="128016"/>
                </a:lnTo>
                <a:lnTo>
                  <a:pt x="103632" y="181356"/>
                </a:lnTo>
                <a:close/>
              </a:path>
              <a:path w="165100" h="181609">
                <a:moveTo>
                  <a:pt x="121561" y="128016"/>
                </a:moveTo>
                <a:lnTo>
                  <a:pt x="82296" y="128016"/>
                </a:lnTo>
                <a:lnTo>
                  <a:pt x="123444" y="0"/>
                </a:lnTo>
                <a:lnTo>
                  <a:pt x="164592" y="0"/>
                </a:lnTo>
                <a:lnTo>
                  <a:pt x="121561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5792" y="12100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859" y="25312"/>
                </a:lnTo>
                <a:lnTo>
                  <a:pt x="18288" y="19812"/>
                </a:lnTo>
                <a:lnTo>
                  <a:pt x="53721" y="1905"/>
                </a:lnTo>
                <a:lnTo>
                  <a:pt x="68580" y="0"/>
                </a:lnTo>
                <a:lnTo>
                  <a:pt x="76319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8100" y="51816"/>
                </a:lnTo>
                <a:lnTo>
                  <a:pt x="36576" y="54864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51816" y="109728"/>
                </a:lnTo>
                <a:lnTo>
                  <a:pt x="59436" y="111252"/>
                </a:lnTo>
                <a:lnTo>
                  <a:pt x="122256" y="111252"/>
                </a:lnTo>
                <a:lnTo>
                  <a:pt x="119824" y="115443"/>
                </a:lnTo>
                <a:lnTo>
                  <a:pt x="78819" y="138112"/>
                </a:lnTo>
                <a:lnTo>
                  <a:pt x="68580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4488" y="47244"/>
                </a:lnTo>
                <a:lnTo>
                  <a:pt x="91440" y="39624"/>
                </a:lnTo>
                <a:lnTo>
                  <a:pt x="82296" y="30480"/>
                </a:lnTo>
                <a:lnTo>
                  <a:pt x="76200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2256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5325" y="105965"/>
                </a:lnTo>
                <a:lnTo>
                  <a:pt x="12225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3620" y="1210055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5">
                <a:moveTo>
                  <a:pt x="67056" y="138684"/>
                </a:moveTo>
                <a:lnTo>
                  <a:pt x="24384" y="126492"/>
                </a:lnTo>
                <a:lnTo>
                  <a:pt x="2551" y="92964"/>
                </a:lnTo>
                <a:lnTo>
                  <a:pt x="0" y="71628"/>
                </a:lnTo>
                <a:lnTo>
                  <a:pt x="285" y="63912"/>
                </a:lnTo>
                <a:lnTo>
                  <a:pt x="13358" y="26193"/>
                </a:lnTo>
                <a:lnTo>
                  <a:pt x="44981" y="3857"/>
                </a:lnTo>
                <a:lnTo>
                  <a:pt x="67056" y="0"/>
                </a:lnTo>
                <a:lnTo>
                  <a:pt x="74676" y="0"/>
                </a:lnTo>
                <a:lnTo>
                  <a:pt x="89916" y="3048"/>
                </a:lnTo>
                <a:lnTo>
                  <a:pt x="97536" y="6096"/>
                </a:lnTo>
                <a:lnTo>
                  <a:pt x="103632" y="9144"/>
                </a:lnTo>
                <a:lnTo>
                  <a:pt x="109728" y="13716"/>
                </a:lnTo>
                <a:lnTo>
                  <a:pt x="114300" y="16764"/>
                </a:lnTo>
                <a:lnTo>
                  <a:pt x="122301" y="27432"/>
                </a:lnTo>
                <a:lnTo>
                  <a:pt x="60960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2672" y="42672"/>
                </a:lnTo>
                <a:lnTo>
                  <a:pt x="41148" y="45720"/>
                </a:lnTo>
                <a:lnTo>
                  <a:pt x="38163" y="50196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38100" y="85344"/>
                </a:lnTo>
                <a:lnTo>
                  <a:pt x="38100" y="89916"/>
                </a:lnTo>
                <a:lnTo>
                  <a:pt x="41148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51816" y="108204"/>
                </a:lnTo>
                <a:lnTo>
                  <a:pt x="56388" y="111252"/>
                </a:lnTo>
                <a:lnTo>
                  <a:pt x="120981" y="111252"/>
                </a:lnTo>
                <a:lnTo>
                  <a:pt x="117109" y="117276"/>
                </a:lnTo>
                <a:lnTo>
                  <a:pt x="109728" y="124968"/>
                </a:lnTo>
                <a:lnTo>
                  <a:pt x="100917" y="130968"/>
                </a:lnTo>
                <a:lnTo>
                  <a:pt x="90678" y="135255"/>
                </a:lnTo>
                <a:lnTo>
                  <a:pt x="79295" y="137826"/>
                </a:lnTo>
                <a:lnTo>
                  <a:pt x="67056" y="138684"/>
                </a:lnTo>
                <a:close/>
              </a:path>
              <a:path w="129539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301" y="27432"/>
                </a:lnTo>
                <a:lnTo>
                  <a:pt x="123444" y="28956"/>
                </a:lnTo>
                <a:lnTo>
                  <a:pt x="126492" y="35052"/>
                </a:lnTo>
                <a:lnTo>
                  <a:pt x="129540" y="50292"/>
                </a:lnTo>
                <a:close/>
              </a:path>
              <a:path w="129539" h="139065">
                <a:moveTo>
                  <a:pt x="120981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40" y="93059"/>
                </a:lnTo>
                <a:lnTo>
                  <a:pt x="94488" y="85344"/>
                </a:lnTo>
                <a:lnTo>
                  <a:pt x="129540" y="85344"/>
                </a:lnTo>
                <a:lnTo>
                  <a:pt x="127301" y="97321"/>
                </a:lnTo>
                <a:lnTo>
                  <a:pt x="123063" y="108013"/>
                </a:lnTo>
                <a:lnTo>
                  <a:pt x="120981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0779" y="1175003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19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19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19">
                <a:moveTo>
                  <a:pt x="82296" y="172212"/>
                </a:moveTo>
                <a:lnTo>
                  <a:pt x="47244" y="172212"/>
                </a:lnTo>
                <a:lnTo>
                  <a:pt x="38100" y="169164"/>
                </a:lnTo>
                <a:lnTo>
                  <a:pt x="35052" y="167640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8315" y="1210055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60" h="139065">
                <a:moveTo>
                  <a:pt x="68580" y="138684"/>
                </a:moveTo>
                <a:lnTo>
                  <a:pt x="28575" y="128397"/>
                </a:lnTo>
                <a:lnTo>
                  <a:pt x="13716" y="114300"/>
                </a:lnTo>
                <a:lnTo>
                  <a:pt x="7620" y="106680"/>
                </a:lnTo>
                <a:lnTo>
                  <a:pt x="0" y="70104"/>
                </a:lnTo>
                <a:lnTo>
                  <a:pt x="285" y="62364"/>
                </a:lnTo>
                <a:lnTo>
                  <a:pt x="13716" y="25908"/>
                </a:lnTo>
                <a:lnTo>
                  <a:pt x="18288" y="19812"/>
                </a:lnTo>
                <a:lnTo>
                  <a:pt x="23145" y="15525"/>
                </a:lnTo>
                <a:lnTo>
                  <a:pt x="28575" y="11811"/>
                </a:lnTo>
                <a:lnTo>
                  <a:pt x="34575" y="8667"/>
                </a:lnTo>
                <a:lnTo>
                  <a:pt x="41148" y="6096"/>
                </a:lnTo>
                <a:lnTo>
                  <a:pt x="47148" y="3214"/>
                </a:lnTo>
                <a:lnTo>
                  <a:pt x="53721" y="1333"/>
                </a:lnTo>
                <a:lnTo>
                  <a:pt x="60864" y="309"/>
                </a:lnTo>
                <a:lnTo>
                  <a:pt x="68580" y="0"/>
                </a:lnTo>
                <a:lnTo>
                  <a:pt x="76319" y="309"/>
                </a:lnTo>
                <a:lnTo>
                  <a:pt x="83629" y="1333"/>
                </a:lnTo>
                <a:lnTo>
                  <a:pt x="90654" y="3214"/>
                </a:lnTo>
                <a:lnTo>
                  <a:pt x="97536" y="6096"/>
                </a:lnTo>
                <a:lnTo>
                  <a:pt x="105156" y="9144"/>
                </a:lnTo>
                <a:lnTo>
                  <a:pt x="112776" y="13716"/>
                </a:lnTo>
                <a:lnTo>
                  <a:pt x="124968" y="25908"/>
                </a:lnTo>
                <a:lnTo>
                  <a:pt x="125882" y="27432"/>
                </a:lnTo>
                <a:lnTo>
                  <a:pt x="62484" y="27432"/>
                </a:lnTo>
                <a:lnTo>
                  <a:pt x="57912" y="28956"/>
                </a:lnTo>
                <a:lnTo>
                  <a:pt x="53340" y="32004"/>
                </a:lnTo>
                <a:lnTo>
                  <a:pt x="48768" y="33528"/>
                </a:lnTo>
                <a:lnTo>
                  <a:pt x="45720" y="36576"/>
                </a:lnTo>
                <a:lnTo>
                  <a:pt x="44196" y="41148"/>
                </a:lnTo>
                <a:lnTo>
                  <a:pt x="41148" y="45720"/>
                </a:lnTo>
                <a:lnTo>
                  <a:pt x="39624" y="48768"/>
                </a:lnTo>
                <a:lnTo>
                  <a:pt x="38100" y="54864"/>
                </a:lnTo>
                <a:lnTo>
                  <a:pt x="36576" y="59436"/>
                </a:lnTo>
                <a:lnTo>
                  <a:pt x="36576" y="80772"/>
                </a:lnTo>
                <a:lnTo>
                  <a:pt x="41148" y="94488"/>
                </a:lnTo>
                <a:lnTo>
                  <a:pt x="44196" y="99060"/>
                </a:lnTo>
                <a:lnTo>
                  <a:pt x="45720" y="102108"/>
                </a:lnTo>
                <a:lnTo>
                  <a:pt x="48768" y="105156"/>
                </a:lnTo>
                <a:lnTo>
                  <a:pt x="57912" y="111252"/>
                </a:lnTo>
                <a:lnTo>
                  <a:pt x="126796" y="111252"/>
                </a:lnTo>
                <a:lnTo>
                  <a:pt x="124968" y="114300"/>
                </a:lnTo>
                <a:lnTo>
                  <a:pt x="90654" y="136112"/>
                </a:lnTo>
                <a:lnTo>
                  <a:pt x="76319" y="138398"/>
                </a:lnTo>
                <a:lnTo>
                  <a:pt x="68580" y="138684"/>
                </a:lnTo>
                <a:close/>
              </a:path>
              <a:path w="137160" h="139065">
                <a:moveTo>
                  <a:pt x="126796" y="111252"/>
                </a:moveTo>
                <a:lnTo>
                  <a:pt x="79248" y="111252"/>
                </a:lnTo>
                <a:lnTo>
                  <a:pt x="88392" y="105156"/>
                </a:lnTo>
                <a:lnTo>
                  <a:pt x="94488" y="99060"/>
                </a:lnTo>
                <a:lnTo>
                  <a:pt x="100584" y="80772"/>
                </a:lnTo>
                <a:lnTo>
                  <a:pt x="100584" y="59436"/>
                </a:lnTo>
                <a:lnTo>
                  <a:pt x="99060" y="54864"/>
                </a:lnTo>
                <a:lnTo>
                  <a:pt x="97536" y="48768"/>
                </a:lnTo>
                <a:lnTo>
                  <a:pt x="96012" y="45720"/>
                </a:lnTo>
                <a:lnTo>
                  <a:pt x="94488" y="41148"/>
                </a:lnTo>
                <a:lnTo>
                  <a:pt x="91440" y="36576"/>
                </a:lnTo>
                <a:lnTo>
                  <a:pt x="88392" y="33528"/>
                </a:lnTo>
                <a:lnTo>
                  <a:pt x="83820" y="32004"/>
                </a:lnTo>
                <a:lnTo>
                  <a:pt x="79248" y="28956"/>
                </a:lnTo>
                <a:lnTo>
                  <a:pt x="74676" y="27432"/>
                </a:lnTo>
                <a:lnTo>
                  <a:pt x="125882" y="27432"/>
                </a:lnTo>
                <a:lnTo>
                  <a:pt x="137160" y="70104"/>
                </a:lnTo>
                <a:lnTo>
                  <a:pt x="136874" y="77843"/>
                </a:lnTo>
                <a:lnTo>
                  <a:pt x="136017" y="85153"/>
                </a:lnTo>
                <a:lnTo>
                  <a:pt x="134588" y="92178"/>
                </a:lnTo>
                <a:lnTo>
                  <a:pt x="132588" y="99060"/>
                </a:lnTo>
                <a:lnTo>
                  <a:pt x="129540" y="106680"/>
                </a:lnTo>
                <a:lnTo>
                  <a:pt x="12679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8335" y="1210055"/>
            <a:ext cx="85344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72456" y="1482851"/>
            <a:ext cx="196596" cy="1813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94959" y="1528571"/>
            <a:ext cx="277367" cy="1386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92140" y="1482851"/>
            <a:ext cx="123444" cy="1813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44539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2827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08547" y="1528572"/>
            <a:ext cx="123444" cy="1356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3327" y="1528572"/>
            <a:ext cx="131064" cy="1386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6580" y="1304543"/>
            <a:ext cx="455675" cy="1844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3592" y="1304544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1880" y="135483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1503" y="1350263"/>
            <a:ext cx="121920" cy="138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06283" y="1304544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4571" y="1354836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4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65719" y="1350263"/>
            <a:ext cx="137160" cy="1386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24216" y="1350264"/>
            <a:ext cx="123444" cy="1356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36052" y="1304543"/>
            <a:ext cx="507491" cy="1844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74479" y="1164336"/>
            <a:ext cx="256032" cy="1813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60992" y="1164336"/>
            <a:ext cx="153924" cy="1813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9300" y="1210055"/>
            <a:ext cx="274320" cy="1402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36480" y="1175003"/>
            <a:ext cx="449580" cy="1737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36964" y="1482851"/>
            <a:ext cx="153924" cy="1813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15271" y="1528572"/>
            <a:ext cx="132588" cy="1386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69196" y="1482852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80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87483" y="1531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3657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628632" y="1528572"/>
            <a:ext cx="131064" cy="18592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88652" y="1482851"/>
            <a:ext cx="123444" cy="1813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39527" y="1482852"/>
            <a:ext cx="288036" cy="1844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248900" y="1528572"/>
            <a:ext cx="85344" cy="13563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87455" y="1304544"/>
            <a:ext cx="153924" cy="1813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67288" y="1350263"/>
            <a:ext cx="131659" cy="1386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19687" y="1354836"/>
            <a:ext cx="123444" cy="13411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69040" y="1350263"/>
            <a:ext cx="222504" cy="1386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33454" y="1303020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53087" y="1304544"/>
            <a:ext cx="153924" cy="1813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32920" y="1350263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7241" y="127635"/>
                </a:lnTo>
                <a:lnTo>
                  <a:pt x="18288" y="118872"/>
                </a:lnTo>
                <a:lnTo>
                  <a:pt x="12192" y="112776"/>
                </a:lnTo>
                <a:lnTo>
                  <a:pt x="0" y="70104"/>
                </a:lnTo>
                <a:lnTo>
                  <a:pt x="285" y="62388"/>
                </a:lnTo>
                <a:lnTo>
                  <a:pt x="14001" y="24669"/>
                </a:lnTo>
                <a:lnTo>
                  <a:pt x="39624" y="6096"/>
                </a:lnTo>
                <a:lnTo>
                  <a:pt x="45624" y="3214"/>
                </a:lnTo>
                <a:lnTo>
                  <a:pt x="52197" y="1333"/>
                </a:lnTo>
                <a:lnTo>
                  <a:pt x="59340" y="309"/>
                </a:lnTo>
                <a:lnTo>
                  <a:pt x="67056" y="0"/>
                </a:lnTo>
                <a:lnTo>
                  <a:pt x="75009" y="309"/>
                </a:lnTo>
                <a:lnTo>
                  <a:pt x="112728" y="18954"/>
                </a:lnTo>
                <a:lnTo>
                  <a:pt x="119136" y="27432"/>
                </a:lnTo>
                <a:lnTo>
                  <a:pt x="60960" y="27432"/>
                </a:lnTo>
                <a:lnTo>
                  <a:pt x="54864" y="28956"/>
                </a:lnTo>
                <a:lnTo>
                  <a:pt x="51816" y="30480"/>
                </a:lnTo>
                <a:lnTo>
                  <a:pt x="47244" y="32004"/>
                </a:lnTo>
                <a:lnTo>
                  <a:pt x="44196" y="35052"/>
                </a:lnTo>
                <a:lnTo>
                  <a:pt x="42672" y="38100"/>
                </a:lnTo>
                <a:lnTo>
                  <a:pt x="39624" y="41148"/>
                </a:lnTo>
                <a:lnTo>
                  <a:pt x="38100" y="44196"/>
                </a:lnTo>
                <a:lnTo>
                  <a:pt x="38100" y="47244"/>
                </a:lnTo>
                <a:lnTo>
                  <a:pt x="36576" y="50292"/>
                </a:lnTo>
                <a:lnTo>
                  <a:pt x="36576" y="56388"/>
                </a:lnTo>
                <a:lnTo>
                  <a:pt x="129576" y="56388"/>
                </a:lnTo>
                <a:lnTo>
                  <a:pt x="129778" y="57173"/>
                </a:lnTo>
                <a:lnTo>
                  <a:pt x="130683" y="64198"/>
                </a:lnTo>
                <a:lnTo>
                  <a:pt x="130952" y="70104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6915"/>
                </a:lnTo>
                <a:lnTo>
                  <a:pt x="57912" y="111252"/>
                </a:lnTo>
                <a:lnTo>
                  <a:pt x="120751" y="111252"/>
                </a:lnTo>
                <a:lnTo>
                  <a:pt x="118872" y="114681"/>
                </a:lnTo>
                <a:lnTo>
                  <a:pt x="77938" y="138088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76" y="56388"/>
                </a:moveTo>
                <a:lnTo>
                  <a:pt x="94488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0772" y="30480"/>
                </a:lnTo>
                <a:lnTo>
                  <a:pt x="74676" y="27432"/>
                </a:lnTo>
                <a:lnTo>
                  <a:pt x="119136" y="27432"/>
                </a:lnTo>
                <a:lnTo>
                  <a:pt x="120729" y="30146"/>
                </a:lnTo>
                <a:lnTo>
                  <a:pt x="123825" y="36195"/>
                </a:lnTo>
                <a:lnTo>
                  <a:pt x="126349" y="42814"/>
                </a:lnTo>
                <a:lnTo>
                  <a:pt x="128016" y="50292"/>
                </a:lnTo>
                <a:lnTo>
                  <a:pt x="129576" y="56388"/>
                </a:lnTo>
                <a:close/>
              </a:path>
              <a:path w="131445" h="139065">
                <a:moveTo>
                  <a:pt x="120751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2964" y="102108"/>
                </a:lnTo>
                <a:lnTo>
                  <a:pt x="96012" y="99060"/>
                </a:lnTo>
                <a:lnTo>
                  <a:pt x="97536" y="94488"/>
                </a:lnTo>
                <a:lnTo>
                  <a:pt x="128016" y="94488"/>
                </a:lnTo>
                <a:lnTo>
                  <a:pt x="124015" y="105298"/>
                </a:lnTo>
                <a:lnTo>
                  <a:pt x="120751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071603" y="1315212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19">
                <a:moveTo>
                  <a:pt x="57912" y="39624"/>
                </a:moveTo>
                <a:lnTo>
                  <a:pt x="21336" y="39624"/>
                </a:lnTo>
                <a:lnTo>
                  <a:pt x="21336" y="0"/>
                </a:lnTo>
                <a:lnTo>
                  <a:pt x="57912" y="0"/>
                </a:lnTo>
                <a:lnTo>
                  <a:pt x="57912" y="39624"/>
                </a:lnTo>
                <a:close/>
              </a:path>
              <a:path w="85725" h="172719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19">
                <a:moveTo>
                  <a:pt x="85344" y="170688"/>
                </a:moveTo>
                <a:lnTo>
                  <a:pt x="42672" y="170688"/>
                </a:lnTo>
                <a:lnTo>
                  <a:pt x="38100" y="169164"/>
                </a:lnTo>
                <a:lnTo>
                  <a:pt x="35052" y="166116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6972"/>
                </a:lnTo>
                <a:lnTo>
                  <a:pt x="22860" y="153924"/>
                </a:lnTo>
                <a:lnTo>
                  <a:pt x="21336" y="147828"/>
                </a:lnTo>
                <a:lnTo>
                  <a:pt x="21336" y="64008"/>
                </a:lnTo>
                <a:lnTo>
                  <a:pt x="57912" y="64008"/>
                </a:lnTo>
                <a:lnTo>
                  <a:pt x="57912" y="134112"/>
                </a:lnTo>
                <a:lnTo>
                  <a:pt x="59436" y="138684"/>
                </a:lnTo>
                <a:lnTo>
                  <a:pt x="60960" y="140208"/>
                </a:lnTo>
                <a:lnTo>
                  <a:pt x="67056" y="143256"/>
                </a:lnTo>
                <a:lnTo>
                  <a:pt x="85344" y="143256"/>
                </a:lnTo>
                <a:lnTo>
                  <a:pt x="85344" y="170688"/>
                </a:lnTo>
                <a:close/>
              </a:path>
              <a:path w="85725" h="172719">
                <a:moveTo>
                  <a:pt x="85344" y="143256"/>
                </a:moveTo>
                <a:lnTo>
                  <a:pt x="83820" y="143256"/>
                </a:lnTo>
                <a:lnTo>
                  <a:pt x="85344" y="141732"/>
                </a:lnTo>
                <a:lnTo>
                  <a:pt x="85344" y="143256"/>
                </a:lnTo>
                <a:close/>
              </a:path>
              <a:path w="85725" h="172719">
                <a:moveTo>
                  <a:pt x="77724" y="172212"/>
                </a:moveTo>
                <a:lnTo>
                  <a:pt x="53340" y="172212"/>
                </a:lnTo>
                <a:lnTo>
                  <a:pt x="47244" y="170688"/>
                </a:lnTo>
                <a:lnTo>
                  <a:pt x="82296" y="170688"/>
                </a:lnTo>
                <a:lnTo>
                  <a:pt x="77724" y="172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161520" y="1354836"/>
            <a:ext cx="204470" cy="131445"/>
          </a:xfrm>
          <a:custGeom>
            <a:avLst/>
            <a:gdLst/>
            <a:ahLst/>
            <a:cxnLst/>
            <a:rect l="l" t="t" r="r" b="b"/>
            <a:pathLst>
              <a:path w="204470" h="131444">
                <a:moveTo>
                  <a:pt x="79248" y="131064"/>
                </a:moveTo>
                <a:lnTo>
                  <a:pt x="41148" y="131064"/>
                </a:lnTo>
                <a:lnTo>
                  <a:pt x="0" y="0"/>
                </a:lnTo>
                <a:lnTo>
                  <a:pt x="38100" y="0"/>
                </a:lnTo>
                <a:lnTo>
                  <a:pt x="62484" y="88392"/>
                </a:lnTo>
                <a:lnTo>
                  <a:pt x="90283" y="88392"/>
                </a:lnTo>
                <a:lnTo>
                  <a:pt x="79248" y="131064"/>
                </a:lnTo>
                <a:close/>
              </a:path>
              <a:path w="204470" h="131444">
                <a:moveTo>
                  <a:pt x="90283" y="88392"/>
                </a:moveTo>
                <a:lnTo>
                  <a:pt x="62484" y="88392"/>
                </a:lnTo>
                <a:lnTo>
                  <a:pt x="85344" y="0"/>
                </a:lnTo>
                <a:lnTo>
                  <a:pt x="120396" y="0"/>
                </a:lnTo>
                <a:lnTo>
                  <a:pt x="130696" y="42672"/>
                </a:lnTo>
                <a:lnTo>
                  <a:pt x="102108" y="42672"/>
                </a:lnTo>
                <a:lnTo>
                  <a:pt x="90283" y="88392"/>
                </a:lnTo>
                <a:close/>
              </a:path>
              <a:path w="204470" h="131444">
                <a:moveTo>
                  <a:pt x="176465" y="88392"/>
                </a:moveTo>
                <a:lnTo>
                  <a:pt x="143256" y="88392"/>
                </a:lnTo>
                <a:lnTo>
                  <a:pt x="167640" y="0"/>
                </a:lnTo>
                <a:lnTo>
                  <a:pt x="204216" y="0"/>
                </a:lnTo>
                <a:lnTo>
                  <a:pt x="176465" y="88392"/>
                </a:lnTo>
                <a:close/>
              </a:path>
              <a:path w="204470" h="131444">
                <a:moveTo>
                  <a:pt x="163068" y="131064"/>
                </a:moveTo>
                <a:lnTo>
                  <a:pt x="124968" y="131064"/>
                </a:lnTo>
                <a:lnTo>
                  <a:pt x="102108" y="42672"/>
                </a:lnTo>
                <a:lnTo>
                  <a:pt x="130696" y="42672"/>
                </a:lnTo>
                <a:lnTo>
                  <a:pt x="141732" y="88392"/>
                </a:lnTo>
                <a:lnTo>
                  <a:pt x="176465" y="88392"/>
                </a:lnTo>
                <a:lnTo>
                  <a:pt x="163068" y="131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376403" y="1350263"/>
            <a:ext cx="137160" cy="139065"/>
          </a:xfrm>
          <a:custGeom>
            <a:avLst/>
            <a:gdLst/>
            <a:ahLst/>
            <a:cxnLst/>
            <a:rect l="l" t="t" r="r" b="b"/>
            <a:pathLst>
              <a:path w="13715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2150"/>
                </a:lnTo>
                <a:lnTo>
                  <a:pt x="14001" y="23145"/>
                </a:lnTo>
                <a:lnTo>
                  <a:pt x="24384" y="13716"/>
                </a:lnTo>
                <a:lnTo>
                  <a:pt x="32004" y="7620"/>
                </a:lnTo>
                <a:lnTo>
                  <a:pt x="68580" y="0"/>
                </a:lnTo>
                <a:lnTo>
                  <a:pt x="75652" y="285"/>
                </a:lnTo>
                <a:lnTo>
                  <a:pt x="111252" y="13716"/>
                </a:lnTo>
                <a:lnTo>
                  <a:pt x="117348" y="18288"/>
                </a:lnTo>
                <a:lnTo>
                  <a:pt x="121634" y="23145"/>
                </a:lnTo>
                <a:lnTo>
                  <a:pt x="124566" y="27432"/>
                </a:lnTo>
                <a:lnTo>
                  <a:pt x="62484" y="27432"/>
                </a:lnTo>
                <a:lnTo>
                  <a:pt x="56388" y="28956"/>
                </a:lnTo>
                <a:lnTo>
                  <a:pt x="53340" y="30480"/>
                </a:lnTo>
                <a:lnTo>
                  <a:pt x="48768" y="33528"/>
                </a:lnTo>
                <a:lnTo>
                  <a:pt x="45720" y="36576"/>
                </a:lnTo>
                <a:lnTo>
                  <a:pt x="42672" y="41148"/>
                </a:lnTo>
                <a:lnTo>
                  <a:pt x="39624" y="44196"/>
                </a:lnTo>
                <a:lnTo>
                  <a:pt x="38100" y="48768"/>
                </a:lnTo>
                <a:lnTo>
                  <a:pt x="38100" y="53340"/>
                </a:lnTo>
                <a:lnTo>
                  <a:pt x="36576" y="59436"/>
                </a:lnTo>
                <a:lnTo>
                  <a:pt x="36576" y="79248"/>
                </a:lnTo>
                <a:lnTo>
                  <a:pt x="38004" y="84963"/>
                </a:lnTo>
                <a:lnTo>
                  <a:pt x="38100" y="89916"/>
                </a:lnTo>
                <a:lnTo>
                  <a:pt x="39624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48768" y="105156"/>
                </a:lnTo>
                <a:lnTo>
                  <a:pt x="53340" y="108204"/>
                </a:lnTo>
                <a:lnTo>
                  <a:pt x="56388" y="109728"/>
                </a:lnTo>
                <a:lnTo>
                  <a:pt x="62484" y="111252"/>
                </a:lnTo>
                <a:lnTo>
                  <a:pt x="124566" y="111252"/>
                </a:lnTo>
                <a:lnTo>
                  <a:pt x="121634" y="115538"/>
                </a:lnTo>
                <a:lnTo>
                  <a:pt x="82867" y="137541"/>
                </a:lnTo>
                <a:lnTo>
                  <a:pt x="75652" y="138398"/>
                </a:lnTo>
                <a:lnTo>
                  <a:pt x="68580" y="138684"/>
                </a:lnTo>
                <a:close/>
              </a:path>
              <a:path w="137159" h="139065">
                <a:moveTo>
                  <a:pt x="124566" y="111252"/>
                </a:moveTo>
                <a:lnTo>
                  <a:pt x="74676" y="111252"/>
                </a:lnTo>
                <a:lnTo>
                  <a:pt x="83820" y="108204"/>
                </a:lnTo>
                <a:lnTo>
                  <a:pt x="86868" y="105156"/>
                </a:lnTo>
                <a:lnTo>
                  <a:pt x="91440" y="102108"/>
                </a:lnTo>
                <a:lnTo>
                  <a:pt x="92964" y="97536"/>
                </a:lnTo>
                <a:lnTo>
                  <a:pt x="96012" y="94488"/>
                </a:lnTo>
                <a:lnTo>
                  <a:pt x="99060" y="85344"/>
                </a:lnTo>
                <a:lnTo>
                  <a:pt x="99060" y="79248"/>
                </a:lnTo>
                <a:lnTo>
                  <a:pt x="100584" y="74676"/>
                </a:lnTo>
                <a:lnTo>
                  <a:pt x="100584" y="64008"/>
                </a:lnTo>
                <a:lnTo>
                  <a:pt x="99060" y="59436"/>
                </a:lnTo>
                <a:lnTo>
                  <a:pt x="99060" y="53340"/>
                </a:lnTo>
                <a:lnTo>
                  <a:pt x="96012" y="44196"/>
                </a:lnTo>
                <a:lnTo>
                  <a:pt x="92964" y="41148"/>
                </a:lnTo>
                <a:lnTo>
                  <a:pt x="91440" y="36576"/>
                </a:lnTo>
                <a:lnTo>
                  <a:pt x="86868" y="33528"/>
                </a:lnTo>
                <a:lnTo>
                  <a:pt x="83820" y="30480"/>
                </a:lnTo>
                <a:lnTo>
                  <a:pt x="74676" y="27432"/>
                </a:lnTo>
                <a:lnTo>
                  <a:pt x="124566" y="27432"/>
                </a:lnTo>
                <a:lnTo>
                  <a:pt x="125349" y="28575"/>
                </a:lnTo>
                <a:lnTo>
                  <a:pt x="128492" y="34575"/>
                </a:lnTo>
                <a:lnTo>
                  <a:pt x="131064" y="41148"/>
                </a:lnTo>
                <a:lnTo>
                  <a:pt x="133945" y="47386"/>
                </a:lnTo>
                <a:lnTo>
                  <a:pt x="135826" y="54483"/>
                </a:lnTo>
                <a:lnTo>
                  <a:pt x="136850" y="62150"/>
                </a:lnTo>
                <a:lnTo>
                  <a:pt x="137160" y="70104"/>
                </a:lnTo>
                <a:lnTo>
                  <a:pt x="136850" y="77819"/>
                </a:lnTo>
                <a:lnTo>
                  <a:pt x="135826" y="84963"/>
                </a:lnTo>
                <a:lnTo>
                  <a:pt x="133945" y="91535"/>
                </a:lnTo>
                <a:lnTo>
                  <a:pt x="131064" y="97536"/>
                </a:lnTo>
                <a:lnTo>
                  <a:pt x="128492" y="104108"/>
                </a:lnTo>
                <a:lnTo>
                  <a:pt x="125349" y="110109"/>
                </a:lnTo>
                <a:lnTo>
                  <a:pt x="124566" y="1112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536423" y="1304544"/>
            <a:ext cx="231648" cy="1813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26331" y="2002536"/>
            <a:ext cx="155424" cy="2362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22903" y="219760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5200" y="2005583"/>
            <a:ext cx="152400" cy="2301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85032" y="2002536"/>
            <a:ext cx="155448" cy="2362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67911" y="2005583"/>
            <a:ext cx="155448" cy="23317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3999" y="2011680"/>
            <a:ext cx="131064" cy="20116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8592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68695" y="2014727"/>
            <a:ext cx="126492" cy="1950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16523" y="2011679"/>
            <a:ext cx="131064" cy="1981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71972" y="2011679"/>
            <a:ext cx="131064" cy="19812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1400" y="2011680"/>
            <a:ext cx="131064" cy="20116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555992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23090" y="2011680"/>
            <a:ext cx="286469" cy="20116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930895" y="2014727"/>
            <a:ext cx="132588" cy="19811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435083" y="2011680"/>
            <a:ext cx="131064" cy="20116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01200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66816" y="2011680"/>
            <a:ext cx="134027" cy="20116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825227" y="2014727"/>
            <a:ext cx="128016" cy="19507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976104" y="2014727"/>
            <a:ext cx="132588" cy="19811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480292" y="2011680"/>
            <a:ext cx="131064" cy="2011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44884" y="21793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711940" y="2011680"/>
            <a:ext cx="134112" cy="2011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868912" y="2011680"/>
            <a:ext cx="131064" cy="20116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025883" y="2014727"/>
            <a:ext cx="128016" cy="19507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652010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00266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48522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96778" y="1741932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756"/>
                </a:lnTo>
              </a:path>
            </a:pathLst>
          </a:custGeom>
          <a:ln w="1371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73122" y="2968751"/>
            <a:ext cx="6587732" cy="645757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677400" y="8831580"/>
            <a:ext cx="515620" cy="485140"/>
          </a:xfrm>
          <a:custGeom>
            <a:avLst/>
            <a:gdLst/>
            <a:ahLst/>
            <a:cxnLst/>
            <a:rect l="l" t="t" r="r" b="b"/>
            <a:pathLst>
              <a:path w="515620" h="485140">
                <a:moveTo>
                  <a:pt x="0" y="0"/>
                </a:moveTo>
                <a:lnTo>
                  <a:pt x="515111" y="0"/>
                </a:lnTo>
                <a:lnTo>
                  <a:pt x="515111" y="484632"/>
                </a:lnTo>
                <a:lnTo>
                  <a:pt x="0" y="484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794747" y="8891016"/>
            <a:ext cx="121920" cy="1645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947147" y="8891016"/>
            <a:ext cx="121920" cy="16459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84876" y="2901696"/>
            <a:ext cx="4478020" cy="364490"/>
          </a:xfrm>
          <a:custGeom>
            <a:avLst/>
            <a:gdLst/>
            <a:ahLst/>
            <a:cxnLst/>
            <a:rect l="l" t="t" r="r" b="b"/>
            <a:pathLst>
              <a:path w="4478020" h="364489">
                <a:moveTo>
                  <a:pt x="0" y="0"/>
                </a:moveTo>
                <a:lnTo>
                  <a:pt x="4477512" y="0"/>
                </a:lnTo>
                <a:lnTo>
                  <a:pt x="44775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304532" y="2959607"/>
            <a:ext cx="109728" cy="16459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37119" y="3002279"/>
            <a:ext cx="228599" cy="1249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760208" y="2959607"/>
            <a:ext cx="105156" cy="16459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95844" y="2953511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32419" y="2977895"/>
            <a:ext cx="205740" cy="14935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F7B2E11-81E7-4A74-BB03-96D7F06D748D}"/>
              </a:ext>
            </a:extLst>
          </p:cNvPr>
          <p:cNvGrpSpPr/>
          <p:nvPr/>
        </p:nvGrpSpPr>
        <p:grpSpPr>
          <a:xfrm>
            <a:off x="3115340" y="1883663"/>
            <a:ext cx="1228060" cy="467866"/>
            <a:chOff x="3115340" y="1883663"/>
            <a:chExt cx="1228060" cy="46786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FC8BDE-7F64-42D9-A617-096645C3A5BC}"/>
                </a:ext>
              </a:extLst>
            </p:cNvPr>
            <p:cNvSpPr/>
            <p:nvPr/>
          </p:nvSpPr>
          <p:spPr>
            <a:xfrm>
              <a:off x="3191753" y="1883663"/>
              <a:ext cx="1151647" cy="467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D00EF7-D951-4626-90EB-F1DED5F7E8A9}"/>
                </a:ext>
              </a:extLst>
            </p:cNvPr>
            <p:cNvSpPr txBox="1"/>
            <p:nvPr/>
          </p:nvSpPr>
          <p:spPr>
            <a:xfrm>
              <a:off x="3115340" y="1888587"/>
              <a:ext cx="98222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0.705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34290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411648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1C053-EFE6-4A66-B80C-54CA10FD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850"/>
            <a:ext cx="15544800" cy="72146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79A746-2C41-46AF-9BDB-BEE1F351BE06}"/>
              </a:ext>
            </a:extLst>
          </p:cNvPr>
          <p:cNvSpPr txBox="1">
            <a:spLocks/>
          </p:cNvSpPr>
          <p:nvPr/>
        </p:nvSpPr>
        <p:spPr>
          <a:xfrm>
            <a:off x="3921822" y="964474"/>
            <a:ext cx="7701156" cy="10929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7777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57014"/>
              </p:ext>
            </p:extLst>
          </p:nvPr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7CABE1A-C5AC-4029-9CB8-BC607ED86C2F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24544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A898E8-9351-450B-BEDB-FFAEB7E2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" y="605982"/>
            <a:ext cx="15538853" cy="94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8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464F0-A7B1-495F-819A-99E58B97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" y="304800"/>
            <a:ext cx="15526304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0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301CE-EBDB-4334-9649-EEEE8350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1462"/>
            <a:ext cx="12573000" cy="96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0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8C2D13-6257-4A4C-B83A-D04220CE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93" y="-1"/>
            <a:ext cx="13003814" cy="100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18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61435F-75B5-451E-B125-7E0487C9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75" y="0"/>
            <a:ext cx="1302465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48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4572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349837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4572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Grid Search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41A9FF-AB5E-456E-8D53-9BC12348ED90}"/>
              </a:ext>
            </a:extLst>
          </p:cNvPr>
          <p:cNvSpPr txBox="1">
            <a:spLocks/>
          </p:cNvSpPr>
          <p:nvPr/>
        </p:nvSpPr>
        <p:spPr>
          <a:xfrm>
            <a:off x="3921822" y="13716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147741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4572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Grid Search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41A9FF-AB5E-456E-8D53-9BC12348ED90}"/>
              </a:ext>
            </a:extLst>
          </p:cNvPr>
          <p:cNvSpPr txBox="1">
            <a:spLocks/>
          </p:cNvSpPr>
          <p:nvPr/>
        </p:nvSpPr>
        <p:spPr>
          <a:xfrm>
            <a:off x="3921822" y="13716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Support Vector Machine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A52643-2271-420D-B42B-623ACBA48A13}"/>
              </a:ext>
            </a:extLst>
          </p:cNvPr>
          <p:cNvSpPr txBox="1">
            <a:spLocks/>
          </p:cNvSpPr>
          <p:nvPr/>
        </p:nvSpPr>
        <p:spPr>
          <a:xfrm>
            <a:off x="716280" y="2467106"/>
            <a:ext cx="1414272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param_grid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=[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{‘C’: [.1, 1.0, 10], ‘kernel’: [‘linear’, ‘</a:t>
            </a:r>
            <a:r>
              <a:rPr lang="en-US" sz="48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rbf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’]}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7550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4572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Grid Search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41A9FF-AB5E-456E-8D53-9BC12348ED90}"/>
              </a:ext>
            </a:extLst>
          </p:cNvPr>
          <p:cNvSpPr txBox="1">
            <a:spLocks/>
          </p:cNvSpPr>
          <p:nvPr/>
        </p:nvSpPr>
        <p:spPr>
          <a:xfrm>
            <a:off x="3921822" y="13716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Support Vector Machine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1C852-0146-4E28-AAAB-CA47AC12C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20368"/>
              </p:ext>
            </p:extLst>
          </p:nvPr>
        </p:nvGraphicFramePr>
        <p:xfrm>
          <a:off x="2590800" y="4114800"/>
          <a:ext cx="10363200" cy="561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79506526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37761318"/>
                    </a:ext>
                  </a:extLst>
                </a:gridCol>
              </a:tblGrid>
              <a:tr h="79921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‘kernel’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0873"/>
                  </a:ext>
                </a:extLst>
              </a:tr>
              <a:tr h="7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21779"/>
                  </a:ext>
                </a:extLst>
              </a:tr>
              <a:tr h="7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4919"/>
                  </a:ext>
                </a:extLst>
              </a:tr>
              <a:tr h="7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64310"/>
                  </a:ext>
                </a:extLst>
              </a:tr>
              <a:tr h="7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28019"/>
                  </a:ext>
                </a:extLst>
              </a:tr>
              <a:tr h="7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39287"/>
                  </a:ext>
                </a:extLst>
              </a:tr>
              <a:tr h="7992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1081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6A52643-2271-420D-B42B-623ACBA48A13}"/>
              </a:ext>
            </a:extLst>
          </p:cNvPr>
          <p:cNvSpPr txBox="1">
            <a:spLocks/>
          </p:cNvSpPr>
          <p:nvPr/>
        </p:nvSpPr>
        <p:spPr>
          <a:xfrm>
            <a:off x="716280" y="2467106"/>
            <a:ext cx="1414272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param_grid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=[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{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‘C’: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[.1, 1.0, 10]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‘kernel’: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[‘linear’, ‘</a:t>
            </a:r>
            <a:r>
              <a:rPr lang="en-US" sz="48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rbf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’]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}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68769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4572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Grid Search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41A9FF-AB5E-456E-8D53-9BC12348ED90}"/>
              </a:ext>
            </a:extLst>
          </p:cNvPr>
          <p:cNvSpPr txBox="1">
            <a:spLocks/>
          </p:cNvSpPr>
          <p:nvPr/>
        </p:nvSpPr>
        <p:spPr>
          <a:xfrm>
            <a:off x="3921822" y="13716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Support Vector Machine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A52643-2271-420D-B42B-623ACBA48A13}"/>
              </a:ext>
            </a:extLst>
          </p:cNvPr>
          <p:cNvSpPr txBox="1">
            <a:spLocks/>
          </p:cNvSpPr>
          <p:nvPr/>
        </p:nvSpPr>
        <p:spPr>
          <a:xfrm>
            <a:off x="716280" y="2467106"/>
            <a:ext cx="1414272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param_grid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=[{‘C’: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[.1, 1.0, 10],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‘kernel’: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[‘linear’, ‘</a:t>
            </a:r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rbf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’]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}]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4361CF-92FF-42AD-86DC-FC26C89F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61732"/>
              </p:ext>
            </p:extLst>
          </p:nvPr>
        </p:nvGraphicFramePr>
        <p:xfrm>
          <a:off x="2590800" y="4153988"/>
          <a:ext cx="10363200" cy="558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79506526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37761318"/>
                    </a:ext>
                  </a:extLst>
                </a:gridCol>
              </a:tblGrid>
              <a:tr h="817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‘kernel’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0873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‘linear’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21779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‘linear’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4919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‘linear’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64310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‘</a:t>
                      </a:r>
                      <a:r>
                        <a:rPr lang="en-US" sz="4400" dirty="0" err="1"/>
                        <a:t>rbf</a:t>
                      </a:r>
                      <a:r>
                        <a:rPr lang="en-US" sz="4400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28019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sz="4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rbf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39287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sz="4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rbf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1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7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07089-8A35-44DD-A481-9255E00A5F0F}"/>
              </a:ext>
            </a:extLst>
          </p:cNvPr>
          <p:cNvSpPr txBox="1"/>
          <p:nvPr/>
        </p:nvSpPr>
        <p:spPr>
          <a:xfrm>
            <a:off x="6223395" y="2445088"/>
            <a:ext cx="309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Train/Test Split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C83E-1523-434B-BE61-0EE815204FAF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177267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4572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Grid Search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41A9FF-AB5E-456E-8D53-9BC12348ED90}"/>
              </a:ext>
            </a:extLst>
          </p:cNvPr>
          <p:cNvSpPr txBox="1">
            <a:spLocks/>
          </p:cNvSpPr>
          <p:nvPr/>
        </p:nvSpPr>
        <p:spPr>
          <a:xfrm>
            <a:off x="3921822" y="13716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Support Vector Machine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A52643-2271-420D-B42B-623ACBA48A13}"/>
              </a:ext>
            </a:extLst>
          </p:cNvPr>
          <p:cNvSpPr txBox="1">
            <a:spLocks/>
          </p:cNvSpPr>
          <p:nvPr/>
        </p:nvSpPr>
        <p:spPr>
          <a:xfrm>
            <a:off x="716280" y="2467106"/>
            <a:ext cx="1414272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param_grid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=[{‘C’: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[.1, 1.0, 10], 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‘kernel’: 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[‘linear’, ‘</a:t>
            </a:r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rbf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’]</a:t>
            </a:r>
            <a:r>
              <a:rPr lang="en-US" sz="48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}]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4361CF-92FF-42AD-86DC-FC26C89F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16179"/>
              </p:ext>
            </p:extLst>
          </p:nvPr>
        </p:nvGraphicFramePr>
        <p:xfrm>
          <a:off x="2590800" y="4153988"/>
          <a:ext cx="10363200" cy="558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79506526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37761318"/>
                    </a:ext>
                  </a:extLst>
                </a:gridCol>
              </a:tblGrid>
              <a:tr h="81722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‘kernel’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10873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‘linear’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21779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‘linear’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54919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‘linear’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64310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0.1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‘</a:t>
                      </a:r>
                      <a:r>
                        <a:rPr lang="en-US" sz="4400" dirty="0" err="1"/>
                        <a:t>rbf</a:t>
                      </a:r>
                      <a:r>
                        <a:rPr lang="en-US" sz="4400" dirty="0"/>
                        <a:t>’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28019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sz="4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rbf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39287"/>
                  </a:ext>
                </a:extLst>
              </a:tr>
              <a:tr h="793644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sz="4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rbf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1081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029330E-675D-4AF5-AF19-503F0084D7C4}"/>
              </a:ext>
            </a:extLst>
          </p:cNvPr>
          <p:cNvSpPr txBox="1">
            <a:spLocks/>
          </p:cNvSpPr>
          <p:nvPr/>
        </p:nvSpPr>
        <p:spPr>
          <a:xfrm>
            <a:off x="215537" y="7239000"/>
            <a:ext cx="2375263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Best </a:t>
            </a:r>
          </a:p>
          <a:p>
            <a:r>
              <a:rPr lang="en-US" sz="2400" b="1" dirty="0">
                <a:latin typeface="+mn-lt"/>
              </a:rPr>
              <a:t>Hyperparameter Combination</a:t>
            </a:r>
          </a:p>
        </p:txBody>
      </p:sp>
    </p:spTree>
    <p:extLst>
      <p:ext uri="{BB962C8B-B14F-4D97-AF65-F5344CB8AC3E}">
        <p14:creationId xmlns:p14="http://schemas.microsoft.com/office/powerpoint/2010/main" val="1567862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FD796C3-223C-49C9-ADEE-01F58A6B8BEA}"/>
              </a:ext>
            </a:extLst>
          </p:cNvPr>
          <p:cNvSpPr txBox="1">
            <a:spLocks/>
          </p:cNvSpPr>
          <p:nvPr/>
        </p:nvSpPr>
        <p:spPr>
          <a:xfrm>
            <a:off x="3921822" y="3429000"/>
            <a:ext cx="770115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491056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028" y="1569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39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39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39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63411" y="1679448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4787" y="1679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60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60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98919" y="1580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0756" y="1687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60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60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1652" y="1679448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31023" y="1578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5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9885" y="1687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0564" y="1679448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01940" y="1679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60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60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60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6571" y="1578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0535" y="1679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10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10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10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10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60764" y="1601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39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39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39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39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78695" y="1679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60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60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60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3580" y="1578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5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32442" y="1687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03308" y="1687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39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39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39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7196" y="2564892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75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66715" y="2534411"/>
            <a:ext cx="32384" cy="62230"/>
          </a:xfrm>
          <a:custGeom>
            <a:avLst/>
            <a:gdLst/>
            <a:ahLst/>
            <a:cxnLst/>
            <a:rect l="l" t="t" r="r" b="b"/>
            <a:pathLst>
              <a:path w="32385" h="62230">
                <a:moveTo>
                  <a:pt x="0" y="0"/>
                </a:moveTo>
                <a:lnTo>
                  <a:pt x="32004" y="0"/>
                </a:lnTo>
                <a:lnTo>
                  <a:pt x="32004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98720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6715" y="5344921"/>
            <a:ext cx="2769235" cy="0"/>
          </a:xfrm>
          <a:custGeom>
            <a:avLst/>
            <a:gdLst/>
            <a:ahLst/>
            <a:cxnLst/>
            <a:rect l="l" t="t" r="r" b="b"/>
            <a:pathLst>
              <a:path w="2769234">
                <a:moveTo>
                  <a:pt x="0" y="0"/>
                </a:moveTo>
                <a:lnTo>
                  <a:pt x="276910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8720" y="2549651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09">
                <a:moveTo>
                  <a:pt x="0" y="0"/>
                </a:moveTo>
                <a:lnTo>
                  <a:pt x="2810256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8720" y="2564892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5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0723" y="2580767"/>
            <a:ext cx="2735580" cy="0"/>
          </a:xfrm>
          <a:custGeom>
            <a:avLst/>
            <a:gdLst/>
            <a:ahLst/>
            <a:cxnLst/>
            <a:rect l="l" t="t" r="r" b="b"/>
            <a:pathLst>
              <a:path w="2735579">
                <a:moveTo>
                  <a:pt x="0" y="0"/>
                </a:moveTo>
                <a:lnTo>
                  <a:pt x="273558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97196" y="5334000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6715" y="5302250"/>
            <a:ext cx="32384" cy="63500"/>
          </a:xfrm>
          <a:custGeom>
            <a:avLst/>
            <a:gdLst/>
            <a:ahLst/>
            <a:cxnLst/>
            <a:rect l="l" t="t" r="r" b="b"/>
            <a:pathLst>
              <a:path w="32385" h="63500">
                <a:moveTo>
                  <a:pt x="0" y="0"/>
                </a:moveTo>
                <a:lnTo>
                  <a:pt x="32004" y="0"/>
                </a:lnTo>
                <a:lnTo>
                  <a:pt x="32004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98720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66715" y="8114030"/>
            <a:ext cx="2769235" cy="0"/>
          </a:xfrm>
          <a:custGeom>
            <a:avLst/>
            <a:gdLst/>
            <a:ahLst/>
            <a:cxnLst/>
            <a:rect l="l" t="t" r="r" b="b"/>
            <a:pathLst>
              <a:path w="2769234">
                <a:moveTo>
                  <a:pt x="0" y="0"/>
                </a:moveTo>
                <a:lnTo>
                  <a:pt x="2769107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98720" y="5318125"/>
            <a:ext cx="2767965" cy="0"/>
          </a:xfrm>
          <a:custGeom>
            <a:avLst/>
            <a:gdLst/>
            <a:ahLst/>
            <a:cxnLst/>
            <a:rect l="l" t="t" r="r" b="b"/>
            <a:pathLst>
              <a:path w="2767965">
                <a:moveTo>
                  <a:pt x="0" y="0"/>
                </a:moveTo>
                <a:lnTo>
                  <a:pt x="276758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8720" y="5334000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5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30723" y="5349875"/>
            <a:ext cx="2705100" cy="0"/>
          </a:xfrm>
          <a:custGeom>
            <a:avLst/>
            <a:gdLst/>
            <a:ahLst/>
            <a:cxnLst/>
            <a:rect l="l" t="t" r="r" b="b"/>
            <a:pathLst>
              <a:path w="2705100">
                <a:moveTo>
                  <a:pt x="0" y="0"/>
                </a:moveTo>
                <a:lnTo>
                  <a:pt x="2705099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66304" y="2564892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2534411"/>
            <a:ext cx="30480" cy="62230"/>
          </a:xfrm>
          <a:custGeom>
            <a:avLst/>
            <a:gdLst/>
            <a:ahLst/>
            <a:cxnLst/>
            <a:rect l="l" t="t" r="r" b="b"/>
            <a:pathLst>
              <a:path w="30479" h="62230">
                <a:moveTo>
                  <a:pt x="0" y="0"/>
                </a:moveTo>
                <a:lnTo>
                  <a:pt x="30480" y="0"/>
                </a:lnTo>
                <a:lnTo>
                  <a:pt x="30480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7066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2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35823" y="5344921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22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6303" y="2549651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04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6303" y="2564892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4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98307" y="2580767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46080" y="2596642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6304" y="5334000"/>
            <a:ext cx="2781300" cy="2748280"/>
          </a:xfrm>
          <a:custGeom>
            <a:avLst/>
            <a:gdLst/>
            <a:ahLst/>
            <a:cxnLst/>
            <a:rect l="l" t="t" r="r" b="b"/>
            <a:pathLst>
              <a:path w="2781300" h="2748279">
                <a:moveTo>
                  <a:pt x="0" y="2748279"/>
                </a:moveTo>
                <a:lnTo>
                  <a:pt x="2781300" y="2748279"/>
                </a:lnTo>
                <a:lnTo>
                  <a:pt x="2781300" y="0"/>
                </a:lnTo>
                <a:lnTo>
                  <a:pt x="0" y="0"/>
                </a:lnTo>
                <a:lnTo>
                  <a:pt x="0" y="2748279"/>
                </a:lnTo>
                <a:close/>
              </a:path>
            </a:pathLst>
          </a:custGeom>
          <a:solidFill>
            <a:srgbClr val="75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35823" y="5302250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0" y="0"/>
                </a:moveTo>
                <a:lnTo>
                  <a:pt x="30480" y="0"/>
                </a:lnTo>
                <a:lnTo>
                  <a:pt x="30480" y="63500"/>
                </a:lnTo>
                <a:lnTo>
                  <a:pt x="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7066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24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8114030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2260" y="0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66303" y="5318125"/>
            <a:ext cx="2811780" cy="0"/>
          </a:xfrm>
          <a:custGeom>
            <a:avLst/>
            <a:gdLst/>
            <a:ahLst/>
            <a:cxnLst/>
            <a:rect l="l" t="t" r="r" b="b"/>
            <a:pathLst>
              <a:path w="2811779">
                <a:moveTo>
                  <a:pt x="0" y="0"/>
                </a:moveTo>
                <a:lnTo>
                  <a:pt x="281178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66303" y="5334000"/>
            <a:ext cx="32384" cy="31750"/>
          </a:xfrm>
          <a:custGeom>
            <a:avLst/>
            <a:gdLst/>
            <a:ahLst/>
            <a:cxnLst/>
            <a:rect l="l" t="t" r="r" b="b"/>
            <a:pathLst>
              <a:path w="32384" h="31750">
                <a:moveTo>
                  <a:pt x="0" y="0"/>
                </a:moveTo>
                <a:lnTo>
                  <a:pt x="32004" y="0"/>
                </a:lnTo>
                <a:lnTo>
                  <a:pt x="32004" y="31750"/>
                </a:lnTo>
                <a:lnTo>
                  <a:pt x="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98307" y="5349875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6080" y="5365750"/>
            <a:ext cx="0" cy="2716530"/>
          </a:xfrm>
          <a:custGeom>
            <a:avLst/>
            <a:gdLst/>
            <a:ahLst/>
            <a:cxnLst/>
            <a:rect l="l" t="t" r="r" b="b"/>
            <a:pathLst>
              <a:path h="2716529">
                <a:moveTo>
                  <a:pt x="0" y="0"/>
                </a:moveTo>
                <a:lnTo>
                  <a:pt x="0" y="2716529"/>
                </a:lnTo>
              </a:path>
            </a:pathLst>
          </a:custGeom>
          <a:ln w="64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91911" y="3328415"/>
            <a:ext cx="883919" cy="200025"/>
          </a:xfrm>
          <a:custGeom>
            <a:avLst/>
            <a:gdLst/>
            <a:ahLst/>
            <a:cxnLst/>
            <a:rect l="l" t="t" r="r" b="b"/>
            <a:pathLst>
              <a:path w="883920" h="200025">
                <a:moveTo>
                  <a:pt x="883920" y="199643"/>
                </a:moveTo>
                <a:lnTo>
                  <a:pt x="0" y="199643"/>
                </a:lnTo>
                <a:lnTo>
                  <a:pt x="0" y="0"/>
                </a:lnTo>
                <a:lnTo>
                  <a:pt x="883920" y="0"/>
                </a:lnTo>
                <a:lnTo>
                  <a:pt x="883920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5000" y="3528059"/>
            <a:ext cx="238125" cy="879475"/>
          </a:xfrm>
          <a:custGeom>
            <a:avLst/>
            <a:gdLst/>
            <a:ahLst/>
            <a:cxnLst/>
            <a:rect l="l" t="t" r="r" b="b"/>
            <a:pathLst>
              <a:path w="238125" h="879475">
                <a:moveTo>
                  <a:pt x="237744" y="879348"/>
                </a:moveTo>
                <a:lnTo>
                  <a:pt x="0" y="879348"/>
                </a:lnTo>
                <a:lnTo>
                  <a:pt x="0" y="0"/>
                </a:lnTo>
                <a:lnTo>
                  <a:pt x="237744" y="0"/>
                </a:lnTo>
                <a:lnTo>
                  <a:pt x="237744" y="87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99276" y="3328415"/>
            <a:ext cx="913130" cy="1079500"/>
          </a:xfrm>
          <a:custGeom>
            <a:avLst/>
            <a:gdLst/>
            <a:ahLst/>
            <a:cxnLst/>
            <a:rect l="l" t="t" r="r" b="b"/>
            <a:pathLst>
              <a:path w="913129" h="1079500">
                <a:moveTo>
                  <a:pt x="22250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236219" y="0"/>
                </a:lnTo>
                <a:lnTo>
                  <a:pt x="458448" y="356616"/>
                </a:lnTo>
                <a:lnTo>
                  <a:pt x="222503" y="356616"/>
                </a:lnTo>
                <a:lnTo>
                  <a:pt x="222503" y="1078992"/>
                </a:lnTo>
                <a:close/>
              </a:path>
              <a:path w="913129" h="1079500">
                <a:moveTo>
                  <a:pt x="912876" y="723900"/>
                </a:moveTo>
                <a:lnTo>
                  <a:pt x="690372" y="723900"/>
                </a:lnTo>
                <a:lnTo>
                  <a:pt x="690372" y="0"/>
                </a:lnTo>
                <a:lnTo>
                  <a:pt x="912876" y="0"/>
                </a:lnTo>
                <a:lnTo>
                  <a:pt x="912876" y="723900"/>
                </a:lnTo>
                <a:close/>
              </a:path>
              <a:path w="913129" h="1079500">
                <a:moveTo>
                  <a:pt x="912876" y="1078992"/>
                </a:moveTo>
                <a:lnTo>
                  <a:pt x="675132" y="1078992"/>
                </a:lnTo>
                <a:lnTo>
                  <a:pt x="225551" y="356616"/>
                </a:lnTo>
                <a:lnTo>
                  <a:pt x="458448" y="356616"/>
                </a:lnTo>
                <a:lnTo>
                  <a:pt x="687324" y="723900"/>
                </a:lnTo>
                <a:lnTo>
                  <a:pt x="912876" y="723900"/>
                </a:lnTo>
                <a:lnTo>
                  <a:pt x="912876" y="1078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07323" y="3328415"/>
            <a:ext cx="760730" cy="199390"/>
          </a:xfrm>
          <a:custGeom>
            <a:avLst/>
            <a:gdLst/>
            <a:ahLst/>
            <a:cxnLst/>
            <a:rect l="l" t="t" r="r" b="b"/>
            <a:pathLst>
              <a:path w="760729" h="199389">
                <a:moveTo>
                  <a:pt x="0" y="0"/>
                </a:moveTo>
                <a:lnTo>
                  <a:pt x="760475" y="0"/>
                </a:lnTo>
                <a:lnTo>
                  <a:pt x="760475" y="199390"/>
                </a:lnTo>
                <a:lnTo>
                  <a:pt x="0" y="199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07323" y="3527805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20">
                <a:moveTo>
                  <a:pt x="0" y="0"/>
                </a:moveTo>
                <a:lnTo>
                  <a:pt x="237743" y="0"/>
                </a:lnTo>
                <a:lnTo>
                  <a:pt x="237743" y="248919"/>
                </a:lnTo>
                <a:lnTo>
                  <a:pt x="0" y="2489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07323" y="3776726"/>
            <a:ext cx="690880" cy="184150"/>
          </a:xfrm>
          <a:custGeom>
            <a:avLst/>
            <a:gdLst/>
            <a:ahLst/>
            <a:cxnLst/>
            <a:rect l="l" t="t" r="r" b="b"/>
            <a:pathLst>
              <a:path w="690879" h="184150">
                <a:moveTo>
                  <a:pt x="0" y="0"/>
                </a:moveTo>
                <a:lnTo>
                  <a:pt x="690371" y="0"/>
                </a:lnTo>
                <a:lnTo>
                  <a:pt x="690371" y="184149"/>
                </a:lnTo>
                <a:lnTo>
                  <a:pt x="0" y="184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07323" y="3960876"/>
            <a:ext cx="238125" cy="447040"/>
          </a:xfrm>
          <a:custGeom>
            <a:avLst/>
            <a:gdLst/>
            <a:ahLst/>
            <a:cxnLst/>
            <a:rect l="l" t="t" r="r" b="b"/>
            <a:pathLst>
              <a:path w="238125" h="447039">
                <a:moveTo>
                  <a:pt x="0" y="0"/>
                </a:moveTo>
                <a:lnTo>
                  <a:pt x="237743" y="0"/>
                </a:lnTo>
                <a:lnTo>
                  <a:pt x="237743" y="447039"/>
                </a:lnTo>
                <a:lnTo>
                  <a:pt x="0" y="4470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03435" y="3328415"/>
            <a:ext cx="861060" cy="1079500"/>
          </a:xfrm>
          <a:custGeom>
            <a:avLst/>
            <a:gdLst/>
            <a:ahLst/>
            <a:cxnLst/>
            <a:rect l="l" t="t" r="r" b="b"/>
            <a:pathLst>
              <a:path w="861059" h="1079500">
                <a:moveTo>
                  <a:pt x="23774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487680" y="0"/>
                </a:lnTo>
                <a:lnTo>
                  <a:pt x="536233" y="1738"/>
                </a:lnTo>
                <a:lnTo>
                  <a:pt x="581215" y="7048"/>
                </a:lnTo>
                <a:lnTo>
                  <a:pt x="622482" y="16073"/>
                </a:lnTo>
                <a:lnTo>
                  <a:pt x="659892" y="28955"/>
                </a:lnTo>
                <a:lnTo>
                  <a:pt x="724662" y="63245"/>
                </a:lnTo>
                <a:lnTo>
                  <a:pt x="775716" y="106679"/>
                </a:lnTo>
                <a:lnTo>
                  <a:pt x="814768" y="158114"/>
                </a:lnTo>
                <a:lnTo>
                  <a:pt x="828466" y="184404"/>
                </a:lnTo>
                <a:lnTo>
                  <a:pt x="237743" y="184404"/>
                </a:lnTo>
                <a:lnTo>
                  <a:pt x="237743" y="507492"/>
                </a:lnTo>
                <a:lnTo>
                  <a:pt x="827371" y="507492"/>
                </a:lnTo>
                <a:lnTo>
                  <a:pt x="814768" y="532066"/>
                </a:lnTo>
                <a:lnTo>
                  <a:pt x="775716" y="583692"/>
                </a:lnTo>
                <a:lnTo>
                  <a:pt x="724662" y="627126"/>
                </a:lnTo>
                <a:lnTo>
                  <a:pt x="659892" y="661416"/>
                </a:lnTo>
                <a:lnTo>
                  <a:pt x="622696" y="674536"/>
                </a:lnTo>
                <a:lnTo>
                  <a:pt x="581787" y="684085"/>
                </a:lnTo>
                <a:lnTo>
                  <a:pt x="536876" y="689919"/>
                </a:lnTo>
                <a:lnTo>
                  <a:pt x="487680" y="691896"/>
                </a:lnTo>
                <a:lnTo>
                  <a:pt x="237743" y="691896"/>
                </a:lnTo>
                <a:lnTo>
                  <a:pt x="237743" y="1078992"/>
                </a:lnTo>
                <a:close/>
              </a:path>
              <a:path w="861059" h="1079500">
                <a:moveTo>
                  <a:pt x="827371" y="507492"/>
                </a:moveTo>
                <a:lnTo>
                  <a:pt x="422148" y="507492"/>
                </a:lnTo>
                <a:lnTo>
                  <a:pt x="442674" y="506968"/>
                </a:lnTo>
                <a:lnTo>
                  <a:pt x="462915" y="505587"/>
                </a:lnTo>
                <a:lnTo>
                  <a:pt x="501396" y="501396"/>
                </a:lnTo>
                <a:lnTo>
                  <a:pt x="553259" y="485322"/>
                </a:lnTo>
                <a:lnTo>
                  <a:pt x="593598" y="456628"/>
                </a:lnTo>
                <a:lnTo>
                  <a:pt x="621934" y="411099"/>
                </a:lnTo>
                <a:lnTo>
                  <a:pt x="630031" y="369951"/>
                </a:lnTo>
                <a:lnTo>
                  <a:pt x="630936" y="345948"/>
                </a:lnTo>
                <a:lnTo>
                  <a:pt x="630031" y="321063"/>
                </a:lnTo>
                <a:lnTo>
                  <a:pt x="621934" y="279296"/>
                </a:lnTo>
                <a:lnTo>
                  <a:pt x="593598" y="234314"/>
                </a:lnTo>
                <a:lnTo>
                  <a:pt x="553259" y="205073"/>
                </a:lnTo>
                <a:lnTo>
                  <a:pt x="501396" y="190500"/>
                </a:lnTo>
                <a:lnTo>
                  <a:pt x="462915" y="185737"/>
                </a:lnTo>
                <a:lnTo>
                  <a:pt x="422148" y="184404"/>
                </a:lnTo>
                <a:lnTo>
                  <a:pt x="828466" y="184404"/>
                </a:lnTo>
                <a:lnTo>
                  <a:pt x="850130" y="248435"/>
                </a:lnTo>
                <a:lnTo>
                  <a:pt x="859893" y="313062"/>
                </a:lnTo>
                <a:lnTo>
                  <a:pt x="861060" y="345948"/>
                </a:lnTo>
                <a:lnTo>
                  <a:pt x="859893" y="377928"/>
                </a:lnTo>
                <a:lnTo>
                  <a:pt x="856297" y="409765"/>
                </a:lnTo>
                <a:lnTo>
                  <a:pt x="850130" y="441317"/>
                </a:lnTo>
                <a:lnTo>
                  <a:pt x="841248" y="472440"/>
                </a:lnTo>
                <a:lnTo>
                  <a:pt x="829508" y="503324"/>
                </a:lnTo>
                <a:lnTo>
                  <a:pt x="827371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90971" y="4773167"/>
            <a:ext cx="437388" cy="222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2744" y="4829555"/>
            <a:ext cx="156972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25540" y="4773167"/>
            <a:ext cx="182880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38899" y="4829555"/>
            <a:ext cx="156043" cy="166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7310" y="4829556"/>
            <a:ext cx="155344" cy="220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00088" y="4786883"/>
            <a:ext cx="268224" cy="208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91171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12507" y="48341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3656" y="4829555"/>
            <a:ext cx="322159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74735" y="4773167"/>
            <a:ext cx="323088" cy="2225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48878" y="47731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596883" y="4829555"/>
            <a:ext cx="320635" cy="1661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32747" y="4773167"/>
            <a:ext cx="172212" cy="217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26296" y="4829555"/>
            <a:ext cx="161544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09176" y="4829555"/>
            <a:ext cx="146304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82911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04247" y="48341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45395" y="4786883"/>
            <a:ext cx="100584" cy="2057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768840" y="47731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68840" y="4829555"/>
            <a:ext cx="384643" cy="1661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87923" y="5969507"/>
            <a:ext cx="760730" cy="199390"/>
          </a:xfrm>
          <a:custGeom>
            <a:avLst/>
            <a:gdLst/>
            <a:ahLst/>
            <a:cxnLst/>
            <a:rect l="l" t="t" r="r" b="b"/>
            <a:pathLst>
              <a:path w="760729" h="199389">
                <a:moveTo>
                  <a:pt x="0" y="0"/>
                </a:moveTo>
                <a:lnTo>
                  <a:pt x="760475" y="0"/>
                </a:lnTo>
                <a:lnTo>
                  <a:pt x="760475" y="199390"/>
                </a:lnTo>
                <a:lnTo>
                  <a:pt x="0" y="1993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87923" y="6168897"/>
            <a:ext cx="238125" cy="248920"/>
          </a:xfrm>
          <a:custGeom>
            <a:avLst/>
            <a:gdLst/>
            <a:ahLst/>
            <a:cxnLst/>
            <a:rect l="l" t="t" r="r" b="b"/>
            <a:pathLst>
              <a:path w="238125" h="248920">
                <a:moveTo>
                  <a:pt x="0" y="0"/>
                </a:moveTo>
                <a:lnTo>
                  <a:pt x="237743" y="0"/>
                </a:lnTo>
                <a:lnTo>
                  <a:pt x="237743" y="248920"/>
                </a:lnTo>
                <a:lnTo>
                  <a:pt x="0" y="2489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87923" y="6417817"/>
            <a:ext cx="690880" cy="184150"/>
          </a:xfrm>
          <a:custGeom>
            <a:avLst/>
            <a:gdLst/>
            <a:ahLst/>
            <a:cxnLst/>
            <a:rect l="l" t="t" r="r" b="b"/>
            <a:pathLst>
              <a:path w="690879" h="184150">
                <a:moveTo>
                  <a:pt x="0" y="0"/>
                </a:moveTo>
                <a:lnTo>
                  <a:pt x="690371" y="0"/>
                </a:lnTo>
                <a:lnTo>
                  <a:pt x="690371" y="184149"/>
                </a:lnTo>
                <a:lnTo>
                  <a:pt x="0" y="184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87923" y="6601967"/>
            <a:ext cx="238125" cy="447040"/>
          </a:xfrm>
          <a:custGeom>
            <a:avLst/>
            <a:gdLst/>
            <a:ahLst/>
            <a:cxnLst/>
            <a:rect l="l" t="t" r="r" b="b"/>
            <a:pathLst>
              <a:path w="238125" h="447040">
                <a:moveTo>
                  <a:pt x="0" y="0"/>
                </a:moveTo>
                <a:lnTo>
                  <a:pt x="237743" y="0"/>
                </a:lnTo>
                <a:lnTo>
                  <a:pt x="237743" y="447039"/>
                </a:lnTo>
                <a:lnTo>
                  <a:pt x="0" y="4470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84035" y="5969507"/>
            <a:ext cx="913130" cy="1079500"/>
          </a:xfrm>
          <a:custGeom>
            <a:avLst/>
            <a:gdLst/>
            <a:ahLst/>
            <a:cxnLst/>
            <a:rect l="l" t="t" r="r" b="b"/>
            <a:pathLst>
              <a:path w="913129" h="1079500">
                <a:moveTo>
                  <a:pt x="22250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236219" y="0"/>
                </a:lnTo>
                <a:lnTo>
                  <a:pt x="458448" y="356616"/>
                </a:lnTo>
                <a:lnTo>
                  <a:pt x="222503" y="356616"/>
                </a:lnTo>
                <a:lnTo>
                  <a:pt x="222503" y="1078992"/>
                </a:lnTo>
                <a:close/>
              </a:path>
              <a:path w="913129" h="1079500">
                <a:moveTo>
                  <a:pt x="912876" y="723900"/>
                </a:moveTo>
                <a:lnTo>
                  <a:pt x="690372" y="723900"/>
                </a:lnTo>
                <a:lnTo>
                  <a:pt x="690372" y="0"/>
                </a:lnTo>
                <a:lnTo>
                  <a:pt x="912876" y="0"/>
                </a:lnTo>
                <a:lnTo>
                  <a:pt x="912876" y="723900"/>
                </a:lnTo>
                <a:close/>
              </a:path>
              <a:path w="913129" h="1079500">
                <a:moveTo>
                  <a:pt x="912876" y="1078992"/>
                </a:moveTo>
                <a:lnTo>
                  <a:pt x="675132" y="1078992"/>
                </a:lnTo>
                <a:lnTo>
                  <a:pt x="225551" y="356616"/>
                </a:lnTo>
                <a:lnTo>
                  <a:pt x="458448" y="356616"/>
                </a:lnTo>
                <a:lnTo>
                  <a:pt x="687324" y="723900"/>
                </a:lnTo>
                <a:lnTo>
                  <a:pt x="912876" y="723900"/>
                </a:lnTo>
                <a:lnTo>
                  <a:pt x="912876" y="1078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43728" y="7414259"/>
            <a:ext cx="323088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17870" y="74142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865875" y="7470647"/>
            <a:ext cx="320635" cy="1661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301740" y="7414259"/>
            <a:ext cx="182880" cy="2179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515100" y="7470647"/>
            <a:ext cx="156972" cy="1661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3408" y="7470647"/>
            <a:ext cx="155448" cy="2209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77811" y="7427976"/>
            <a:ext cx="268224" cy="20878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68896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68896" y="7470647"/>
            <a:ext cx="384047" cy="1661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11311" y="5969508"/>
            <a:ext cx="883919" cy="200025"/>
          </a:xfrm>
          <a:custGeom>
            <a:avLst/>
            <a:gdLst/>
            <a:ahLst/>
            <a:cxnLst/>
            <a:rect l="l" t="t" r="r" b="b"/>
            <a:pathLst>
              <a:path w="883920" h="200025">
                <a:moveTo>
                  <a:pt x="883920" y="199643"/>
                </a:moveTo>
                <a:lnTo>
                  <a:pt x="0" y="199643"/>
                </a:lnTo>
                <a:lnTo>
                  <a:pt x="0" y="0"/>
                </a:lnTo>
                <a:lnTo>
                  <a:pt x="883920" y="0"/>
                </a:lnTo>
                <a:lnTo>
                  <a:pt x="883920" y="199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34400" y="6169152"/>
            <a:ext cx="238125" cy="879475"/>
          </a:xfrm>
          <a:custGeom>
            <a:avLst/>
            <a:gdLst/>
            <a:ahLst/>
            <a:cxnLst/>
            <a:rect l="l" t="t" r="r" b="b"/>
            <a:pathLst>
              <a:path w="238125" h="879475">
                <a:moveTo>
                  <a:pt x="237744" y="879348"/>
                </a:moveTo>
                <a:lnTo>
                  <a:pt x="0" y="879348"/>
                </a:lnTo>
                <a:lnTo>
                  <a:pt x="0" y="0"/>
                </a:lnTo>
                <a:lnTo>
                  <a:pt x="237744" y="0"/>
                </a:lnTo>
                <a:lnTo>
                  <a:pt x="237744" y="879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18676" y="5969508"/>
            <a:ext cx="861060" cy="1079500"/>
          </a:xfrm>
          <a:custGeom>
            <a:avLst/>
            <a:gdLst/>
            <a:ahLst/>
            <a:cxnLst/>
            <a:rect l="l" t="t" r="r" b="b"/>
            <a:pathLst>
              <a:path w="861059" h="1079500">
                <a:moveTo>
                  <a:pt x="237743" y="1078992"/>
                </a:moveTo>
                <a:lnTo>
                  <a:pt x="0" y="1078992"/>
                </a:lnTo>
                <a:lnTo>
                  <a:pt x="0" y="0"/>
                </a:lnTo>
                <a:lnTo>
                  <a:pt x="487680" y="0"/>
                </a:lnTo>
                <a:lnTo>
                  <a:pt x="536233" y="1738"/>
                </a:lnTo>
                <a:lnTo>
                  <a:pt x="581215" y="7048"/>
                </a:lnTo>
                <a:lnTo>
                  <a:pt x="622482" y="16073"/>
                </a:lnTo>
                <a:lnTo>
                  <a:pt x="659892" y="28955"/>
                </a:lnTo>
                <a:lnTo>
                  <a:pt x="724090" y="63245"/>
                </a:lnTo>
                <a:lnTo>
                  <a:pt x="775716" y="106679"/>
                </a:lnTo>
                <a:lnTo>
                  <a:pt x="814006" y="159448"/>
                </a:lnTo>
                <a:lnTo>
                  <a:pt x="826849" y="184404"/>
                </a:lnTo>
                <a:lnTo>
                  <a:pt x="237743" y="184404"/>
                </a:lnTo>
                <a:lnTo>
                  <a:pt x="237743" y="507492"/>
                </a:lnTo>
                <a:lnTo>
                  <a:pt x="826849" y="507492"/>
                </a:lnTo>
                <a:lnTo>
                  <a:pt x="814006" y="532447"/>
                </a:lnTo>
                <a:lnTo>
                  <a:pt x="775716" y="585216"/>
                </a:lnTo>
                <a:lnTo>
                  <a:pt x="724090" y="628650"/>
                </a:lnTo>
                <a:lnTo>
                  <a:pt x="659892" y="662940"/>
                </a:lnTo>
                <a:lnTo>
                  <a:pt x="622482" y="675822"/>
                </a:lnTo>
                <a:lnTo>
                  <a:pt x="581215" y="684847"/>
                </a:lnTo>
                <a:lnTo>
                  <a:pt x="536233" y="690157"/>
                </a:lnTo>
                <a:lnTo>
                  <a:pt x="487680" y="691896"/>
                </a:lnTo>
                <a:lnTo>
                  <a:pt x="237743" y="691896"/>
                </a:lnTo>
                <a:lnTo>
                  <a:pt x="237743" y="1078992"/>
                </a:lnTo>
                <a:close/>
              </a:path>
              <a:path w="861059" h="1079500">
                <a:moveTo>
                  <a:pt x="826849" y="507492"/>
                </a:moveTo>
                <a:lnTo>
                  <a:pt x="422148" y="507492"/>
                </a:lnTo>
                <a:lnTo>
                  <a:pt x="442460" y="507182"/>
                </a:lnTo>
                <a:lnTo>
                  <a:pt x="462343" y="506158"/>
                </a:lnTo>
                <a:lnTo>
                  <a:pt x="501396" y="501396"/>
                </a:lnTo>
                <a:lnTo>
                  <a:pt x="552402" y="485965"/>
                </a:lnTo>
                <a:lnTo>
                  <a:pt x="593217" y="457009"/>
                </a:lnTo>
                <a:lnTo>
                  <a:pt x="620649" y="412384"/>
                </a:lnTo>
                <a:lnTo>
                  <a:pt x="629793" y="370189"/>
                </a:lnTo>
                <a:lnTo>
                  <a:pt x="630936" y="345948"/>
                </a:lnTo>
                <a:lnTo>
                  <a:pt x="629793" y="321730"/>
                </a:lnTo>
                <a:lnTo>
                  <a:pt x="620649" y="280154"/>
                </a:lnTo>
                <a:lnTo>
                  <a:pt x="593217" y="235076"/>
                </a:lnTo>
                <a:lnTo>
                  <a:pt x="552402" y="205930"/>
                </a:lnTo>
                <a:lnTo>
                  <a:pt x="501396" y="190500"/>
                </a:lnTo>
                <a:lnTo>
                  <a:pt x="462343" y="185737"/>
                </a:lnTo>
                <a:lnTo>
                  <a:pt x="422148" y="184404"/>
                </a:lnTo>
                <a:lnTo>
                  <a:pt x="826849" y="184404"/>
                </a:lnTo>
                <a:lnTo>
                  <a:pt x="848844" y="249078"/>
                </a:lnTo>
                <a:lnTo>
                  <a:pt x="859655" y="313086"/>
                </a:lnTo>
                <a:lnTo>
                  <a:pt x="861060" y="345948"/>
                </a:lnTo>
                <a:lnTo>
                  <a:pt x="859655" y="377952"/>
                </a:lnTo>
                <a:lnTo>
                  <a:pt x="855535" y="409956"/>
                </a:lnTo>
                <a:lnTo>
                  <a:pt x="848844" y="441960"/>
                </a:lnTo>
                <a:lnTo>
                  <a:pt x="839724" y="473964"/>
                </a:lnTo>
                <a:lnTo>
                  <a:pt x="828651" y="503991"/>
                </a:lnTo>
                <a:lnTo>
                  <a:pt x="826849" y="507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21980" y="7414259"/>
            <a:ext cx="435864" cy="2225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83752" y="7470647"/>
            <a:ext cx="156043" cy="1661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955023" y="7414260"/>
            <a:ext cx="172212" cy="2179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50096" y="7470647"/>
            <a:ext cx="161544" cy="1661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332976" y="7470648"/>
            <a:ext cx="146304" cy="1661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05188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26523" y="74752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69195" y="7427976"/>
            <a:ext cx="100584" cy="2057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691116" y="74142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59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712452" y="74752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753600" y="7470647"/>
            <a:ext cx="322159" cy="16611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83764" y="3869435"/>
            <a:ext cx="153924" cy="18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862072" y="3915155"/>
            <a:ext cx="278892" cy="1859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63824" y="3916679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4">
                <a:moveTo>
                  <a:pt x="41148" y="44196"/>
                </a:moveTo>
                <a:lnTo>
                  <a:pt x="4572" y="44196"/>
                </a:lnTo>
                <a:lnTo>
                  <a:pt x="4572" y="35052"/>
                </a:lnTo>
                <a:lnTo>
                  <a:pt x="25908" y="9144"/>
                </a:lnTo>
                <a:lnTo>
                  <a:pt x="30480" y="6096"/>
                </a:lnTo>
                <a:lnTo>
                  <a:pt x="38100" y="3048"/>
                </a:lnTo>
                <a:lnTo>
                  <a:pt x="44196" y="1524"/>
                </a:lnTo>
                <a:lnTo>
                  <a:pt x="51816" y="0"/>
                </a:lnTo>
                <a:lnTo>
                  <a:pt x="79248" y="0"/>
                </a:lnTo>
                <a:lnTo>
                  <a:pt x="86868" y="1524"/>
                </a:lnTo>
                <a:lnTo>
                  <a:pt x="92964" y="1524"/>
                </a:lnTo>
                <a:lnTo>
                  <a:pt x="99060" y="3048"/>
                </a:lnTo>
                <a:lnTo>
                  <a:pt x="111252" y="9144"/>
                </a:lnTo>
                <a:lnTo>
                  <a:pt x="115824" y="12192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2301" y="24384"/>
                </a:lnTo>
                <a:lnTo>
                  <a:pt x="57912" y="24384"/>
                </a:lnTo>
                <a:lnTo>
                  <a:pt x="51816" y="25908"/>
                </a:lnTo>
                <a:lnTo>
                  <a:pt x="47244" y="28956"/>
                </a:lnTo>
                <a:lnTo>
                  <a:pt x="44196" y="32004"/>
                </a:lnTo>
                <a:lnTo>
                  <a:pt x="41148" y="36576"/>
                </a:lnTo>
                <a:lnTo>
                  <a:pt x="41148" y="44196"/>
                </a:lnTo>
                <a:close/>
              </a:path>
              <a:path w="129539" h="139064">
                <a:moveTo>
                  <a:pt x="53340" y="138684"/>
                </a:moveTo>
                <a:lnTo>
                  <a:pt x="39624" y="138684"/>
                </a:lnTo>
                <a:lnTo>
                  <a:pt x="27432" y="135636"/>
                </a:lnTo>
                <a:lnTo>
                  <a:pt x="22860" y="134112"/>
                </a:lnTo>
                <a:lnTo>
                  <a:pt x="9144" y="124968"/>
                </a:lnTo>
                <a:lnTo>
                  <a:pt x="6096" y="121920"/>
                </a:lnTo>
                <a:lnTo>
                  <a:pt x="4572" y="115824"/>
                </a:lnTo>
                <a:lnTo>
                  <a:pt x="1524" y="111252"/>
                </a:lnTo>
                <a:lnTo>
                  <a:pt x="0" y="105156"/>
                </a:lnTo>
                <a:lnTo>
                  <a:pt x="0" y="91440"/>
                </a:lnTo>
                <a:lnTo>
                  <a:pt x="1524" y="85344"/>
                </a:lnTo>
                <a:lnTo>
                  <a:pt x="10668" y="71628"/>
                </a:lnTo>
                <a:lnTo>
                  <a:pt x="15240" y="68580"/>
                </a:lnTo>
                <a:lnTo>
                  <a:pt x="18288" y="65532"/>
                </a:lnTo>
                <a:lnTo>
                  <a:pt x="22860" y="64008"/>
                </a:lnTo>
                <a:lnTo>
                  <a:pt x="28956" y="62484"/>
                </a:lnTo>
                <a:lnTo>
                  <a:pt x="33528" y="60960"/>
                </a:lnTo>
                <a:lnTo>
                  <a:pt x="39624" y="59436"/>
                </a:lnTo>
                <a:lnTo>
                  <a:pt x="45720" y="59436"/>
                </a:lnTo>
                <a:lnTo>
                  <a:pt x="50292" y="57912"/>
                </a:lnTo>
                <a:lnTo>
                  <a:pt x="56388" y="57912"/>
                </a:lnTo>
                <a:lnTo>
                  <a:pt x="60960" y="56388"/>
                </a:lnTo>
                <a:lnTo>
                  <a:pt x="67056" y="56388"/>
                </a:lnTo>
                <a:lnTo>
                  <a:pt x="71628" y="54864"/>
                </a:lnTo>
                <a:lnTo>
                  <a:pt x="74676" y="54864"/>
                </a:lnTo>
                <a:lnTo>
                  <a:pt x="79248" y="53340"/>
                </a:lnTo>
                <a:lnTo>
                  <a:pt x="85344" y="50292"/>
                </a:lnTo>
                <a:lnTo>
                  <a:pt x="86868" y="48768"/>
                </a:lnTo>
                <a:lnTo>
                  <a:pt x="88392" y="45720"/>
                </a:lnTo>
                <a:lnTo>
                  <a:pt x="88392" y="38100"/>
                </a:lnTo>
                <a:lnTo>
                  <a:pt x="86868" y="35052"/>
                </a:lnTo>
                <a:lnTo>
                  <a:pt x="86868" y="32004"/>
                </a:lnTo>
                <a:lnTo>
                  <a:pt x="85344" y="30480"/>
                </a:lnTo>
                <a:lnTo>
                  <a:pt x="83820" y="27432"/>
                </a:lnTo>
                <a:lnTo>
                  <a:pt x="80772" y="27432"/>
                </a:lnTo>
                <a:lnTo>
                  <a:pt x="79248" y="25908"/>
                </a:lnTo>
                <a:lnTo>
                  <a:pt x="76200" y="24384"/>
                </a:lnTo>
                <a:lnTo>
                  <a:pt x="122301" y="24384"/>
                </a:lnTo>
                <a:lnTo>
                  <a:pt x="123444" y="28956"/>
                </a:lnTo>
                <a:lnTo>
                  <a:pt x="123444" y="70104"/>
                </a:lnTo>
                <a:lnTo>
                  <a:pt x="88392" y="70104"/>
                </a:lnTo>
                <a:lnTo>
                  <a:pt x="85344" y="73152"/>
                </a:lnTo>
                <a:lnTo>
                  <a:pt x="82296" y="73152"/>
                </a:lnTo>
                <a:lnTo>
                  <a:pt x="80772" y="74676"/>
                </a:lnTo>
                <a:lnTo>
                  <a:pt x="74676" y="74676"/>
                </a:lnTo>
                <a:lnTo>
                  <a:pt x="71628" y="76200"/>
                </a:lnTo>
                <a:lnTo>
                  <a:pt x="64008" y="76200"/>
                </a:lnTo>
                <a:lnTo>
                  <a:pt x="60960" y="77724"/>
                </a:lnTo>
                <a:lnTo>
                  <a:pt x="54864" y="77724"/>
                </a:lnTo>
                <a:lnTo>
                  <a:pt x="53340" y="79248"/>
                </a:lnTo>
                <a:lnTo>
                  <a:pt x="50292" y="79248"/>
                </a:lnTo>
                <a:lnTo>
                  <a:pt x="47244" y="80772"/>
                </a:lnTo>
                <a:lnTo>
                  <a:pt x="45720" y="82296"/>
                </a:lnTo>
                <a:lnTo>
                  <a:pt x="42672" y="83820"/>
                </a:lnTo>
                <a:lnTo>
                  <a:pt x="38100" y="88392"/>
                </a:lnTo>
                <a:lnTo>
                  <a:pt x="36576" y="91440"/>
                </a:lnTo>
                <a:lnTo>
                  <a:pt x="36576" y="103632"/>
                </a:lnTo>
                <a:lnTo>
                  <a:pt x="38100" y="105156"/>
                </a:lnTo>
                <a:lnTo>
                  <a:pt x="39624" y="108204"/>
                </a:lnTo>
                <a:lnTo>
                  <a:pt x="42672" y="111252"/>
                </a:lnTo>
                <a:lnTo>
                  <a:pt x="45720" y="111252"/>
                </a:lnTo>
                <a:lnTo>
                  <a:pt x="47244" y="112776"/>
                </a:lnTo>
                <a:lnTo>
                  <a:pt x="50292" y="112776"/>
                </a:lnTo>
                <a:lnTo>
                  <a:pt x="53340" y="114300"/>
                </a:lnTo>
                <a:lnTo>
                  <a:pt x="124206" y="114300"/>
                </a:lnTo>
                <a:lnTo>
                  <a:pt x="124968" y="117348"/>
                </a:lnTo>
                <a:lnTo>
                  <a:pt x="124968" y="121920"/>
                </a:lnTo>
                <a:lnTo>
                  <a:pt x="89916" y="121920"/>
                </a:lnTo>
                <a:lnTo>
                  <a:pt x="83820" y="128016"/>
                </a:lnTo>
                <a:lnTo>
                  <a:pt x="77724" y="132588"/>
                </a:lnTo>
                <a:lnTo>
                  <a:pt x="68580" y="134112"/>
                </a:lnTo>
                <a:lnTo>
                  <a:pt x="60960" y="137160"/>
                </a:lnTo>
                <a:lnTo>
                  <a:pt x="53340" y="138684"/>
                </a:lnTo>
                <a:close/>
              </a:path>
              <a:path w="129539" h="139064">
                <a:moveTo>
                  <a:pt x="124206" y="114300"/>
                </a:moveTo>
                <a:lnTo>
                  <a:pt x="65532" y="114300"/>
                </a:lnTo>
                <a:lnTo>
                  <a:pt x="71628" y="112776"/>
                </a:lnTo>
                <a:lnTo>
                  <a:pt x="74676" y="109728"/>
                </a:lnTo>
                <a:lnTo>
                  <a:pt x="79248" y="108204"/>
                </a:lnTo>
                <a:lnTo>
                  <a:pt x="82296" y="105156"/>
                </a:lnTo>
                <a:lnTo>
                  <a:pt x="86868" y="96012"/>
                </a:lnTo>
                <a:lnTo>
                  <a:pt x="86868" y="91440"/>
                </a:lnTo>
                <a:lnTo>
                  <a:pt x="88392" y="88392"/>
                </a:lnTo>
                <a:lnTo>
                  <a:pt x="88392" y="70104"/>
                </a:lnTo>
                <a:lnTo>
                  <a:pt x="123444" y="70104"/>
                </a:lnTo>
                <a:lnTo>
                  <a:pt x="123444" y="111252"/>
                </a:lnTo>
                <a:lnTo>
                  <a:pt x="124206" y="114300"/>
                </a:lnTo>
                <a:close/>
              </a:path>
              <a:path w="129539" h="139064">
                <a:moveTo>
                  <a:pt x="129540" y="134112"/>
                </a:moveTo>
                <a:lnTo>
                  <a:pt x="91440" y="134112"/>
                </a:lnTo>
                <a:lnTo>
                  <a:pt x="91440" y="131064"/>
                </a:lnTo>
                <a:lnTo>
                  <a:pt x="89916" y="128016"/>
                </a:lnTo>
                <a:lnTo>
                  <a:pt x="89916" y="121920"/>
                </a:lnTo>
                <a:lnTo>
                  <a:pt x="124968" y="121920"/>
                </a:lnTo>
                <a:lnTo>
                  <a:pt x="126492" y="128016"/>
                </a:lnTo>
                <a:lnTo>
                  <a:pt x="126492" y="132588"/>
                </a:lnTo>
                <a:lnTo>
                  <a:pt x="12954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02508" y="3880103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06140" y="38694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24428" y="39197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57955" y="3919727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39" h="131445">
                <a:moveTo>
                  <a:pt x="85344" y="131064"/>
                </a:moveTo>
                <a:lnTo>
                  <a:pt x="45720" y="131064"/>
                </a:lnTo>
                <a:lnTo>
                  <a:pt x="0" y="0"/>
                </a:lnTo>
                <a:lnTo>
                  <a:pt x="38100" y="0"/>
                </a:lnTo>
                <a:lnTo>
                  <a:pt x="65532" y="89916"/>
                </a:lnTo>
                <a:lnTo>
                  <a:pt x="99219" y="89916"/>
                </a:lnTo>
                <a:lnTo>
                  <a:pt x="85344" y="131064"/>
                </a:lnTo>
                <a:close/>
              </a:path>
              <a:path w="129539" h="131445">
                <a:moveTo>
                  <a:pt x="99219" y="89916"/>
                </a:moveTo>
                <a:lnTo>
                  <a:pt x="67056" y="89916"/>
                </a:lnTo>
                <a:lnTo>
                  <a:pt x="94488" y="0"/>
                </a:lnTo>
                <a:lnTo>
                  <a:pt x="129540" y="0"/>
                </a:lnTo>
                <a:lnTo>
                  <a:pt x="99219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596640" y="39151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4">
                <a:moveTo>
                  <a:pt x="67056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46482" y="3857"/>
                </a:lnTo>
                <a:lnTo>
                  <a:pt x="67056" y="0"/>
                </a:lnTo>
                <a:lnTo>
                  <a:pt x="75676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45720" y="103632"/>
                </a:lnTo>
                <a:lnTo>
                  <a:pt x="50292" y="109728"/>
                </a:lnTo>
                <a:lnTo>
                  <a:pt x="59436" y="111252"/>
                </a:lnTo>
                <a:lnTo>
                  <a:pt x="121537" y="111252"/>
                </a:lnTo>
                <a:lnTo>
                  <a:pt x="119062" y="115443"/>
                </a:lnTo>
                <a:lnTo>
                  <a:pt x="78152" y="138112"/>
                </a:lnTo>
                <a:lnTo>
                  <a:pt x="67056" y="138684"/>
                </a:lnTo>
                <a:close/>
              </a:path>
              <a:path w="132079" h="139064">
                <a:moveTo>
                  <a:pt x="130480" y="56388"/>
                </a:moveTo>
                <a:lnTo>
                  <a:pt x="96012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6868" y="35052"/>
                </a:lnTo>
                <a:lnTo>
                  <a:pt x="82296" y="30480"/>
                </a:lnTo>
                <a:lnTo>
                  <a:pt x="74676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4">
                <a:moveTo>
                  <a:pt x="121537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4658" y="105965"/>
                </a:lnTo>
                <a:lnTo>
                  <a:pt x="121537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14572" y="3864863"/>
            <a:ext cx="169164" cy="190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27170" y="3869435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67555" y="3915155"/>
            <a:ext cx="403859" cy="1402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735579" y="6752843"/>
            <a:ext cx="435864" cy="1844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94303" y="6752843"/>
            <a:ext cx="135636" cy="1828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349752" y="6752843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49752" y="6798564"/>
            <a:ext cx="320659" cy="13868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56659" y="6748271"/>
            <a:ext cx="169164" cy="1905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69258" y="675284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8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09644" y="6798564"/>
            <a:ext cx="403859" cy="1386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12079" y="8555735"/>
            <a:ext cx="143256" cy="18135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78196" y="8555735"/>
            <a:ext cx="367283" cy="18440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74435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92723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33872" y="8601455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39" h="139065">
                <a:moveTo>
                  <a:pt x="67056" y="138684"/>
                </a:moveTo>
                <a:lnTo>
                  <a:pt x="24384" y="126492"/>
                </a:lnTo>
                <a:lnTo>
                  <a:pt x="2551" y="92964"/>
                </a:lnTo>
                <a:lnTo>
                  <a:pt x="0" y="71628"/>
                </a:lnTo>
                <a:lnTo>
                  <a:pt x="285" y="63912"/>
                </a:lnTo>
                <a:lnTo>
                  <a:pt x="13358" y="26193"/>
                </a:lnTo>
                <a:lnTo>
                  <a:pt x="44981" y="3857"/>
                </a:lnTo>
                <a:lnTo>
                  <a:pt x="67056" y="0"/>
                </a:lnTo>
                <a:lnTo>
                  <a:pt x="74676" y="0"/>
                </a:lnTo>
                <a:lnTo>
                  <a:pt x="89916" y="3048"/>
                </a:lnTo>
                <a:lnTo>
                  <a:pt x="97536" y="6096"/>
                </a:lnTo>
                <a:lnTo>
                  <a:pt x="103632" y="9144"/>
                </a:lnTo>
                <a:lnTo>
                  <a:pt x="109728" y="13716"/>
                </a:lnTo>
                <a:lnTo>
                  <a:pt x="114300" y="16764"/>
                </a:lnTo>
                <a:lnTo>
                  <a:pt x="122301" y="27432"/>
                </a:lnTo>
                <a:lnTo>
                  <a:pt x="60960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2672" y="42672"/>
                </a:lnTo>
                <a:lnTo>
                  <a:pt x="41148" y="45720"/>
                </a:lnTo>
                <a:lnTo>
                  <a:pt x="38163" y="50196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38100" y="85344"/>
                </a:lnTo>
                <a:lnTo>
                  <a:pt x="38100" y="89916"/>
                </a:lnTo>
                <a:lnTo>
                  <a:pt x="41148" y="94488"/>
                </a:lnTo>
                <a:lnTo>
                  <a:pt x="42672" y="97536"/>
                </a:lnTo>
                <a:lnTo>
                  <a:pt x="45720" y="102108"/>
                </a:lnTo>
                <a:lnTo>
                  <a:pt x="51816" y="108204"/>
                </a:lnTo>
                <a:lnTo>
                  <a:pt x="56388" y="111252"/>
                </a:lnTo>
                <a:lnTo>
                  <a:pt x="120981" y="111252"/>
                </a:lnTo>
                <a:lnTo>
                  <a:pt x="117109" y="117276"/>
                </a:lnTo>
                <a:lnTo>
                  <a:pt x="109728" y="124968"/>
                </a:lnTo>
                <a:lnTo>
                  <a:pt x="100917" y="130968"/>
                </a:lnTo>
                <a:lnTo>
                  <a:pt x="90678" y="135255"/>
                </a:lnTo>
                <a:lnTo>
                  <a:pt x="79295" y="137826"/>
                </a:lnTo>
                <a:lnTo>
                  <a:pt x="67056" y="138684"/>
                </a:lnTo>
                <a:close/>
              </a:path>
              <a:path w="129539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301" y="27432"/>
                </a:lnTo>
                <a:lnTo>
                  <a:pt x="123444" y="28956"/>
                </a:lnTo>
                <a:lnTo>
                  <a:pt x="126492" y="35052"/>
                </a:lnTo>
                <a:lnTo>
                  <a:pt x="129540" y="50292"/>
                </a:lnTo>
                <a:close/>
              </a:path>
              <a:path w="129539" h="139065">
                <a:moveTo>
                  <a:pt x="120981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40" y="93059"/>
                </a:lnTo>
                <a:lnTo>
                  <a:pt x="94488" y="85344"/>
                </a:lnTo>
                <a:lnTo>
                  <a:pt x="129540" y="85344"/>
                </a:lnTo>
                <a:lnTo>
                  <a:pt x="127301" y="97321"/>
                </a:lnTo>
                <a:lnTo>
                  <a:pt x="123063" y="108013"/>
                </a:lnTo>
                <a:lnTo>
                  <a:pt x="120981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71032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7244" y="172212"/>
                </a:lnTo>
                <a:lnTo>
                  <a:pt x="38100" y="169164"/>
                </a:lnTo>
                <a:lnTo>
                  <a:pt x="35052" y="167640"/>
                </a:lnTo>
                <a:lnTo>
                  <a:pt x="30480" y="164592"/>
                </a:lnTo>
                <a:lnTo>
                  <a:pt x="27432" y="161544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67044" y="86014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8580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859" y="25312"/>
                </a:lnTo>
                <a:lnTo>
                  <a:pt x="18288" y="19812"/>
                </a:lnTo>
                <a:lnTo>
                  <a:pt x="53721" y="1905"/>
                </a:lnTo>
                <a:lnTo>
                  <a:pt x="68580" y="0"/>
                </a:lnTo>
                <a:lnTo>
                  <a:pt x="76319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8100" y="51816"/>
                </a:lnTo>
                <a:lnTo>
                  <a:pt x="36576" y="54864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51816" y="109728"/>
                </a:lnTo>
                <a:lnTo>
                  <a:pt x="59436" y="111252"/>
                </a:lnTo>
                <a:lnTo>
                  <a:pt x="122256" y="111252"/>
                </a:lnTo>
                <a:lnTo>
                  <a:pt x="119824" y="115443"/>
                </a:lnTo>
                <a:lnTo>
                  <a:pt x="78819" y="138112"/>
                </a:lnTo>
                <a:lnTo>
                  <a:pt x="68580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4488" y="47244"/>
                </a:lnTo>
                <a:lnTo>
                  <a:pt x="91440" y="39624"/>
                </a:lnTo>
                <a:lnTo>
                  <a:pt x="82296" y="30480"/>
                </a:lnTo>
                <a:lnTo>
                  <a:pt x="76200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2256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5325" y="105965"/>
                </a:lnTo>
                <a:lnTo>
                  <a:pt x="122256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13347" y="8555735"/>
            <a:ext cx="134620" cy="184785"/>
          </a:xfrm>
          <a:custGeom>
            <a:avLst/>
            <a:gdLst/>
            <a:ahLst/>
            <a:cxnLst/>
            <a:rect l="l" t="t" r="r" b="b"/>
            <a:pathLst>
              <a:path w="134620" h="184784">
                <a:moveTo>
                  <a:pt x="134112" y="65532"/>
                </a:moveTo>
                <a:lnTo>
                  <a:pt x="97536" y="65532"/>
                </a:lnTo>
                <a:lnTo>
                  <a:pt x="97536" y="0"/>
                </a:lnTo>
                <a:lnTo>
                  <a:pt x="134112" y="0"/>
                </a:lnTo>
                <a:lnTo>
                  <a:pt x="134112" y="65532"/>
                </a:lnTo>
                <a:close/>
              </a:path>
              <a:path w="134620" h="184784">
                <a:moveTo>
                  <a:pt x="67056" y="184404"/>
                </a:moveTo>
                <a:lnTo>
                  <a:pt x="59436" y="184404"/>
                </a:lnTo>
                <a:lnTo>
                  <a:pt x="51744" y="184118"/>
                </a:lnTo>
                <a:lnTo>
                  <a:pt x="13716" y="163068"/>
                </a:lnTo>
                <a:lnTo>
                  <a:pt x="261" y="121158"/>
                </a:lnTo>
                <a:lnTo>
                  <a:pt x="0" y="114300"/>
                </a:lnTo>
                <a:lnTo>
                  <a:pt x="261" y="107680"/>
                </a:lnTo>
                <a:lnTo>
                  <a:pt x="13716" y="67056"/>
                </a:lnTo>
                <a:lnTo>
                  <a:pt x="51077" y="46243"/>
                </a:lnTo>
                <a:lnTo>
                  <a:pt x="57912" y="45720"/>
                </a:lnTo>
                <a:lnTo>
                  <a:pt x="65532" y="45720"/>
                </a:lnTo>
                <a:lnTo>
                  <a:pt x="73152" y="47244"/>
                </a:lnTo>
                <a:lnTo>
                  <a:pt x="80772" y="51816"/>
                </a:lnTo>
                <a:lnTo>
                  <a:pt x="86868" y="54864"/>
                </a:lnTo>
                <a:lnTo>
                  <a:pt x="92964" y="59436"/>
                </a:lnTo>
                <a:lnTo>
                  <a:pt x="97536" y="65532"/>
                </a:lnTo>
                <a:lnTo>
                  <a:pt x="134112" y="65532"/>
                </a:lnTo>
                <a:lnTo>
                  <a:pt x="134112" y="73152"/>
                </a:lnTo>
                <a:lnTo>
                  <a:pt x="62484" y="73152"/>
                </a:lnTo>
                <a:lnTo>
                  <a:pt x="56388" y="74676"/>
                </a:lnTo>
                <a:lnTo>
                  <a:pt x="53340" y="77724"/>
                </a:lnTo>
                <a:lnTo>
                  <a:pt x="48768" y="79248"/>
                </a:lnTo>
                <a:lnTo>
                  <a:pt x="45720" y="82296"/>
                </a:lnTo>
                <a:lnTo>
                  <a:pt x="42672" y="86868"/>
                </a:lnTo>
                <a:lnTo>
                  <a:pt x="41148" y="89916"/>
                </a:lnTo>
                <a:lnTo>
                  <a:pt x="39624" y="94488"/>
                </a:lnTo>
                <a:lnTo>
                  <a:pt x="38100" y="100584"/>
                </a:lnTo>
                <a:lnTo>
                  <a:pt x="36576" y="105156"/>
                </a:lnTo>
                <a:lnTo>
                  <a:pt x="36576" y="124968"/>
                </a:lnTo>
                <a:lnTo>
                  <a:pt x="38100" y="131064"/>
                </a:lnTo>
                <a:lnTo>
                  <a:pt x="41148" y="140208"/>
                </a:lnTo>
                <a:lnTo>
                  <a:pt x="44196" y="144780"/>
                </a:lnTo>
                <a:lnTo>
                  <a:pt x="45720" y="147828"/>
                </a:lnTo>
                <a:lnTo>
                  <a:pt x="50292" y="150876"/>
                </a:lnTo>
                <a:lnTo>
                  <a:pt x="53340" y="153924"/>
                </a:lnTo>
                <a:lnTo>
                  <a:pt x="57912" y="156972"/>
                </a:lnTo>
                <a:lnTo>
                  <a:pt x="134112" y="156972"/>
                </a:lnTo>
                <a:lnTo>
                  <a:pt x="134112" y="164592"/>
                </a:lnTo>
                <a:lnTo>
                  <a:pt x="99060" y="164592"/>
                </a:lnTo>
                <a:lnTo>
                  <a:pt x="94488" y="172212"/>
                </a:lnTo>
                <a:lnTo>
                  <a:pt x="88392" y="176784"/>
                </a:lnTo>
                <a:lnTo>
                  <a:pt x="82296" y="179832"/>
                </a:lnTo>
                <a:lnTo>
                  <a:pt x="74676" y="182880"/>
                </a:lnTo>
                <a:lnTo>
                  <a:pt x="67056" y="184404"/>
                </a:lnTo>
                <a:close/>
              </a:path>
              <a:path w="134620" h="184784">
                <a:moveTo>
                  <a:pt x="134112" y="156972"/>
                </a:moveTo>
                <a:lnTo>
                  <a:pt x="79248" y="156972"/>
                </a:lnTo>
                <a:lnTo>
                  <a:pt x="82296" y="153924"/>
                </a:lnTo>
                <a:lnTo>
                  <a:pt x="86868" y="150876"/>
                </a:lnTo>
                <a:lnTo>
                  <a:pt x="92964" y="144780"/>
                </a:lnTo>
                <a:lnTo>
                  <a:pt x="97536" y="131064"/>
                </a:lnTo>
                <a:lnTo>
                  <a:pt x="97536" y="126492"/>
                </a:lnTo>
                <a:lnTo>
                  <a:pt x="99060" y="120396"/>
                </a:lnTo>
                <a:lnTo>
                  <a:pt x="99060" y="109728"/>
                </a:lnTo>
                <a:lnTo>
                  <a:pt x="97536" y="105156"/>
                </a:lnTo>
                <a:lnTo>
                  <a:pt x="97536" y="99060"/>
                </a:lnTo>
                <a:lnTo>
                  <a:pt x="94488" y="89916"/>
                </a:lnTo>
                <a:lnTo>
                  <a:pt x="91440" y="86868"/>
                </a:lnTo>
                <a:lnTo>
                  <a:pt x="89916" y="82296"/>
                </a:lnTo>
                <a:lnTo>
                  <a:pt x="86868" y="79248"/>
                </a:lnTo>
                <a:lnTo>
                  <a:pt x="82296" y="77724"/>
                </a:lnTo>
                <a:lnTo>
                  <a:pt x="79248" y="74676"/>
                </a:lnTo>
                <a:lnTo>
                  <a:pt x="73152" y="73152"/>
                </a:lnTo>
                <a:lnTo>
                  <a:pt x="134112" y="73152"/>
                </a:lnTo>
                <a:lnTo>
                  <a:pt x="134112" y="156972"/>
                </a:lnTo>
                <a:close/>
              </a:path>
              <a:path w="134620" h="184784">
                <a:moveTo>
                  <a:pt x="134112" y="181356"/>
                </a:moveTo>
                <a:lnTo>
                  <a:pt x="99060" y="181356"/>
                </a:lnTo>
                <a:lnTo>
                  <a:pt x="99060" y="164592"/>
                </a:lnTo>
                <a:lnTo>
                  <a:pt x="134112" y="164592"/>
                </a:lnTo>
                <a:lnTo>
                  <a:pt x="134112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48044" y="8555735"/>
            <a:ext cx="153924" cy="1813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627876" y="8601455"/>
            <a:ext cx="277368" cy="18592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28104" y="8602980"/>
            <a:ext cx="129539" cy="139065"/>
          </a:xfrm>
          <a:custGeom>
            <a:avLst/>
            <a:gdLst/>
            <a:ahLst/>
            <a:cxnLst/>
            <a:rect l="l" t="t" r="r" b="b"/>
            <a:pathLst>
              <a:path w="129540" h="139065">
                <a:moveTo>
                  <a:pt x="41148" y="44196"/>
                </a:moveTo>
                <a:lnTo>
                  <a:pt x="4572" y="44196"/>
                </a:lnTo>
                <a:lnTo>
                  <a:pt x="4572" y="35052"/>
                </a:lnTo>
                <a:lnTo>
                  <a:pt x="25908" y="9144"/>
                </a:lnTo>
                <a:lnTo>
                  <a:pt x="30480" y="6096"/>
                </a:lnTo>
                <a:lnTo>
                  <a:pt x="38100" y="3048"/>
                </a:lnTo>
                <a:lnTo>
                  <a:pt x="44196" y="1524"/>
                </a:lnTo>
                <a:lnTo>
                  <a:pt x="51816" y="0"/>
                </a:lnTo>
                <a:lnTo>
                  <a:pt x="79248" y="0"/>
                </a:lnTo>
                <a:lnTo>
                  <a:pt x="86868" y="1524"/>
                </a:lnTo>
                <a:lnTo>
                  <a:pt x="92964" y="1524"/>
                </a:lnTo>
                <a:lnTo>
                  <a:pt x="99060" y="3048"/>
                </a:lnTo>
                <a:lnTo>
                  <a:pt x="111252" y="9144"/>
                </a:lnTo>
                <a:lnTo>
                  <a:pt x="115824" y="12192"/>
                </a:lnTo>
                <a:lnTo>
                  <a:pt x="118872" y="18288"/>
                </a:lnTo>
                <a:lnTo>
                  <a:pt x="121920" y="22860"/>
                </a:lnTo>
                <a:lnTo>
                  <a:pt x="122682" y="24384"/>
                </a:lnTo>
                <a:lnTo>
                  <a:pt x="57912" y="24384"/>
                </a:lnTo>
                <a:lnTo>
                  <a:pt x="51816" y="25908"/>
                </a:lnTo>
                <a:lnTo>
                  <a:pt x="47244" y="28956"/>
                </a:lnTo>
                <a:lnTo>
                  <a:pt x="44196" y="32004"/>
                </a:lnTo>
                <a:lnTo>
                  <a:pt x="41148" y="36576"/>
                </a:lnTo>
                <a:lnTo>
                  <a:pt x="41148" y="44196"/>
                </a:lnTo>
                <a:close/>
              </a:path>
              <a:path w="129540" h="139065">
                <a:moveTo>
                  <a:pt x="53340" y="138684"/>
                </a:moveTo>
                <a:lnTo>
                  <a:pt x="39624" y="138684"/>
                </a:lnTo>
                <a:lnTo>
                  <a:pt x="27432" y="135636"/>
                </a:lnTo>
                <a:lnTo>
                  <a:pt x="22860" y="134112"/>
                </a:lnTo>
                <a:lnTo>
                  <a:pt x="9144" y="124968"/>
                </a:lnTo>
                <a:lnTo>
                  <a:pt x="6096" y="121920"/>
                </a:lnTo>
                <a:lnTo>
                  <a:pt x="4572" y="115824"/>
                </a:lnTo>
                <a:lnTo>
                  <a:pt x="1524" y="111252"/>
                </a:lnTo>
                <a:lnTo>
                  <a:pt x="0" y="105156"/>
                </a:lnTo>
                <a:lnTo>
                  <a:pt x="0" y="91440"/>
                </a:lnTo>
                <a:lnTo>
                  <a:pt x="1524" y="85344"/>
                </a:lnTo>
                <a:lnTo>
                  <a:pt x="10668" y="71628"/>
                </a:lnTo>
                <a:lnTo>
                  <a:pt x="15240" y="68580"/>
                </a:lnTo>
                <a:lnTo>
                  <a:pt x="18288" y="65532"/>
                </a:lnTo>
                <a:lnTo>
                  <a:pt x="22860" y="64008"/>
                </a:lnTo>
                <a:lnTo>
                  <a:pt x="28956" y="62484"/>
                </a:lnTo>
                <a:lnTo>
                  <a:pt x="33528" y="60960"/>
                </a:lnTo>
                <a:lnTo>
                  <a:pt x="39624" y="59436"/>
                </a:lnTo>
                <a:lnTo>
                  <a:pt x="45720" y="59436"/>
                </a:lnTo>
                <a:lnTo>
                  <a:pt x="50292" y="57912"/>
                </a:lnTo>
                <a:lnTo>
                  <a:pt x="56388" y="57912"/>
                </a:lnTo>
                <a:lnTo>
                  <a:pt x="60960" y="56388"/>
                </a:lnTo>
                <a:lnTo>
                  <a:pt x="67056" y="56388"/>
                </a:lnTo>
                <a:lnTo>
                  <a:pt x="71628" y="54864"/>
                </a:lnTo>
                <a:lnTo>
                  <a:pt x="74676" y="54864"/>
                </a:lnTo>
                <a:lnTo>
                  <a:pt x="79248" y="53340"/>
                </a:lnTo>
                <a:lnTo>
                  <a:pt x="85344" y="50292"/>
                </a:lnTo>
                <a:lnTo>
                  <a:pt x="86868" y="48768"/>
                </a:lnTo>
                <a:lnTo>
                  <a:pt x="88392" y="45720"/>
                </a:lnTo>
                <a:lnTo>
                  <a:pt x="88392" y="38100"/>
                </a:lnTo>
                <a:lnTo>
                  <a:pt x="86868" y="35052"/>
                </a:lnTo>
                <a:lnTo>
                  <a:pt x="86868" y="32004"/>
                </a:lnTo>
                <a:lnTo>
                  <a:pt x="85344" y="30480"/>
                </a:lnTo>
                <a:lnTo>
                  <a:pt x="83820" y="27432"/>
                </a:lnTo>
                <a:lnTo>
                  <a:pt x="80772" y="27432"/>
                </a:lnTo>
                <a:lnTo>
                  <a:pt x="79248" y="25908"/>
                </a:lnTo>
                <a:lnTo>
                  <a:pt x="76200" y="24384"/>
                </a:lnTo>
                <a:lnTo>
                  <a:pt x="122682" y="24384"/>
                </a:lnTo>
                <a:lnTo>
                  <a:pt x="124968" y="28956"/>
                </a:lnTo>
                <a:lnTo>
                  <a:pt x="124968" y="70104"/>
                </a:lnTo>
                <a:lnTo>
                  <a:pt x="88392" y="70104"/>
                </a:lnTo>
                <a:lnTo>
                  <a:pt x="85344" y="73152"/>
                </a:lnTo>
                <a:lnTo>
                  <a:pt x="82296" y="73152"/>
                </a:lnTo>
                <a:lnTo>
                  <a:pt x="80772" y="74676"/>
                </a:lnTo>
                <a:lnTo>
                  <a:pt x="74676" y="74676"/>
                </a:lnTo>
                <a:lnTo>
                  <a:pt x="71628" y="76200"/>
                </a:lnTo>
                <a:lnTo>
                  <a:pt x="64008" y="76200"/>
                </a:lnTo>
                <a:lnTo>
                  <a:pt x="60960" y="77724"/>
                </a:lnTo>
                <a:lnTo>
                  <a:pt x="54864" y="77724"/>
                </a:lnTo>
                <a:lnTo>
                  <a:pt x="53340" y="79248"/>
                </a:lnTo>
                <a:lnTo>
                  <a:pt x="50292" y="79248"/>
                </a:lnTo>
                <a:lnTo>
                  <a:pt x="47244" y="80772"/>
                </a:lnTo>
                <a:lnTo>
                  <a:pt x="45720" y="82296"/>
                </a:lnTo>
                <a:lnTo>
                  <a:pt x="42672" y="83820"/>
                </a:lnTo>
                <a:lnTo>
                  <a:pt x="38100" y="88392"/>
                </a:lnTo>
                <a:lnTo>
                  <a:pt x="36576" y="91440"/>
                </a:lnTo>
                <a:lnTo>
                  <a:pt x="36576" y="103632"/>
                </a:lnTo>
                <a:lnTo>
                  <a:pt x="38100" y="105156"/>
                </a:lnTo>
                <a:lnTo>
                  <a:pt x="39624" y="108204"/>
                </a:lnTo>
                <a:lnTo>
                  <a:pt x="42672" y="111252"/>
                </a:lnTo>
                <a:lnTo>
                  <a:pt x="45720" y="111252"/>
                </a:lnTo>
                <a:lnTo>
                  <a:pt x="47244" y="112776"/>
                </a:lnTo>
                <a:lnTo>
                  <a:pt x="50292" y="112776"/>
                </a:lnTo>
                <a:lnTo>
                  <a:pt x="53340" y="114300"/>
                </a:lnTo>
                <a:lnTo>
                  <a:pt x="124968" y="114300"/>
                </a:lnTo>
                <a:lnTo>
                  <a:pt x="124968" y="121920"/>
                </a:lnTo>
                <a:lnTo>
                  <a:pt x="89916" y="121920"/>
                </a:lnTo>
                <a:lnTo>
                  <a:pt x="83820" y="128016"/>
                </a:lnTo>
                <a:lnTo>
                  <a:pt x="77724" y="132588"/>
                </a:lnTo>
                <a:lnTo>
                  <a:pt x="68580" y="134112"/>
                </a:lnTo>
                <a:lnTo>
                  <a:pt x="60960" y="137160"/>
                </a:lnTo>
                <a:lnTo>
                  <a:pt x="53340" y="138684"/>
                </a:lnTo>
                <a:close/>
              </a:path>
              <a:path w="129540" h="139065">
                <a:moveTo>
                  <a:pt x="124968" y="114300"/>
                </a:moveTo>
                <a:lnTo>
                  <a:pt x="65532" y="114300"/>
                </a:lnTo>
                <a:lnTo>
                  <a:pt x="71628" y="112776"/>
                </a:lnTo>
                <a:lnTo>
                  <a:pt x="74676" y="109728"/>
                </a:lnTo>
                <a:lnTo>
                  <a:pt x="79248" y="108204"/>
                </a:lnTo>
                <a:lnTo>
                  <a:pt x="82296" y="105156"/>
                </a:lnTo>
                <a:lnTo>
                  <a:pt x="86868" y="96012"/>
                </a:lnTo>
                <a:lnTo>
                  <a:pt x="86868" y="91440"/>
                </a:lnTo>
                <a:lnTo>
                  <a:pt x="88392" y="88392"/>
                </a:lnTo>
                <a:lnTo>
                  <a:pt x="88392" y="70104"/>
                </a:lnTo>
                <a:lnTo>
                  <a:pt x="124968" y="70104"/>
                </a:lnTo>
                <a:lnTo>
                  <a:pt x="124968" y="114300"/>
                </a:lnTo>
                <a:close/>
              </a:path>
              <a:path w="129540" h="139065">
                <a:moveTo>
                  <a:pt x="129540" y="134112"/>
                </a:moveTo>
                <a:lnTo>
                  <a:pt x="91440" y="134112"/>
                </a:lnTo>
                <a:lnTo>
                  <a:pt x="91440" y="131064"/>
                </a:lnTo>
                <a:lnTo>
                  <a:pt x="89916" y="128016"/>
                </a:lnTo>
                <a:lnTo>
                  <a:pt x="89916" y="121920"/>
                </a:lnTo>
                <a:lnTo>
                  <a:pt x="124968" y="121920"/>
                </a:lnTo>
                <a:lnTo>
                  <a:pt x="126492" y="128016"/>
                </a:lnTo>
                <a:lnTo>
                  <a:pt x="126492" y="132588"/>
                </a:lnTo>
                <a:lnTo>
                  <a:pt x="129540" y="134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66788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25908" y="158496"/>
                </a:lnTo>
                <a:lnTo>
                  <a:pt x="22860" y="153924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70419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88707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22235" y="8606028"/>
            <a:ext cx="129539" cy="131445"/>
          </a:xfrm>
          <a:custGeom>
            <a:avLst/>
            <a:gdLst/>
            <a:ahLst/>
            <a:cxnLst/>
            <a:rect l="l" t="t" r="r" b="b"/>
            <a:pathLst>
              <a:path w="129540" h="131445">
                <a:moveTo>
                  <a:pt x="85344" y="131064"/>
                </a:moveTo>
                <a:lnTo>
                  <a:pt x="45720" y="131064"/>
                </a:lnTo>
                <a:lnTo>
                  <a:pt x="0" y="0"/>
                </a:lnTo>
                <a:lnTo>
                  <a:pt x="38100" y="0"/>
                </a:lnTo>
                <a:lnTo>
                  <a:pt x="65532" y="89916"/>
                </a:lnTo>
                <a:lnTo>
                  <a:pt x="99219" y="89916"/>
                </a:lnTo>
                <a:lnTo>
                  <a:pt x="85344" y="131064"/>
                </a:lnTo>
                <a:close/>
              </a:path>
              <a:path w="129540" h="131445">
                <a:moveTo>
                  <a:pt x="99219" y="89916"/>
                </a:moveTo>
                <a:lnTo>
                  <a:pt x="67056" y="89916"/>
                </a:lnTo>
                <a:lnTo>
                  <a:pt x="94488" y="0"/>
                </a:lnTo>
                <a:lnTo>
                  <a:pt x="129540" y="0"/>
                </a:lnTo>
                <a:lnTo>
                  <a:pt x="99219" y="8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60919" y="8601455"/>
            <a:ext cx="132080" cy="139065"/>
          </a:xfrm>
          <a:custGeom>
            <a:avLst/>
            <a:gdLst/>
            <a:ahLst/>
            <a:cxnLst/>
            <a:rect l="l" t="t" r="r" b="b"/>
            <a:pathLst>
              <a:path w="132079" h="139065">
                <a:moveTo>
                  <a:pt x="67056" y="138684"/>
                </a:moveTo>
                <a:lnTo>
                  <a:pt x="24384" y="126492"/>
                </a:lnTo>
                <a:lnTo>
                  <a:pt x="2571" y="91535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46482" y="3857"/>
                </a:lnTo>
                <a:lnTo>
                  <a:pt x="67056" y="0"/>
                </a:lnTo>
                <a:lnTo>
                  <a:pt x="75676" y="547"/>
                </a:lnTo>
                <a:lnTo>
                  <a:pt x="113395" y="19192"/>
                </a:lnTo>
                <a:lnTo>
                  <a:pt x="119412" y="27432"/>
                </a:lnTo>
                <a:lnTo>
                  <a:pt x="60960" y="27432"/>
                </a:lnTo>
                <a:lnTo>
                  <a:pt x="51816" y="30480"/>
                </a:lnTo>
                <a:lnTo>
                  <a:pt x="48768" y="33528"/>
                </a:lnTo>
                <a:lnTo>
                  <a:pt x="45720" y="35052"/>
                </a:lnTo>
                <a:lnTo>
                  <a:pt x="42672" y="38100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30480" y="56388"/>
                </a:lnTo>
                <a:lnTo>
                  <a:pt x="130635" y="57388"/>
                </a:lnTo>
                <a:lnTo>
                  <a:pt x="131445" y="64770"/>
                </a:lnTo>
                <a:lnTo>
                  <a:pt x="131683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47" y="87558"/>
                </a:lnTo>
                <a:lnTo>
                  <a:pt x="38862" y="94297"/>
                </a:lnTo>
                <a:lnTo>
                  <a:pt x="41719" y="99607"/>
                </a:lnTo>
                <a:lnTo>
                  <a:pt x="45720" y="103632"/>
                </a:lnTo>
                <a:lnTo>
                  <a:pt x="50292" y="109728"/>
                </a:lnTo>
                <a:lnTo>
                  <a:pt x="59436" y="111252"/>
                </a:lnTo>
                <a:lnTo>
                  <a:pt x="121537" y="111252"/>
                </a:lnTo>
                <a:lnTo>
                  <a:pt x="119062" y="115443"/>
                </a:lnTo>
                <a:lnTo>
                  <a:pt x="78152" y="138112"/>
                </a:lnTo>
                <a:lnTo>
                  <a:pt x="67056" y="138684"/>
                </a:lnTo>
                <a:close/>
              </a:path>
              <a:path w="132079" h="139065">
                <a:moveTo>
                  <a:pt x="130480" y="56388"/>
                </a:moveTo>
                <a:lnTo>
                  <a:pt x="96012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6868" y="35052"/>
                </a:lnTo>
                <a:lnTo>
                  <a:pt x="82296" y="30480"/>
                </a:lnTo>
                <a:lnTo>
                  <a:pt x="74676" y="27432"/>
                </a:lnTo>
                <a:lnTo>
                  <a:pt x="119412" y="27432"/>
                </a:lnTo>
                <a:lnTo>
                  <a:pt x="121396" y="30360"/>
                </a:lnTo>
                <a:lnTo>
                  <a:pt x="124587" y="36766"/>
                </a:lnTo>
                <a:lnTo>
                  <a:pt x="127206" y="43457"/>
                </a:lnTo>
                <a:lnTo>
                  <a:pt x="129540" y="50292"/>
                </a:lnTo>
                <a:lnTo>
                  <a:pt x="130480" y="56388"/>
                </a:lnTo>
                <a:close/>
              </a:path>
              <a:path w="132079" h="139065">
                <a:moveTo>
                  <a:pt x="121537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8392" y="106680"/>
                </a:lnTo>
                <a:lnTo>
                  <a:pt x="96012" y="99060"/>
                </a:lnTo>
                <a:lnTo>
                  <a:pt x="97536" y="94488"/>
                </a:lnTo>
                <a:lnTo>
                  <a:pt x="129540" y="94488"/>
                </a:lnTo>
                <a:lnTo>
                  <a:pt x="124658" y="105965"/>
                </a:lnTo>
                <a:lnTo>
                  <a:pt x="121537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83295" y="8555735"/>
            <a:ext cx="143256" cy="1813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247888" y="8555735"/>
            <a:ext cx="367284" cy="18440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644128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662416" y="8606028"/>
            <a:ext cx="0" cy="131445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0"/>
                </a:moveTo>
                <a:lnTo>
                  <a:pt x="0" y="131064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703564" y="8601455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4384" y="126492"/>
                </a:lnTo>
                <a:lnTo>
                  <a:pt x="9144" y="106680"/>
                </a:lnTo>
                <a:lnTo>
                  <a:pt x="4572" y="99060"/>
                </a:lnTo>
                <a:lnTo>
                  <a:pt x="2551" y="92964"/>
                </a:lnTo>
                <a:lnTo>
                  <a:pt x="1143" y="86487"/>
                </a:lnTo>
                <a:lnTo>
                  <a:pt x="285" y="79343"/>
                </a:lnTo>
                <a:lnTo>
                  <a:pt x="0" y="71628"/>
                </a:lnTo>
                <a:lnTo>
                  <a:pt x="285" y="63912"/>
                </a:lnTo>
                <a:lnTo>
                  <a:pt x="14001" y="26193"/>
                </a:lnTo>
                <a:lnTo>
                  <a:pt x="45862" y="3857"/>
                </a:lnTo>
                <a:lnTo>
                  <a:pt x="68580" y="0"/>
                </a:lnTo>
                <a:lnTo>
                  <a:pt x="76200" y="0"/>
                </a:lnTo>
                <a:lnTo>
                  <a:pt x="109728" y="13716"/>
                </a:lnTo>
                <a:lnTo>
                  <a:pt x="115824" y="16764"/>
                </a:lnTo>
                <a:lnTo>
                  <a:pt x="120396" y="22860"/>
                </a:lnTo>
                <a:lnTo>
                  <a:pt x="122682" y="27432"/>
                </a:lnTo>
                <a:lnTo>
                  <a:pt x="62484" y="27432"/>
                </a:lnTo>
                <a:lnTo>
                  <a:pt x="56388" y="28956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8100"/>
                </a:lnTo>
                <a:lnTo>
                  <a:pt x="44196" y="42672"/>
                </a:lnTo>
                <a:lnTo>
                  <a:pt x="41148" y="45720"/>
                </a:lnTo>
                <a:lnTo>
                  <a:pt x="39624" y="50292"/>
                </a:lnTo>
                <a:lnTo>
                  <a:pt x="38100" y="56388"/>
                </a:lnTo>
                <a:lnTo>
                  <a:pt x="36576" y="60960"/>
                </a:lnTo>
                <a:lnTo>
                  <a:pt x="36576" y="80772"/>
                </a:lnTo>
                <a:lnTo>
                  <a:pt x="53340" y="108204"/>
                </a:lnTo>
                <a:lnTo>
                  <a:pt x="56388" y="111252"/>
                </a:lnTo>
                <a:lnTo>
                  <a:pt x="121710" y="111252"/>
                </a:lnTo>
                <a:lnTo>
                  <a:pt x="117776" y="117276"/>
                </a:lnTo>
                <a:lnTo>
                  <a:pt x="109728" y="124968"/>
                </a:lnTo>
                <a:lnTo>
                  <a:pt x="101131" y="130968"/>
                </a:lnTo>
                <a:lnTo>
                  <a:pt x="91249" y="135255"/>
                </a:lnTo>
                <a:lnTo>
                  <a:pt x="79938" y="137826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40" y="50292"/>
                </a:moveTo>
                <a:lnTo>
                  <a:pt x="94488" y="50292"/>
                </a:lnTo>
                <a:lnTo>
                  <a:pt x="91059" y="40290"/>
                </a:lnTo>
                <a:lnTo>
                  <a:pt x="85344" y="33147"/>
                </a:lnTo>
                <a:lnTo>
                  <a:pt x="77343" y="28860"/>
                </a:lnTo>
                <a:lnTo>
                  <a:pt x="67056" y="27432"/>
                </a:lnTo>
                <a:lnTo>
                  <a:pt x="122682" y="27432"/>
                </a:lnTo>
                <a:lnTo>
                  <a:pt x="126492" y="35052"/>
                </a:lnTo>
                <a:lnTo>
                  <a:pt x="129540" y="42672"/>
                </a:lnTo>
                <a:lnTo>
                  <a:pt x="129540" y="50292"/>
                </a:lnTo>
                <a:close/>
              </a:path>
              <a:path w="131445" h="139065">
                <a:moveTo>
                  <a:pt x="121710" y="111252"/>
                </a:moveTo>
                <a:lnTo>
                  <a:pt x="76200" y="111252"/>
                </a:lnTo>
                <a:lnTo>
                  <a:pt x="82296" y="109728"/>
                </a:lnTo>
                <a:lnTo>
                  <a:pt x="86868" y="105156"/>
                </a:lnTo>
                <a:lnTo>
                  <a:pt x="91440" y="99060"/>
                </a:lnTo>
                <a:lnTo>
                  <a:pt x="94488" y="92964"/>
                </a:lnTo>
                <a:lnTo>
                  <a:pt x="96012" y="85344"/>
                </a:lnTo>
                <a:lnTo>
                  <a:pt x="131064" y="85344"/>
                </a:lnTo>
                <a:lnTo>
                  <a:pt x="128158" y="97321"/>
                </a:lnTo>
                <a:lnTo>
                  <a:pt x="123825" y="108013"/>
                </a:lnTo>
                <a:lnTo>
                  <a:pt x="121710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840723" y="8566404"/>
            <a:ext cx="85725" cy="172720"/>
          </a:xfrm>
          <a:custGeom>
            <a:avLst/>
            <a:gdLst/>
            <a:ahLst/>
            <a:cxnLst/>
            <a:rect l="l" t="t" r="r" b="b"/>
            <a:pathLst>
              <a:path w="85725" h="172720">
                <a:moveTo>
                  <a:pt x="59436" y="39624"/>
                </a:moveTo>
                <a:lnTo>
                  <a:pt x="22860" y="39624"/>
                </a:lnTo>
                <a:lnTo>
                  <a:pt x="22860" y="0"/>
                </a:lnTo>
                <a:lnTo>
                  <a:pt x="59436" y="0"/>
                </a:lnTo>
                <a:lnTo>
                  <a:pt x="59436" y="39624"/>
                </a:lnTo>
                <a:close/>
              </a:path>
              <a:path w="85725" h="172720">
                <a:moveTo>
                  <a:pt x="85344" y="64008"/>
                </a:moveTo>
                <a:lnTo>
                  <a:pt x="0" y="64008"/>
                </a:lnTo>
                <a:lnTo>
                  <a:pt x="0" y="39624"/>
                </a:lnTo>
                <a:lnTo>
                  <a:pt x="85344" y="39624"/>
                </a:lnTo>
                <a:lnTo>
                  <a:pt x="85344" y="64008"/>
                </a:lnTo>
                <a:close/>
              </a:path>
              <a:path w="85725" h="172720">
                <a:moveTo>
                  <a:pt x="82296" y="172212"/>
                </a:moveTo>
                <a:lnTo>
                  <a:pt x="48768" y="172212"/>
                </a:lnTo>
                <a:lnTo>
                  <a:pt x="42672" y="170688"/>
                </a:lnTo>
                <a:lnTo>
                  <a:pt x="39624" y="169164"/>
                </a:lnTo>
                <a:lnTo>
                  <a:pt x="35052" y="167640"/>
                </a:lnTo>
                <a:lnTo>
                  <a:pt x="22860" y="147828"/>
                </a:lnTo>
                <a:lnTo>
                  <a:pt x="22860" y="64008"/>
                </a:lnTo>
                <a:lnTo>
                  <a:pt x="59436" y="64008"/>
                </a:lnTo>
                <a:lnTo>
                  <a:pt x="59436" y="138684"/>
                </a:lnTo>
                <a:lnTo>
                  <a:pt x="62484" y="140208"/>
                </a:lnTo>
                <a:lnTo>
                  <a:pt x="64008" y="143256"/>
                </a:lnTo>
                <a:lnTo>
                  <a:pt x="85344" y="143256"/>
                </a:lnTo>
                <a:lnTo>
                  <a:pt x="85344" y="170688"/>
                </a:lnTo>
                <a:lnTo>
                  <a:pt x="82296" y="172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938259" y="8601455"/>
            <a:ext cx="131445" cy="139065"/>
          </a:xfrm>
          <a:custGeom>
            <a:avLst/>
            <a:gdLst/>
            <a:ahLst/>
            <a:cxnLst/>
            <a:rect l="l" t="t" r="r" b="b"/>
            <a:pathLst>
              <a:path w="131445" h="139065">
                <a:moveTo>
                  <a:pt x="67056" y="138684"/>
                </a:moveTo>
                <a:lnTo>
                  <a:pt x="22860" y="126492"/>
                </a:lnTo>
                <a:lnTo>
                  <a:pt x="18288" y="120396"/>
                </a:lnTo>
                <a:lnTo>
                  <a:pt x="14001" y="115538"/>
                </a:lnTo>
                <a:lnTo>
                  <a:pt x="285" y="77819"/>
                </a:lnTo>
                <a:lnTo>
                  <a:pt x="0" y="70104"/>
                </a:lnTo>
                <a:lnTo>
                  <a:pt x="285" y="63246"/>
                </a:lnTo>
                <a:lnTo>
                  <a:pt x="14001" y="25312"/>
                </a:lnTo>
                <a:lnTo>
                  <a:pt x="39624" y="6096"/>
                </a:lnTo>
                <a:lnTo>
                  <a:pt x="45624" y="3857"/>
                </a:lnTo>
                <a:lnTo>
                  <a:pt x="52197" y="1905"/>
                </a:lnTo>
                <a:lnTo>
                  <a:pt x="59340" y="523"/>
                </a:lnTo>
                <a:lnTo>
                  <a:pt x="67056" y="0"/>
                </a:lnTo>
                <a:lnTo>
                  <a:pt x="75009" y="547"/>
                </a:lnTo>
                <a:lnTo>
                  <a:pt x="112728" y="19192"/>
                </a:lnTo>
                <a:lnTo>
                  <a:pt x="119072" y="27432"/>
                </a:lnTo>
                <a:lnTo>
                  <a:pt x="59436" y="27432"/>
                </a:lnTo>
                <a:lnTo>
                  <a:pt x="54864" y="28956"/>
                </a:lnTo>
                <a:lnTo>
                  <a:pt x="51816" y="30480"/>
                </a:lnTo>
                <a:lnTo>
                  <a:pt x="47244" y="33528"/>
                </a:lnTo>
                <a:lnTo>
                  <a:pt x="44196" y="35052"/>
                </a:lnTo>
                <a:lnTo>
                  <a:pt x="42672" y="38100"/>
                </a:lnTo>
                <a:lnTo>
                  <a:pt x="39624" y="41148"/>
                </a:lnTo>
                <a:lnTo>
                  <a:pt x="38100" y="44196"/>
                </a:lnTo>
                <a:lnTo>
                  <a:pt x="38100" y="47244"/>
                </a:lnTo>
                <a:lnTo>
                  <a:pt x="36576" y="51816"/>
                </a:lnTo>
                <a:lnTo>
                  <a:pt x="36576" y="56388"/>
                </a:lnTo>
                <a:lnTo>
                  <a:pt x="129529" y="56388"/>
                </a:lnTo>
                <a:lnTo>
                  <a:pt x="129778" y="57388"/>
                </a:lnTo>
                <a:lnTo>
                  <a:pt x="130683" y="64770"/>
                </a:lnTo>
                <a:lnTo>
                  <a:pt x="131016" y="72151"/>
                </a:lnTo>
                <a:lnTo>
                  <a:pt x="131064" y="79248"/>
                </a:lnTo>
                <a:lnTo>
                  <a:pt x="36576" y="79248"/>
                </a:lnTo>
                <a:lnTo>
                  <a:pt x="37123" y="87558"/>
                </a:lnTo>
                <a:lnTo>
                  <a:pt x="68580" y="111252"/>
                </a:lnTo>
                <a:lnTo>
                  <a:pt x="121146" y="111252"/>
                </a:lnTo>
                <a:lnTo>
                  <a:pt x="118872" y="115443"/>
                </a:lnTo>
                <a:lnTo>
                  <a:pt x="77938" y="138112"/>
                </a:lnTo>
                <a:lnTo>
                  <a:pt x="67056" y="138684"/>
                </a:lnTo>
                <a:close/>
              </a:path>
              <a:path w="131445" h="139065">
                <a:moveTo>
                  <a:pt x="129529" y="56388"/>
                </a:moveTo>
                <a:lnTo>
                  <a:pt x="94488" y="56388"/>
                </a:lnTo>
                <a:lnTo>
                  <a:pt x="92964" y="47244"/>
                </a:lnTo>
                <a:lnTo>
                  <a:pt x="89916" y="39624"/>
                </a:lnTo>
                <a:lnTo>
                  <a:pt x="80772" y="30480"/>
                </a:lnTo>
                <a:lnTo>
                  <a:pt x="74676" y="27432"/>
                </a:lnTo>
                <a:lnTo>
                  <a:pt x="119072" y="27432"/>
                </a:lnTo>
                <a:lnTo>
                  <a:pt x="120878" y="30670"/>
                </a:lnTo>
                <a:lnTo>
                  <a:pt x="123825" y="36766"/>
                </a:lnTo>
                <a:lnTo>
                  <a:pt x="126349" y="43457"/>
                </a:lnTo>
                <a:lnTo>
                  <a:pt x="128016" y="50292"/>
                </a:lnTo>
                <a:lnTo>
                  <a:pt x="129529" y="56388"/>
                </a:lnTo>
                <a:close/>
              </a:path>
              <a:path w="131445" h="139065">
                <a:moveTo>
                  <a:pt x="121146" y="111252"/>
                </a:moveTo>
                <a:lnTo>
                  <a:pt x="74676" y="111252"/>
                </a:lnTo>
                <a:lnTo>
                  <a:pt x="82296" y="109728"/>
                </a:lnTo>
                <a:lnTo>
                  <a:pt x="86868" y="106680"/>
                </a:lnTo>
                <a:lnTo>
                  <a:pt x="92964" y="102108"/>
                </a:lnTo>
                <a:lnTo>
                  <a:pt x="96012" y="99060"/>
                </a:lnTo>
                <a:lnTo>
                  <a:pt x="96012" y="94488"/>
                </a:lnTo>
                <a:lnTo>
                  <a:pt x="128016" y="94488"/>
                </a:lnTo>
                <a:lnTo>
                  <a:pt x="124015" y="105965"/>
                </a:lnTo>
                <a:lnTo>
                  <a:pt x="121146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083040" y="8555735"/>
            <a:ext cx="134620" cy="184785"/>
          </a:xfrm>
          <a:custGeom>
            <a:avLst/>
            <a:gdLst/>
            <a:ahLst/>
            <a:cxnLst/>
            <a:rect l="l" t="t" r="r" b="b"/>
            <a:pathLst>
              <a:path w="134620" h="184784">
                <a:moveTo>
                  <a:pt x="134112" y="65532"/>
                </a:moveTo>
                <a:lnTo>
                  <a:pt x="97536" y="65532"/>
                </a:lnTo>
                <a:lnTo>
                  <a:pt x="97536" y="0"/>
                </a:lnTo>
                <a:lnTo>
                  <a:pt x="134112" y="0"/>
                </a:lnTo>
                <a:lnTo>
                  <a:pt x="134112" y="65532"/>
                </a:lnTo>
                <a:close/>
              </a:path>
              <a:path w="134620" h="184784">
                <a:moveTo>
                  <a:pt x="68580" y="184404"/>
                </a:moveTo>
                <a:lnTo>
                  <a:pt x="59436" y="184404"/>
                </a:lnTo>
                <a:lnTo>
                  <a:pt x="51958" y="184118"/>
                </a:lnTo>
                <a:lnTo>
                  <a:pt x="15240" y="163068"/>
                </a:lnTo>
                <a:lnTo>
                  <a:pt x="10668" y="156972"/>
                </a:lnTo>
                <a:lnTo>
                  <a:pt x="6096" y="149352"/>
                </a:lnTo>
                <a:lnTo>
                  <a:pt x="4572" y="141732"/>
                </a:lnTo>
                <a:lnTo>
                  <a:pt x="2571" y="134874"/>
                </a:lnTo>
                <a:lnTo>
                  <a:pt x="1143" y="128016"/>
                </a:lnTo>
                <a:lnTo>
                  <a:pt x="285" y="121158"/>
                </a:lnTo>
                <a:lnTo>
                  <a:pt x="0" y="114300"/>
                </a:lnTo>
                <a:lnTo>
                  <a:pt x="285" y="107680"/>
                </a:lnTo>
                <a:lnTo>
                  <a:pt x="1143" y="101346"/>
                </a:lnTo>
                <a:lnTo>
                  <a:pt x="2571" y="95011"/>
                </a:lnTo>
                <a:lnTo>
                  <a:pt x="4572" y="88392"/>
                </a:lnTo>
                <a:lnTo>
                  <a:pt x="6096" y="80772"/>
                </a:lnTo>
                <a:lnTo>
                  <a:pt x="33528" y="51816"/>
                </a:lnTo>
                <a:lnTo>
                  <a:pt x="59436" y="45720"/>
                </a:lnTo>
                <a:lnTo>
                  <a:pt x="67056" y="45720"/>
                </a:lnTo>
                <a:lnTo>
                  <a:pt x="74676" y="47244"/>
                </a:lnTo>
                <a:lnTo>
                  <a:pt x="80772" y="51816"/>
                </a:lnTo>
                <a:lnTo>
                  <a:pt x="88392" y="54864"/>
                </a:lnTo>
                <a:lnTo>
                  <a:pt x="92964" y="59436"/>
                </a:lnTo>
                <a:lnTo>
                  <a:pt x="97536" y="65532"/>
                </a:lnTo>
                <a:lnTo>
                  <a:pt x="134112" y="65532"/>
                </a:lnTo>
                <a:lnTo>
                  <a:pt x="134112" y="73152"/>
                </a:lnTo>
                <a:lnTo>
                  <a:pt x="62484" y="73152"/>
                </a:lnTo>
                <a:lnTo>
                  <a:pt x="57912" y="74676"/>
                </a:lnTo>
                <a:lnTo>
                  <a:pt x="53340" y="77724"/>
                </a:lnTo>
                <a:lnTo>
                  <a:pt x="48768" y="79248"/>
                </a:lnTo>
                <a:lnTo>
                  <a:pt x="45720" y="82296"/>
                </a:lnTo>
                <a:lnTo>
                  <a:pt x="44196" y="86868"/>
                </a:lnTo>
                <a:lnTo>
                  <a:pt x="41148" y="89916"/>
                </a:lnTo>
                <a:lnTo>
                  <a:pt x="39624" y="94488"/>
                </a:lnTo>
                <a:lnTo>
                  <a:pt x="38100" y="100584"/>
                </a:lnTo>
                <a:lnTo>
                  <a:pt x="38100" y="105156"/>
                </a:lnTo>
                <a:lnTo>
                  <a:pt x="36576" y="109728"/>
                </a:lnTo>
                <a:lnTo>
                  <a:pt x="36576" y="120396"/>
                </a:lnTo>
                <a:lnTo>
                  <a:pt x="38100" y="124968"/>
                </a:lnTo>
                <a:lnTo>
                  <a:pt x="38100" y="131064"/>
                </a:lnTo>
                <a:lnTo>
                  <a:pt x="41148" y="140208"/>
                </a:lnTo>
                <a:lnTo>
                  <a:pt x="44196" y="144780"/>
                </a:lnTo>
                <a:lnTo>
                  <a:pt x="50292" y="150876"/>
                </a:lnTo>
                <a:lnTo>
                  <a:pt x="54864" y="153924"/>
                </a:lnTo>
                <a:lnTo>
                  <a:pt x="57912" y="156972"/>
                </a:lnTo>
                <a:lnTo>
                  <a:pt x="134112" y="156972"/>
                </a:lnTo>
                <a:lnTo>
                  <a:pt x="134112" y="164592"/>
                </a:lnTo>
                <a:lnTo>
                  <a:pt x="99060" y="164592"/>
                </a:lnTo>
                <a:lnTo>
                  <a:pt x="94488" y="172212"/>
                </a:lnTo>
                <a:lnTo>
                  <a:pt x="89916" y="176784"/>
                </a:lnTo>
                <a:lnTo>
                  <a:pt x="82296" y="179832"/>
                </a:lnTo>
                <a:lnTo>
                  <a:pt x="76200" y="182880"/>
                </a:lnTo>
                <a:lnTo>
                  <a:pt x="68580" y="184404"/>
                </a:lnTo>
                <a:close/>
              </a:path>
              <a:path w="134620" h="184784">
                <a:moveTo>
                  <a:pt x="134112" y="156972"/>
                </a:moveTo>
                <a:lnTo>
                  <a:pt x="79248" y="156972"/>
                </a:lnTo>
                <a:lnTo>
                  <a:pt x="83820" y="153924"/>
                </a:lnTo>
                <a:lnTo>
                  <a:pt x="92964" y="144780"/>
                </a:lnTo>
                <a:lnTo>
                  <a:pt x="94488" y="140208"/>
                </a:lnTo>
                <a:lnTo>
                  <a:pt x="97536" y="135636"/>
                </a:lnTo>
                <a:lnTo>
                  <a:pt x="97536" y="131064"/>
                </a:lnTo>
                <a:lnTo>
                  <a:pt x="99060" y="126492"/>
                </a:lnTo>
                <a:lnTo>
                  <a:pt x="99060" y="105156"/>
                </a:lnTo>
                <a:lnTo>
                  <a:pt x="97536" y="99060"/>
                </a:lnTo>
                <a:lnTo>
                  <a:pt x="97536" y="94488"/>
                </a:lnTo>
                <a:lnTo>
                  <a:pt x="94488" y="89916"/>
                </a:lnTo>
                <a:lnTo>
                  <a:pt x="92964" y="86868"/>
                </a:lnTo>
                <a:lnTo>
                  <a:pt x="89916" y="82296"/>
                </a:lnTo>
                <a:lnTo>
                  <a:pt x="86868" y="79248"/>
                </a:lnTo>
                <a:lnTo>
                  <a:pt x="83820" y="77724"/>
                </a:lnTo>
                <a:lnTo>
                  <a:pt x="79248" y="74676"/>
                </a:lnTo>
                <a:lnTo>
                  <a:pt x="74676" y="73152"/>
                </a:lnTo>
                <a:lnTo>
                  <a:pt x="134112" y="73152"/>
                </a:lnTo>
                <a:lnTo>
                  <a:pt x="134112" y="156972"/>
                </a:lnTo>
                <a:close/>
              </a:path>
              <a:path w="134620" h="184784">
                <a:moveTo>
                  <a:pt x="134112" y="181356"/>
                </a:moveTo>
                <a:lnTo>
                  <a:pt x="99060" y="181356"/>
                </a:lnTo>
                <a:lnTo>
                  <a:pt x="99060" y="164592"/>
                </a:lnTo>
                <a:lnTo>
                  <a:pt x="134112" y="164592"/>
                </a:lnTo>
                <a:lnTo>
                  <a:pt x="134112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319259" y="8555735"/>
            <a:ext cx="435864" cy="18440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777984" y="8555735"/>
            <a:ext cx="135635" cy="1828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933432" y="855573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36576" y="30480"/>
                </a:moveTo>
                <a:lnTo>
                  <a:pt x="0" y="30480"/>
                </a:lnTo>
                <a:lnTo>
                  <a:pt x="0" y="0"/>
                </a:lnTo>
                <a:lnTo>
                  <a:pt x="36576" y="0"/>
                </a:lnTo>
                <a:lnTo>
                  <a:pt x="365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933432" y="8601455"/>
            <a:ext cx="320658" cy="13868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9557" y="8690419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0EAFCC-837F-4FDF-9AEA-317BE821C552}"/>
              </a:ext>
            </a:extLst>
          </p:cNvPr>
          <p:cNvGrpSpPr/>
          <p:nvPr/>
        </p:nvGrpSpPr>
        <p:grpSpPr>
          <a:xfrm>
            <a:off x="4153751" y="4203032"/>
            <a:ext cx="875449" cy="2807368"/>
            <a:chOff x="4153751" y="4267200"/>
            <a:chExt cx="875449" cy="27474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65136ED-C2EB-4AE5-906C-9BDC1A9B8981}"/>
                </a:ext>
              </a:extLst>
            </p:cNvPr>
            <p:cNvSpPr/>
            <p:nvPr/>
          </p:nvSpPr>
          <p:spPr>
            <a:xfrm>
              <a:off x="4267200" y="4267200"/>
              <a:ext cx="7620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F8E74C-D31C-4D81-A07B-F0A2EE93A66C}"/>
                </a:ext>
              </a:extLst>
            </p:cNvPr>
            <p:cNvSpPr txBox="1"/>
            <p:nvPr/>
          </p:nvSpPr>
          <p:spPr>
            <a:xfrm rot="16200000">
              <a:off x="3215861" y="5307320"/>
              <a:ext cx="26452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true class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906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3915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3915" y="5652261"/>
            <a:ext cx="5694045" cy="100330"/>
          </a:xfrm>
          <a:custGeom>
            <a:avLst/>
            <a:gdLst/>
            <a:ahLst/>
            <a:cxnLst/>
            <a:rect l="l" t="t" r="r" b="b"/>
            <a:pathLst>
              <a:path w="5694045" h="100329">
                <a:moveTo>
                  <a:pt x="0" y="0"/>
                </a:moveTo>
                <a:lnTo>
                  <a:pt x="5693663" y="0"/>
                </a:lnTo>
                <a:lnTo>
                  <a:pt x="5693663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207" y="2912237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5207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4207" y="29382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4499" y="2963672"/>
            <a:ext cx="5593080" cy="0"/>
          </a:xfrm>
          <a:custGeom>
            <a:avLst/>
            <a:gdLst/>
            <a:ahLst/>
            <a:cxnLst/>
            <a:rect l="l" t="t" r="r" b="b"/>
            <a:pathLst>
              <a:path w="5593080">
                <a:moveTo>
                  <a:pt x="0" y="0"/>
                </a:moveTo>
                <a:lnTo>
                  <a:pt x="5593079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15471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7" y="0"/>
                </a:lnTo>
                <a:lnTo>
                  <a:pt x="102107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00444" y="3558540"/>
            <a:ext cx="153924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78752" y="3517391"/>
            <a:ext cx="265176" cy="208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65264" y="3564635"/>
            <a:ext cx="147828" cy="161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39000" y="3558540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3978" y="35021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84947" y="3560063"/>
            <a:ext cx="147828" cy="161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57159" y="3560064"/>
            <a:ext cx="156972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35468" y="3560064"/>
            <a:ext cx="155448" cy="220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19871" y="3517391"/>
            <a:ext cx="268224" cy="207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9432" y="35036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0768" y="35631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1915" y="3560064"/>
            <a:ext cx="323087" cy="166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00159" y="3560064"/>
            <a:ext cx="155448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03614" y="35021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151619" y="3558540"/>
            <a:ext cx="153924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26880" y="3560064"/>
            <a:ext cx="309372" cy="166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6E25FC-2AF9-4A5E-B054-DBB6B9A8889A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0C4039-E909-4624-A8D3-3AFBC4BA3791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8" y="1188719"/>
            <a:ext cx="363220" cy="408940"/>
          </a:xfrm>
          <a:custGeom>
            <a:avLst/>
            <a:gdLst/>
            <a:ahLst/>
            <a:cxnLst/>
            <a:rect l="l" t="t" r="r" b="b"/>
            <a:pathLst>
              <a:path w="363220" h="408940">
                <a:moveTo>
                  <a:pt x="192024" y="408432"/>
                </a:moveTo>
                <a:lnTo>
                  <a:pt x="149352" y="404050"/>
                </a:lnTo>
                <a:lnTo>
                  <a:pt x="111252" y="391668"/>
                </a:lnTo>
                <a:lnTo>
                  <a:pt x="64103" y="362092"/>
                </a:lnTo>
                <a:lnTo>
                  <a:pt x="29908" y="319278"/>
                </a:lnTo>
                <a:lnTo>
                  <a:pt x="7715" y="266390"/>
                </a:lnTo>
                <a:lnTo>
                  <a:pt x="857" y="226909"/>
                </a:lnTo>
                <a:lnTo>
                  <a:pt x="0" y="205740"/>
                </a:lnTo>
                <a:lnTo>
                  <a:pt x="857" y="184332"/>
                </a:lnTo>
                <a:lnTo>
                  <a:pt x="7715" y="143803"/>
                </a:lnTo>
                <a:lnTo>
                  <a:pt x="21169" y="106370"/>
                </a:lnTo>
                <a:lnTo>
                  <a:pt x="51816" y="59436"/>
                </a:lnTo>
                <a:lnTo>
                  <a:pt x="93821" y="24074"/>
                </a:lnTo>
                <a:lnTo>
                  <a:pt x="129873" y="8358"/>
                </a:lnTo>
                <a:lnTo>
                  <a:pt x="169973" y="881"/>
                </a:lnTo>
                <a:lnTo>
                  <a:pt x="192024" y="0"/>
                </a:lnTo>
                <a:lnTo>
                  <a:pt x="207764" y="571"/>
                </a:lnTo>
                <a:lnTo>
                  <a:pt x="252984" y="9144"/>
                </a:lnTo>
                <a:lnTo>
                  <a:pt x="291560" y="27360"/>
                </a:lnTo>
                <a:lnTo>
                  <a:pt x="324040" y="55435"/>
                </a:lnTo>
                <a:lnTo>
                  <a:pt x="336212" y="71628"/>
                </a:lnTo>
                <a:lnTo>
                  <a:pt x="192024" y="71628"/>
                </a:lnTo>
                <a:lnTo>
                  <a:pt x="177760" y="72223"/>
                </a:lnTo>
                <a:lnTo>
                  <a:pt x="133516" y="88558"/>
                </a:lnTo>
                <a:lnTo>
                  <a:pt x="104298" y="122229"/>
                </a:lnTo>
                <a:lnTo>
                  <a:pt x="89201" y="167806"/>
                </a:lnTo>
                <a:lnTo>
                  <a:pt x="85343" y="205740"/>
                </a:lnTo>
                <a:lnTo>
                  <a:pt x="85867" y="218051"/>
                </a:lnTo>
                <a:lnTo>
                  <a:pt x="95154" y="264366"/>
                </a:lnTo>
                <a:lnTo>
                  <a:pt x="116895" y="304252"/>
                </a:lnTo>
                <a:lnTo>
                  <a:pt x="153305" y="329755"/>
                </a:lnTo>
                <a:lnTo>
                  <a:pt x="192024" y="336804"/>
                </a:lnTo>
                <a:lnTo>
                  <a:pt x="333921" y="336804"/>
                </a:lnTo>
                <a:lnTo>
                  <a:pt x="329946" y="342900"/>
                </a:lnTo>
                <a:lnTo>
                  <a:pt x="298275" y="375451"/>
                </a:lnTo>
                <a:lnTo>
                  <a:pt x="257556" y="396240"/>
                </a:lnTo>
                <a:lnTo>
                  <a:pt x="209764" y="407598"/>
                </a:lnTo>
                <a:lnTo>
                  <a:pt x="192024" y="408432"/>
                </a:lnTo>
                <a:close/>
              </a:path>
              <a:path w="363220" h="408940">
                <a:moveTo>
                  <a:pt x="359664" y="138684"/>
                </a:moveTo>
                <a:lnTo>
                  <a:pt x="277368" y="138684"/>
                </a:lnTo>
                <a:lnTo>
                  <a:pt x="275915" y="131849"/>
                </a:lnTo>
                <a:lnTo>
                  <a:pt x="273748" y="125158"/>
                </a:lnTo>
                <a:lnTo>
                  <a:pt x="270724" y="118752"/>
                </a:lnTo>
                <a:lnTo>
                  <a:pt x="266700" y="112776"/>
                </a:lnTo>
                <a:lnTo>
                  <a:pt x="262929" y="106370"/>
                </a:lnTo>
                <a:lnTo>
                  <a:pt x="258699" y="100965"/>
                </a:lnTo>
                <a:lnTo>
                  <a:pt x="253841" y="96059"/>
                </a:lnTo>
                <a:lnTo>
                  <a:pt x="248412" y="91440"/>
                </a:lnTo>
                <a:lnTo>
                  <a:pt x="242435" y="86272"/>
                </a:lnTo>
                <a:lnTo>
                  <a:pt x="199786" y="71913"/>
                </a:lnTo>
                <a:lnTo>
                  <a:pt x="192024" y="71628"/>
                </a:lnTo>
                <a:lnTo>
                  <a:pt x="336212" y="71628"/>
                </a:lnTo>
                <a:lnTo>
                  <a:pt x="341376" y="79248"/>
                </a:lnTo>
                <a:lnTo>
                  <a:pt x="347662" y="93249"/>
                </a:lnTo>
                <a:lnTo>
                  <a:pt x="352806" y="107823"/>
                </a:lnTo>
                <a:lnTo>
                  <a:pt x="356806" y="122967"/>
                </a:lnTo>
                <a:lnTo>
                  <a:pt x="359664" y="138684"/>
                </a:lnTo>
                <a:close/>
              </a:path>
              <a:path w="363220" h="408940">
                <a:moveTo>
                  <a:pt x="333921" y="336804"/>
                </a:moveTo>
                <a:lnTo>
                  <a:pt x="192024" y="336804"/>
                </a:lnTo>
                <a:lnTo>
                  <a:pt x="210335" y="335137"/>
                </a:lnTo>
                <a:lnTo>
                  <a:pt x="226504" y="330327"/>
                </a:lnTo>
                <a:lnTo>
                  <a:pt x="263271" y="299204"/>
                </a:lnTo>
                <a:lnTo>
                  <a:pt x="280416" y="248412"/>
                </a:lnTo>
                <a:lnTo>
                  <a:pt x="362712" y="248412"/>
                </a:lnTo>
                <a:lnTo>
                  <a:pt x="352210" y="300061"/>
                </a:lnTo>
                <a:lnTo>
                  <a:pt x="338518" y="329755"/>
                </a:lnTo>
                <a:lnTo>
                  <a:pt x="333921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63411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4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0887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4963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29743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4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8120" y="210312"/>
                </a:lnTo>
                <a:lnTo>
                  <a:pt x="202168" y="204073"/>
                </a:lnTo>
                <a:lnTo>
                  <a:pt x="212407" y="165163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35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4787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045" y="547"/>
                </a:lnTo>
                <a:lnTo>
                  <a:pt x="221551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642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8919" y="1199388"/>
            <a:ext cx="181610" cy="388620"/>
          </a:xfrm>
          <a:custGeom>
            <a:avLst/>
            <a:gdLst/>
            <a:ahLst/>
            <a:cxnLst/>
            <a:rect l="l" t="t" r="r" b="b"/>
            <a:pathLst>
              <a:path w="181609" h="388619">
                <a:moveTo>
                  <a:pt x="123444" y="106679"/>
                </a:moveTo>
                <a:lnTo>
                  <a:pt x="45720" y="106679"/>
                </a:lnTo>
                <a:lnTo>
                  <a:pt x="45720" y="83819"/>
                </a:lnTo>
                <a:lnTo>
                  <a:pt x="59221" y="36028"/>
                </a:lnTo>
                <a:lnTo>
                  <a:pt x="99441" y="5714"/>
                </a:lnTo>
                <a:lnTo>
                  <a:pt x="140208" y="0"/>
                </a:lnTo>
                <a:lnTo>
                  <a:pt x="169164" y="0"/>
                </a:lnTo>
                <a:lnTo>
                  <a:pt x="175260" y="1523"/>
                </a:lnTo>
                <a:lnTo>
                  <a:pt x="181356" y="1523"/>
                </a:lnTo>
                <a:lnTo>
                  <a:pt x="181356" y="57911"/>
                </a:lnTo>
                <a:lnTo>
                  <a:pt x="143256" y="57911"/>
                </a:lnTo>
                <a:lnTo>
                  <a:pt x="135636" y="59435"/>
                </a:lnTo>
                <a:lnTo>
                  <a:pt x="123444" y="89915"/>
                </a:lnTo>
                <a:lnTo>
                  <a:pt x="123444" y="106679"/>
                </a:lnTo>
                <a:close/>
              </a:path>
              <a:path w="181609" h="388619">
                <a:moveTo>
                  <a:pt x="181356" y="59435"/>
                </a:moveTo>
                <a:lnTo>
                  <a:pt x="174498" y="58554"/>
                </a:lnTo>
                <a:lnTo>
                  <a:pt x="167640" y="58102"/>
                </a:lnTo>
                <a:lnTo>
                  <a:pt x="160782" y="57935"/>
                </a:lnTo>
                <a:lnTo>
                  <a:pt x="153924" y="57911"/>
                </a:lnTo>
                <a:lnTo>
                  <a:pt x="181356" y="57911"/>
                </a:lnTo>
                <a:lnTo>
                  <a:pt x="181356" y="59435"/>
                </a:lnTo>
                <a:close/>
              </a:path>
              <a:path w="181609" h="388619">
                <a:moveTo>
                  <a:pt x="176783" y="158495"/>
                </a:moveTo>
                <a:lnTo>
                  <a:pt x="0" y="158495"/>
                </a:lnTo>
                <a:lnTo>
                  <a:pt x="0" y="106679"/>
                </a:lnTo>
                <a:lnTo>
                  <a:pt x="176783" y="106679"/>
                </a:lnTo>
                <a:lnTo>
                  <a:pt x="176783" y="158495"/>
                </a:lnTo>
                <a:close/>
              </a:path>
              <a:path w="181609" h="388619">
                <a:moveTo>
                  <a:pt x="123444" y="388620"/>
                </a:moveTo>
                <a:lnTo>
                  <a:pt x="45720" y="388620"/>
                </a:lnTo>
                <a:lnTo>
                  <a:pt x="45720" y="158495"/>
                </a:lnTo>
                <a:lnTo>
                  <a:pt x="123444" y="158495"/>
                </a:lnTo>
                <a:lnTo>
                  <a:pt x="123444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756" y="130606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103632" y="289560"/>
                </a:moveTo>
                <a:lnTo>
                  <a:pt x="62698" y="284416"/>
                </a:lnTo>
                <a:lnTo>
                  <a:pt x="26098" y="264985"/>
                </a:lnTo>
                <a:lnTo>
                  <a:pt x="7167" y="230981"/>
                </a:lnTo>
                <a:lnTo>
                  <a:pt x="285" y="186261"/>
                </a:lnTo>
                <a:lnTo>
                  <a:pt x="0" y="0"/>
                </a:lnTo>
                <a:lnTo>
                  <a:pt x="77724" y="0"/>
                </a:lnTo>
                <a:lnTo>
                  <a:pt x="77724" y="158496"/>
                </a:lnTo>
                <a:lnTo>
                  <a:pt x="78319" y="174736"/>
                </a:lnTo>
                <a:lnTo>
                  <a:pt x="94988" y="218313"/>
                </a:lnTo>
                <a:lnTo>
                  <a:pt x="126492" y="228600"/>
                </a:lnTo>
                <a:lnTo>
                  <a:pt x="265176" y="228600"/>
                </a:lnTo>
                <a:lnTo>
                  <a:pt x="265176" y="242316"/>
                </a:lnTo>
                <a:lnTo>
                  <a:pt x="190500" y="242316"/>
                </a:lnTo>
                <a:lnTo>
                  <a:pt x="182165" y="254007"/>
                </a:lnTo>
                <a:lnTo>
                  <a:pt x="172974" y="263842"/>
                </a:lnTo>
                <a:lnTo>
                  <a:pt x="139207" y="282487"/>
                </a:lnTo>
                <a:lnTo>
                  <a:pt x="115300" y="288726"/>
                </a:lnTo>
                <a:lnTo>
                  <a:pt x="103632" y="289560"/>
                </a:lnTo>
                <a:close/>
              </a:path>
              <a:path w="265429" h="289559">
                <a:moveTo>
                  <a:pt x="265176" y="228600"/>
                </a:moveTo>
                <a:lnTo>
                  <a:pt x="126492" y="228600"/>
                </a:lnTo>
                <a:lnTo>
                  <a:pt x="141351" y="227433"/>
                </a:lnTo>
                <a:lnTo>
                  <a:pt x="153924" y="223837"/>
                </a:lnTo>
                <a:lnTo>
                  <a:pt x="183832" y="184594"/>
                </a:lnTo>
                <a:lnTo>
                  <a:pt x="187452" y="147828"/>
                </a:lnTo>
                <a:lnTo>
                  <a:pt x="187452" y="0"/>
                </a:lnTo>
                <a:lnTo>
                  <a:pt x="265176" y="0"/>
                </a:lnTo>
                <a:lnTo>
                  <a:pt x="265176" y="228600"/>
                </a:lnTo>
                <a:close/>
              </a:path>
              <a:path w="265429" h="289559">
                <a:moveTo>
                  <a:pt x="265176" y="281940"/>
                </a:moveTo>
                <a:lnTo>
                  <a:pt x="192024" y="281940"/>
                </a:lnTo>
                <a:lnTo>
                  <a:pt x="192024" y="242316"/>
                </a:lnTo>
                <a:lnTo>
                  <a:pt x="265176" y="242316"/>
                </a:lnTo>
                <a:lnTo>
                  <a:pt x="265176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21652" y="1298447"/>
            <a:ext cx="260985" cy="297180"/>
          </a:xfrm>
          <a:custGeom>
            <a:avLst/>
            <a:gdLst/>
            <a:ahLst/>
            <a:cxnLst/>
            <a:rect l="l" t="t" r="r" b="b"/>
            <a:pathLst>
              <a:path w="260984" h="297180">
                <a:moveTo>
                  <a:pt x="249936" y="245364"/>
                </a:moveTo>
                <a:lnTo>
                  <a:pt x="138684" y="245364"/>
                </a:lnTo>
                <a:lnTo>
                  <a:pt x="150876" y="242316"/>
                </a:lnTo>
                <a:lnTo>
                  <a:pt x="156972" y="242316"/>
                </a:lnTo>
                <a:lnTo>
                  <a:pt x="161544" y="239268"/>
                </a:lnTo>
                <a:lnTo>
                  <a:pt x="167640" y="236220"/>
                </a:lnTo>
                <a:lnTo>
                  <a:pt x="172212" y="234696"/>
                </a:lnTo>
                <a:lnTo>
                  <a:pt x="176784" y="230124"/>
                </a:lnTo>
                <a:lnTo>
                  <a:pt x="182880" y="220980"/>
                </a:lnTo>
                <a:lnTo>
                  <a:pt x="184404" y="216408"/>
                </a:lnTo>
                <a:lnTo>
                  <a:pt x="184404" y="208788"/>
                </a:lnTo>
                <a:lnTo>
                  <a:pt x="148732" y="178308"/>
                </a:lnTo>
                <a:lnTo>
                  <a:pt x="96012" y="164592"/>
                </a:lnTo>
                <a:lnTo>
                  <a:pt x="87772" y="163187"/>
                </a:lnTo>
                <a:lnTo>
                  <a:pt x="79248" y="161353"/>
                </a:lnTo>
                <a:lnTo>
                  <a:pt x="40409" y="146685"/>
                </a:lnTo>
                <a:lnTo>
                  <a:pt x="10596" y="114776"/>
                </a:lnTo>
                <a:lnTo>
                  <a:pt x="6096" y="89916"/>
                </a:lnTo>
                <a:lnTo>
                  <a:pt x="6691" y="76795"/>
                </a:lnTo>
                <a:lnTo>
                  <a:pt x="22764" y="37147"/>
                </a:lnTo>
                <a:lnTo>
                  <a:pt x="53601" y="13120"/>
                </a:lnTo>
                <a:lnTo>
                  <a:pt x="95250" y="1928"/>
                </a:lnTo>
                <a:lnTo>
                  <a:pt x="129540" y="0"/>
                </a:lnTo>
                <a:lnTo>
                  <a:pt x="140731" y="285"/>
                </a:lnTo>
                <a:lnTo>
                  <a:pt x="183975" y="6500"/>
                </a:lnTo>
                <a:lnTo>
                  <a:pt x="219551" y="24288"/>
                </a:lnTo>
                <a:lnTo>
                  <a:pt x="242576" y="51816"/>
                </a:lnTo>
                <a:lnTo>
                  <a:pt x="112776" y="51816"/>
                </a:lnTo>
                <a:lnTo>
                  <a:pt x="108204" y="53340"/>
                </a:lnTo>
                <a:lnTo>
                  <a:pt x="103631" y="53340"/>
                </a:lnTo>
                <a:lnTo>
                  <a:pt x="99060" y="56388"/>
                </a:lnTo>
                <a:lnTo>
                  <a:pt x="94488" y="57912"/>
                </a:lnTo>
                <a:lnTo>
                  <a:pt x="91440" y="59436"/>
                </a:lnTo>
                <a:lnTo>
                  <a:pt x="88392" y="64008"/>
                </a:lnTo>
                <a:lnTo>
                  <a:pt x="85344" y="67056"/>
                </a:lnTo>
                <a:lnTo>
                  <a:pt x="83820" y="71628"/>
                </a:lnTo>
                <a:lnTo>
                  <a:pt x="83820" y="83820"/>
                </a:lnTo>
                <a:lnTo>
                  <a:pt x="117490" y="107203"/>
                </a:lnTo>
                <a:lnTo>
                  <a:pt x="132254" y="110728"/>
                </a:lnTo>
                <a:lnTo>
                  <a:pt x="140208" y="112776"/>
                </a:lnTo>
                <a:lnTo>
                  <a:pt x="147351" y="114157"/>
                </a:lnTo>
                <a:lnTo>
                  <a:pt x="155067" y="115824"/>
                </a:lnTo>
                <a:lnTo>
                  <a:pt x="163353" y="117490"/>
                </a:lnTo>
                <a:lnTo>
                  <a:pt x="204216" y="129540"/>
                </a:lnTo>
                <a:lnTo>
                  <a:pt x="211955" y="132111"/>
                </a:lnTo>
                <a:lnTo>
                  <a:pt x="244221" y="153543"/>
                </a:lnTo>
                <a:lnTo>
                  <a:pt x="260056" y="189261"/>
                </a:lnTo>
                <a:lnTo>
                  <a:pt x="260604" y="198120"/>
                </a:lnTo>
                <a:lnTo>
                  <a:pt x="260008" y="212145"/>
                </a:lnTo>
                <a:lnTo>
                  <a:pt x="258127" y="224599"/>
                </a:lnTo>
                <a:lnTo>
                  <a:pt x="254817" y="235624"/>
                </a:lnTo>
                <a:lnTo>
                  <a:pt x="249936" y="245364"/>
                </a:lnTo>
                <a:close/>
              </a:path>
              <a:path w="260984" h="297180">
                <a:moveTo>
                  <a:pt x="252984" y="89916"/>
                </a:moveTo>
                <a:lnTo>
                  <a:pt x="179832" y="89916"/>
                </a:lnTo>
                <a:lnTo>
                  <a:pt x="178069" y="79367"/>
                </a:lnTo>
                <a:lnTo>
                  <a:pt x="174879" y="70675"/>
                </a:lnTo>
                <a:lnTo>
                  <a:pt x="136493" y="52149"/>
                </a:lnTo>
                <a:lnTo>
                  <a:pt x="126492" y="51816"/>
                </a:lnTo>
                <a:lnTo>
                  <a:pt x="242576" y="51816"/>
                </a:lnTo>
                <a:lnTo>
                  <a:pt x="244411" y="55197"/>
                </a:lnTo>
                <a:lnTo>
                  <a:pt x="248412" y="65532"/>
                </a:lnTo>
                <a:lnTo>
                  <a:pt x="251269" y="77009"/>
                </a:lnTo>
                <a:lnTo>
                  <a:pt x="252984" y="89916"/>
                </a:lnTo>
                <a:close/>
              </a:path>
              <a:path w="260984" h="297180">
                <a:moveTo>
                  <a:pt x="132588" y="297180"/>
                </a:moveTo>
                <a:lnTo>
                  <a:pt x="72675" y="288488"/>
                </a:lnTo>
                <a:lnTo>
                  <a:pt x="34051" y="269581"/>
                </a:lnTo>
                <a:lnTo>
                  <a:pt x="7264" y="234696"/>
                </a:lnTo>
                <a:lnTo>
                  <a:pt x="0" y="198120"/>
                </a:lnTo>
                <a:lnTo>
                  <a:pt x="73152" y="198120"/>
                </a:lnTo>
                <a:lnTo>
                  <a:pt x="73152" y="205740"/>
                </a:lnTo>
                <a:lnTo>
                  <a:pt x="74676" y="213360"/>
                </a:lnTo>
                <a:lnTo>
                  <a:pt x="79248" y="219456"/>
                </a:lnTo>
                <a:lnTo>
                  <a:pt x="82296" y="225552"/>
                </a:lnTo>
                <a:lnTo>
                  <a:pt x="86868" y="230124"/>
                </a:lnTo>
                <a:lnTo>
                  <a:pt x="91440" y="233172"/>
                </a:lnTo>
                <a:lnTo>
                  <a:pt x="97536" y="237744"/>
                </a:lnTo>
                <a:lnTo>
                  <a:pt x="103632" y="240792"/>
                </a:lnTo>
                <a:lnTo>
                  <a:pt x="118872" y="243840"/>
                </a:lnTo>
                <a:lnTo>
                  <a:pt x="124968" y="245364"/>
                </a:lnTo>
                <a:lnTo>
                  <a:pt x="249936" y="245364"/>
                </a:lnTo>
                <a:lnTo>
                  <a:pt x="220980" y="275844"/>
                </a:lnTo>
                <a:lnTo>
                  <a:pt x="179832" y="292608"/>
                </a:lnTo>
                <a:lnTo>
                  <a:pt x="144256" y="296894"/>
                </a:lnTo>
                <a:lnTo>
                  <a:pt x="132588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31023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69885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60564" y="1298447"/>
            <a:ext cx="291465" cy="297180"/>
          </a:xfrm>
          <a:custGeom>
            <a:avLst/>
            <a:gdLst/>
            <a:ahLst/>
            <a:cxnLst/>
            <a:rect l="l" t="t" r="r" b="b"/>
            <a:pathLst>
              <a:path w="291465" h="297180">
                <a:moveTo>
                  <a:pt x="144780" y="297180"/>
                </a:moveTo>
                <a:lnTo>
                  <a:pt x="99345" y="290750"/>
                </a:lnTo>
                <a:lnTo>
                  <a:pt x="60198" y="273558"/>
                </a:lnTo>
                <a:lnTo>
                  <a:pt x="30813" y="246316"/>
                </a:lnTo>
                <a:lnTo>
                  <a:pt x="10668" y="210312"/>
                </a:lnTo>
                <a:lnTo>
                  <a:pt x="589" y="165163"/>
                </a:lnTo>
                <a:lnTo>
                  <a:pt x="0" y="149352"/>
                </a:lnTo>
                <a:lnTo>
                  <a:pt x="595" y="132516"/>
                </a:lnTo>
                <a:lnTo>
                  <a:pt x="10668" y="86868"/>
                </a:lnTo>
                <a:lnTo>
                  <a:pt x="30813" y="50220"/>
                </a:lnTo>
                <a:lnTo>
                  <a:pt x="60198" y="22860"/>
                </a:lnTo>
                <a:lnTo>
                  <a:pt x="99345" y="5786"/>
                </a:lnTo>
                <a:lnTo>
                  <a:pt x="144780" y="0"/>
                </a:lnTo>
                <a:lnTo>
                  <a:pt x="161377" y="595"/>
                </a:lnTo>
                <a:lnTo>
                  <a:pt x="205740" y="10668"/>
                </a:lnTo>
                <a:lnTo>
                  <a:pt x="241744" y="30813"/>
                </a:lnTo>
                <a:lnTo>
                  <a:pt x="265678" y="57912"/>
                </a:lnTo>
                <a:lnTo>
                  <a:pt x="144780" y="57912"/>
                </a:lnTo>
                <a:lnTo>
                  <a:pt x="135921" y="58245"/>
                </a:lnTo>
                <a:lnTo>
                  <a:pt x="100965" y="74295"/>
                </a:lnTo>
                <a:lnTo>
                  <a:pt x="80772" y="114300"/>
                </a:lnTo>
                <a:lnTo>
                  <a:pt x="77724" y="147828"/>
                </a:lnTo>
                <a:lnTo>
                  <a:pt x="77985" y="156710"/>
                </a:lnTo>
                <a:lnTo>
                  <a:pt x="85534" y="196977"/>
                </a:lnTo>
                <a:lnTo>
                  <a:pt x="112776" y="231648"/>
                </a:lnTo>
                <a:lnTo>
                  <a:pt x="144780" y="239268"/>
                </a:lnTo>
                <a:lnTo>
                  <a:pt x="265433" y="239268"/>
                </a:lnTo>
                <a:lnTo>
                  <a:pt x="260270" y="246316"/>
                </a:lnTo>
                <a:lnTo>
                  <a:pt x="230886" y="273558"/>
                </a:lnTo>
                <a:lnTo>
                  <a:pt x="191714" y="290750"/>
                </a:lnTo>
                <a:lnTo>
                  <a:pt x="161377" y="296370"/>
                </a:lnTo>
                <a:lnTo>
                  <a:pt x="144780" y="297180"/>
                </a:lnTo>
                <a:close/>
              </a:path>
              <a:path w="291465" h="297180">
                <a:moveTo>
                  <a:pt x="265433" y="239268"/>
                </a:moveTo>
                <a:lnTo>
                  <a:pt x="144780" y="239268"/>
                </a:lnTo>
                <a:lnTo>
                  <a:pt x="154519" y="238720"/>
                </a:lnTo>
                <a:lnTo>
                  <a:pt x="163258" y="237172"/>
                </a:lnTo>
                <a:lnTo>
                  <a:pt x="199644" y="210312"/>
                </a:lnTo>
                <a:lnTo>
                  <a:pt x="211431" y="173331"/>
                </a:lnTo>
                <a:lnTo>
                  <a:pt x="213360" y="147828"/>
                </a:lnTo>
                <a:lnTo>
                  <a:pt x="213098" y="139803"/>
                </a:lnTo>
                <a:lnTo>
                  <a:pt x="205549" y="99250"/>
                </a:lnTo>
                <a:lnTo>
                  <a:pt x="178308" y="65532"/>
                </a:lnTo>
                <a:lnTo>
                  <a:pt x="144780" y="57912"/>
                </a:lnTo>
                <a:lnTo>
                  <a:pt x="265678" y="57912"/>
                </a:lnTo>
                <a:lnTo>
                  <a:pt x="285297" y="101131"/>
                </a:lnTo>
                <a:lnTo>
                  <a:pt x="291084" y="149352"/>
                </a:lnTo>
                <a:lnTo>
                  <a:pt x="290488" y="165306"/>
                </a:lnTo>
                <a:lnTo>
                  <a:pt x="280415" y="210312"/>
                </a:lnTo>
                <a:lnTo>
                  <a:pt x="268224" y="235458"/>
                </a:lnTo>
                <a:lnTo>
                  <a:pt x="265433" y="239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01940" y="1298447"/>
            <a:ext cx="265430" cy="289560"/>
          </a:xfrm>
          <a:custGeom>
            <a:avLst/>
            <a:gdLst/>
            <a:ahLst/>
            <a:cxnLst/>
            <a:rect l="l" t="t" r="r" b="b"/>
            <a:pathLst>
              <a:path w="265429" h="289559">
                <a:moveTo>
                  <a:pt x="252685" y="45720"/>
                </a:moveTo>
                <a:lnTo>
                  <a:pt x="74676" y="45720"/>
                </a:lnTo>
                <a:lnTo>
                  <a:pt x="82343" y="34885"/>
                </a:lnTo>
                <a:lnTo>
                  <a:pt x="112776" y="10668"/>
                </a:lnTo>
                <a:lnTo>
                  <a:pt x="161544" y="0"/>
                </a:lnTo>
                <a:lnTo>
                  <a:pt x="176712" y="547"/>
                </a:lnTo>
                <a:lnTo>
                  <a:pt x="222194" y="12501"/>
                </a:lnTo>
                <a:lnTo>
                  <a:pt x="249245" y="39433"/>
                </a:lnTo>
                <a:lnTo>
                  <a:pt x="252685" y="45720"/>
                </a:lnTo>
                <a:close/>
              </a:path>
              <a:path w="265429" h="289559">
                <a:moveTo>
                  <a:pt x="77724" y="289560"/>
                </a:moveTo>
                <a:lnTo>
                  <a:pt x="0" y="289560"/>
                </a:lnTo>
                <a:lnTo>
                  <a:pt x="0" y="7620"/>
                </a:lnTo>
                <a:lnTo>
                  <a:pt x="73152" y="7620"/>
                </a:lnTo>
                <a:lnTo>
                  <a:pt x="73152" y="45720"/>
                </a:lnTo>
                <a:lnTo>
                  <a:pt x="252685" y="45720"/>
                </a:lnTo>
                <a:lnTo>
                  <a:pt x="253936" y="48006"/>
                </a:lnTo>
                <a:lnTo>
                  <a:pt x="257770" y="57721"/>
                </a:lnTo>
                <a:lnTo>
                  <a:pt x="258615" y="60960"/>
                </a:lnTo>
                <a:lnTo>
                  <a:pt x="137160" y="60960"/>
                </a:lnTo>
                <a:lnTo>
                  <a:pt x="122301" y="62103"/>
                </a:lnTo>
                <a:lnTo>
                  <a:pt x="85439" y="90082"/>
                </a:lnTo>
                <a:lnTo>
                  <a:pt x="77724" y="141732"/>
                </a:lnTo>
                <a:lnTo>
                  <a:pt x="77724" y="289560"/>
                </a:lnTo>
                <a:close/>
              </a:path>
              <a:path w="265429" h="289559">
                <a:moveTo>
                  <a:pt x="265176" y="289560"/>
                </a:moveTo>
                <a:lnTo>
                  <a:pt x="187452" y="289560"/>
                </a:lnTo>
                <a:lnTo>
                  <a:pt x="187452" y="129540"/>
                </a:lnTo>
                <a:lnTo>
                  <a:pt x="186856" y="113299"/>
                </a:lnTo>
                <a:lnTo>
                  <a:pt x="169949" y="69961"/>
                </a:lnTo>
                <a:lnTo>
                  <a:pt x="137160" y="60960"/>
                </a:lnTo>
                <a:lnTo>
                  <a:pt x="258615" y="60960"/>
                </a:lnTo>
                <a:lnTo>
                  <a:pt x="264890" y="102655"/>
                </a:lnTo>
                <a:lnTo>
                  <a:pt x="265121" y="113299"/>
                </a:lnTo>
                <a:lnTo>
                  <a:pt x="265176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6571" y="1197863"/>
            <a:ext cx="419100" cy="390525"/>
          </a:xfrm>
          <a:custGeom>
            <a:avLst/>
            <a:gdLst/>
            <a:ahLst/>
            <a:cxnLst/>
            <a:rect l="l" t="t" r="r" b="b"/>
            <a:pathLst>
              <a:path w="419100" h="390525">
                <a:moveTo>
                  <a:pt x="80772" y="390144"/>
                </a:moveTo>
                <a:lnTo>
                  <a:pt x="0" y="390144"/>
                </a:lnTo>
                <a:lnTo>
                  <a:pt x="0" y="0"/>
                </a:lnTo>
                <a:lnTo>
                  <a:pt x="120396" y="0"/>
                </a:lnTo>
                <a:lnTo>
                  <a:pt x="159881" y="115824"/>
                </a:lnTo>
                <a:lnTo>
                  <a:pt x="80772" y="115824"/>
                </a:lnTo>
                <a:lnTo>
                  <a:pt x="80772" y="390144"/>
                </a:lnTo>
                <a:close/>
              </a:path>
              <a:path w="419100" h="390525">
                <a:moveTo>
                  <a:pt x="283849" y="268224"/>
                </a:moveTo>
                <a:lnTo>
                  <a:pt x="211836" y="268224"/>
                </a:lnTo>
                <a:lnTo>
                  <a:pt x="298703" y="0"/>
                </a:lnTo>
                <a:lnTo>
                  <a:pt x="419100" y="0"/>
                </a:lnTo>
                <a:lnTo>
                  <a:pt x="419100" y="112776"/>
                </a:lnTo>
                <a:lnTo>
                  <a:pt x="336804" y="112776"/>
                </a:lnTo>
                <a:lnTo>
                  <a:pt x="283849" y="268224"/>
                </a:lnTo>
                <a:close/>
              </a:path>
              <a:path w="419100" h="390525">
                <a:moveTo>
                  <a:pt x="419100" y="390144"/>
                </a:moveTo>
                <a:lnTo>
                  <a:pt x="338328" y="390144"/>
                </a:lnTo>
                <a:lnTo>
                  <a:pt x="338328" y="112776"/>
                </a:lnTo>
                <a:lnTo>
                  <a:pt x="419100" y="112776"/>
                </a:lnTo>
                <a:lnTo>
                  <a:pt x="419100" y="390144"/>
                </a:lnTo>
                <a:close/>
              </a:path>
              <a:path w="419100" h="390525">
                <a:moveTo>
                  <a:pt x="242316" y="390144"/>
                </a:moveTo>
                <a:lnTo>
                  <a:pt x="176784" y="390144"/>
                </a:lnTo>
                <a:lnTo>
                  <a:pt x="82296" y="115824"/>
                </a:lnTo>
                <a:lnTo>
                  <a:pt x="159881" y="115824"/>
                </a:lnTo>
                <a:lnTo>
                  <a:pt x="211836" y="268224"/>
                </a:lnTo>
                <a:lnTo>
                  <a:pt x="283849" y="268224"/>
                </a:lnTo>
                <a:lnTo>
                  <a:pt x="242316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60535" y="1298448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09">
                <a:moveTo>
                  <a:pt x="86868" y="94488"/>
                </a:moveTo>
                <a:lnTo>
                  <a:pt x="9144" y="94488"/>
                </a:lnTo>
                <a:lnTo>
                  <a:pt x="10858" y="81343"/>
                </a:lnTo>
                <a:lnTo>
                  <a:pt x="29122" y="40171"/>
                </a:lnTo>
                <a:lnTo>
                  <a:pt x="62793" y="14644"/>
                </a:lnTo>
                <a:lnTo>
                  <a:pt x="107442" y="2571"/>
                </a:lnTo>
                <a:lnTo>
                  <a:pt x="141732" y="0"/>
                </a:lnTo>
                <a:lnTo>
                  <a:pt x="152900" y="47"/>
                </a:lnTo>
                <a:lnTo>
                  <a:pt x="163639" y="381"/>
                </a:lnTo>
                <a:lnTo>
                  <a:pt x="174093" y="1285"/>
                </a:lnTo>
                <a:lnTo>
                  <a:pt x="184404" y="3048"/>
                </a:lnTo>
                <a:lnTo>
                  <a:pt x="195548" y="4500"/>
                </a:lnTo>
                <a:lnTo>
                  <a:pt x="234148" y="18597"/>
                </a:lnTo>
                <a:lnTo>
                  <a:pt x="261141" y="51816"/>
                </a:lnTo>
                <a:lnTo>
                  <a:pt x="138684" y="51816"/>
                </a:lnTo>
                <a:lnTo>
                  <a:pt x="127825" y="52387"/>
                </a:lnTo>
                <a:lnTo>
                  <a:pt x="91630" y="73723"/>
                </a:lnTo>
                <a:lnTo>
                  <a:pt x="88606" y="83034"/>
                </a:lnTo>
                <a:lnTo>
                  <a:pt x="86868" y="94488"/>
                </a:lnTo>
                <a:close/>
              </a:path>
              <a:path w="276225" h="295909">
                <a:moveTo>
                  <a:pt x="97536" y="295656"/>
                </a:moveTo>
                <a:lnTo>
                  <a:pt x="59436" y="291083"/>
                </a:lnTo>
                <a:lnTo>
                  <a:pt x="28956" y="275844"/>
                </a:lnTo>
                <a:lnTo>
                  <a:pt x="22579" y="270676"/>
                </a:lnTo>
                <a:lnTo>
                  <a:pt x="2095" y="232600"/>
                </a:lnTo>
                <a:lnTo>
                  <a:pt x="0" y="211836"/>
                </a:lnTo>
                <a:lnTo>
                  <a:pt x="571" y="200715"/>
                </a:lnTo>
                <a:lnTo>
                  <a:pt x="13977" y="164758"/>
                </a:lnTo>
                <a:lnTo>
                  <a:pt x="45148" y="139827"/>
                </a:lnTo>
                <a:lnTo>
                  <a:pt x="87749" y="127896"/>
                </a:lnTo>
                <a:lnTo>
                  <a:pt x="131064" y="121920"/>
                </a:lnTo>
                <a:lnTo>
                  <a:pt x="146685" y="119634"/>
                </a:lnTo>
                <a:lnTo>
                  <a:pt x="185928" y="103632"/>
                </a:lnTo>
                <a:lnTo>
                  <a:pt x="188976" y="97536"/>
                </a:lnTo>
                <a:lnTo>
                  <a:pt x="188976" y="80772"/>
                </a:lnTo>
                <a:lnTo>
                  <a:pt x="187452" y="74676"/>
                </a:lnTo>
                <a:lnTo>
                  <a:pt x="184404" y="70104"/>
                </a:lnTo>
                <a:lnTo>
                  <a:pt x="181356" y="64008"/>
                </a:lnTo>
                <a:lnTo>
                  <a:pt x="178308" y="60960"/>
                </a:lnTo>
                <a:lnTo>
                  <a:pt x="169164" y="54864"/>
                </a:lnTo>
                <a:lnTo>
                  <a:pt x="156972" y="51816"/>
                </a:lnTo>
                <a:lnTo>
                  <a:pt x="261141" y="51816"/>
                </a:lnTo>
                <a:lnTo>
                  <a:pt x="262699" y="56388"/>
                </a:lnTo>
                <a:lnTo>
                  <a:pt x="264580" y="67246"/>
                </a:lnTo>
                <a:lnTo>
                  <a:pt x="265175" y="79248"/>
                </a:lnTo>
                <a:lnTo>
                  <a:pt x="265175" y="150876"/>
                </a:lnTo>
                <a:lnTo>
                  <a:pt x="188976" y="150876"/>
                </a:lnTo>
                <a:lnTo>
                  <a:pt x="184404" y="153924"/>
                </a:lnTo>
                <a:lnTo>
                  <a:pt x="181356" y="156972"/>
                </a:lnTo>
                <a:lnTo>
                  <a:pt x="176784" y="158496"/>
                </a:lnTo>
                <a:lnTo>
                  <a:pt x="170688" y="160020"/>
                </a:lnTo>
                <a:lnTo>
                  <a:pt x="166116" y="161544"/>
                </a:lnTo>
                <a:lnTo>
                  <a:pt x="160020" y="161544"/>
                </a:lnTo>
                <a:lnTo>
                  <a:pt x="155448" y="163068"/>
                </a:lnTo>
                <a:lnTo>
                  <a:pt x="149352" y="164592"/>
                </a:lnTo>
                <a:lnTo>
                  <a:pt x="143256" y="164592"/>
                </a:lnTo>
                <a:lnTo>
                  <a:pt x="137160" y="166116"/>
                </a:lnTo>
                <a:lnTo>
                  <a:pt x="129540" y="166116"/>
                </a:lnTo>
                <a:lnTo>
                  <a:pt x="123444" y="167640"/>
                </a:lnTo>
                <a:lnTo>
                  <a:pt x="118872" y="169164"/>
                </a:lnTo>
                <a:lnTo>
                  <a:pt x="100584" y="173736"/>
                </a:lnTo>
                <a:lnTo>
                  <a:pt x="96012" y="175260"/>
                </a:lnTo>
                <a:lnTo>
                  <a:pt x="88392" y="182880"/>
                </a:lnTo>
                <a:lnTo>
                  <a:pt x="83820" y="185928"/>
                </a:lnTo>
                <a:lnTo>
                  <a:pt x="82296" y="190500"/>
                </a:lnTo>
                <a:lnTo>
                  <a:pt x="79248" y="195072"/>
                </a:lnTo>
                <a:lnTo>
                  <a:pt x="77837" y="200715"/>
                </a:lnTo>
                <a:lnTo>
                  <a:pt x="77724" y="216408"/>
                </a:lnTo>
                <a:lnTo>
                  <a:pt x="79248" y="220980"/>
                </a:lnTo>
                <a:lnTo>
                  <a:pt x="82296" y="225552"/>
                </a:lnTo>
                <a:lnTo>
                  <a:pt x="83820" y="231648"/>
                </a:lnTo>
                <a:lnTo>
                  <a:pt x="92964" y="237744"/>
                </a:lnTo>
                <a:lnTo>
                  <a:pt x="96012" y="240792"/>
                </a:lnTo>
                <a:lnTo>
                  <a:pt x="108204" y="243840"/>
                </a:lnTo>
                <a:lnTo>
                  <a:pt x="112776" y="243840"/>
                </a:lnTo>
                <a:lnTo>
                  <a:pt x="118872" y="245364"/>
                </a:lnTo>
                <a:lnTo>
                  <a:pt x="266170" y="245364"/>
                </a:lnTo>
                <a:lnTo>
                  <a:pt x="267104" y="253841"/>
                </a:lnTo>
                <a:lnTo>
                  <a:pt x="268224" y="262128"/>
                </a:lnTo>
                <a:lnTo>
                  <a:pt x="192024" y="262128"/>
                </a:lnTo>
                <a:lnTo>
                  <a:pt x="160091" y="283773"/>
                </a:lnTo>
                <a:lnTo>
                  <a:pt x="122682" y="294132"/>
                </a:lnTo>
                <a:lnTo>
                  <a:pt x="110109" y="295322"/>
                </a:lnTo>
                <a:lnTo>
                  <a:pt x="97536" y="295656"/>
                </a:lnTo>
                <a:close/>
              </a:path>
              <a:path w="276225" h="295909">
                <a:moveTo>
                  <a:pt x="266170" y="245364"/>
                </a:moveTo>
                <a:lnTo>
                  <a:pt x="124968" y="245364"/>
                </a:lnTo>
                <a:lnTo>
                  <a:pt x="135826" y="244816"/>
                </a:lnTo>
                <a:lnTo>
                  <a:pt x="145542" y="243268"/>
                </a:lnTo>
                <a:lnTo>
                  <a:pt x="179832" y="219456"/>
                </a:lnTo>
                <a:lnTo>
                  <a:pt x="185928" y="204216"/>
                </a:lnTo>
                <a:lnTo>
                  <a:pt x="187452" y="198120"/>
                </a:lnTo>
                <a:lnTo>
                  <a:pt x="187499" y="190309"/>
                </a:lnTo>
                <a:lnTo>
                  <a:pt x="188976" y="184404"/>
                </a:lnTo>
                <a:lnTo>
                  <a:pt x="188976" y="150876"/>
                </a:lnTo>
                <a:lnTo>
                  <a:pt x="265175" y="150876"/>
                </a:lnTo>
                <a:lnTo>
                  <a:pt x="265255" y="228600"/>
                </a:lnTo>
                <a:lnTo>
                  <a:pt x="265437" y="235553"/>
                </a:lnTo>
                <a:lnTo>
                  <a:pt x="266128" y="244983"/>
                </a:lnTo>
                <a:lnTo>
                  <a:pt x="266170" y="245364"/>
                </a:lnTo>
                <a:close/>
              </a:path>
              <a:path w="276225" h="295909">
                <a:moveTo>
                  <a:pt x="275844" y="289560"/>
                </a:moveTo>
                <a:lnTo>
                  <a:pt x="196596" y="289560"/>
                </a:lnTo>
                <a:lnTo>
                  <a:pt x="195135" y="285178"/>
                </a:lnTo>
                <a:lnTo>
                  <a:pt x="195072" y="280416"/>
                </a:lnTo>
                <a:lnTo>
                  <a:pt x="192024" y="271271"/>
                </a:lnTo>
                <a:lnTo>
                  <a:pt x="192024" y="262128"/>
                </a:lnTo>
                <a:lnTo>
                  <a:pt x="268224" y="262128"/>
                </a:lnTo>
                <a:lnTo>
                  <a:pt x="269634" y="270724"/>
                </a:lnTo>
                <a:lnTo>
                  <a:pt x="271462" y="278130"/>
                </a:lnTo>
                <a:lnTo>
                  <a:pt x="273581" y="284416"/>
                </a:lnTo>
                <a:lnTo>
                  <a:pt x="275844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60764" y="1220723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40">
                <a:moveTo>
                  <a:pt x="124968" y="85344"/>
                </a:moveTo>
                <a:lnTo>
                  <a:pt x="47244" y="85344"/>
                </a:lnTo>
                <a:lnTo>
                  <a:pt x="47244" y="0"/>
                </a:lnTo>
                <a:lnTo>
                  <a:pt x="124968" y="0"/>
                </a:lnTo>
                <a:lnTo>
                  <a:pt x="124968" y="85344"/>
                </a:lnTo>
                <a:close/>
              </a:path>
              <a:path w="181609" h="370840">
                <a:moveTo>
                  <a:pt x="181356" y="137160"/>
                </a:moveTo>
                <a:lnTo>
                  <a:pt x="0" y="137160"/>
                </a:lnTo>
                <a:lnTo>
                  <a:pt x="0" y="85344"/>
                </a:lnTo>
                <a:lnTo>
                  <a:pt x="181356" y="85344"/>
                </a:lnTo>
                <a:lnTo>
                  <a:pt x="181356" y="137160"/>
                </a:lnTo>
                <a:close/>
              </a:path>
              <a:path w="181609" h="370840">
                <a:moveTo>
                  <a:pt x="150876" y="370332"/>
                </a:moveTo>
                <a:lnTo>
                  <a:pt x="135636" y="370332"/>
                </a:lnTo>
                <a:lnTo>
                  <a:pt x="126753" y="370070"/>
                </a:lnTo>
                <a:lnTo>
                  <a:pt x="87058" y="363855"/>
                </a:lnTo>
                <a:lnTo>
                  <a:pt x="53340" y="338328"/>
                </a:lnTo>
                <a:lnTo>
                  <a:pt x="47244" y="137160"/>
                </a:lnTo>
                <a:lnTo>
                  <a:pt x="124968" y="137160"/>
                </a:lnTo>
                <a:lnTo>
                  <a:pt x="124968" y="275844"/>
                </a:lnTo>
                <a:lnTo>
                  <a:pt x="125277" y="285249"/>
                </a:lnTo>
                <a:lnTo>
                  <a:pt x="156972" y="309372"/>
                </a:lnTo>
                <a:lnTo>
                  <a:pt x="181356" y="309372"/>
                </a:lnTo>
                <a:lnTo>
                  <a:pt x="181356" y="367284"/>
                </a:lnTo>
                <a:lnTo>
                  <a:pt x="175260" y="367284"/>
                </a:lnTo>
                <a:lnTo>
                  <a:pt x="167640" y="368808"/>
                </a:lnTo>
                <a:lnTo>
                  <a:pt x="160020" y="368808"/>
                </a:lnTo>
                <a:lnTo>
                  <a:pt x="150876" y="370332"/>
                </a:lnTo>
                <a:close/>
              </a:path>
              <a:path w="181609" h="370840">
                <a:moveTo>
                  <a:pt x="181356" y="309372"/>
                </a:moveTo>
                <a:lnTo>
                  <a:pt x="166116" y="309372"/>
                </a:lnTo>
                <a:lnTo>
                  <a:pt x="169164" y="307848"/>
                </a:lnTo>
                <a:lnTo>
                  <a:pt x="178308" y="307848"/>
                </a:lnTo>
                <a:lnTo>
                  <a:pt x="181356" y="306324"/>
                </a:lnTo>
                <a:lnTo>
                  <a:pt x="181356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78695" y="1298448"/>
            <a:ext cx="181610" cy="289560"/>
          </a:xfrm>
          <a:custGeom>
            <a:avLst/>
            <a:gdLst/>
            <a:ahLst/>
            <a:cxnLst/>
            <a:rect l="l" t="t" r="r" b="b"/>
            <a:pathLst>
              <a:path w="181609" h="289559">
                <a:moveTo>
                  <a:pt x="181356" y="59436"/>
                </a:moveTo>
                <a:lnTo>
                  <a:pt x="74676" y="59436"/>
                </a:lnTo>
                <a:lnTo>
                  <a:pt x="77485" y="52839"/>
                </a:lnTo>
                <a:lnTo>
                  <a:pt x="81153" y="46672"/>
                </a:lnTo>
                <a:lnTo>
                  <a:pt x="111252" y="16764"/>
                </a:lnTo>
                <a:lnTo>
                  <a:pt x="117228" y="12501"/>
                </a:lnTo>
                <a:lnTo>
                  <a:pt x="123634" y="8953"/>
                </a:lnTo>
                <a:lnTo>
                  <a:pt x="130325" y="6262"/>
                </a:lnTo>
                <a:lnTo>
                  <a:pt x="137160" y="4572"/>
                </a:lnTo>
                <a:lnTo>
                  <a:pt x="143375" y="2571"/>
                </a:lnTo>
                <a:lnTo>
                  <a:pt x="150304" y="1143"/>
                </a:lnTo>
                <a:lnTo>
                  <a:pt x="157519" y="285"/>
                </a:lnTo>
                <a:lnTo>
                  <a:pt x="164592" y="0"/>
                </a:lnTo>
                <a:lnTo>
                  <a:pt x="175260" y="0"/>
                </a:lnTo>
                <a:lnTo>
                  <a:pt x="181356" y="1524"/>
                </a:lnTo>
                <a:lnTo>
                  <a:pt x="181356" y="59436"/>
                </a:lnTo>
                <a:close/>
              </a:path>
              <a:path w="181609" h="289559">
                <a:moveTo>
                  <a:pt x="77724" y="289560"/>
                </a:moveTo>
                <a:lnTo>
                  <a:pt x="0" y="289560"/>
                </a:lnTo>
                <a:lnTo>
                  <a:pt x="0" y="6096"/>
                </a:lnTo>
                <a:lnTo>
                  <a:pt x="73152" y="6096"/>
                </a:lnTo>
                <a:lnTo>
                  <a:pt x="73152" y="59436"/>
                </a:lnTo>
                <a:lnTo>
                  <a:pt x="181356" y="59436"/>
                </a:lnTo>
                <a:lnTo>
                  <a:pt x="181356" y="71628"/>
                </a:lnTo>
                <a:lnTo>
                  <a:pt x="153924" y="71628"/>
                </a:lnTo>
                <a:lnTo>
                  <a:pt x="143922" y="71937"/>
                </a:lnTo>
                <a:lnTo>
                  <a:pt x="104775" y="86487"/>
                </a:lnTo>
                <a:lnTo>
                  <a:pt x="83343" y="118538"/>
                </a:lnTo>
                <a:lnTo>
                  <a:pt x="77724" y="161544"/>
                </a:lnTo>
                <a:lnTo>
                  <a:pt x="77724" y="289560"/>
                </a:lnTo>
                <a:close/>
              </a:path>
              <a:path w="181609" h="289559">
                <a:moveTo>
                  <a:pt x="181356" y="73152"/>
                </a:moveTo>
                <a:lnTo>
                  <a:pt x="173736" y="73152"/>
                </a:lnTo>
                <a:lnTo>
                  <a:pt x="169164" y="71628"/>
                </a:lnTo>
                <a:lnTo>
                  <a:pt x="181356" y="71628"/>
                </a:lnTo>
                <a:lnTo>
                  <a:pt x="18135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93580" y="1197863"/>
            <a:ext cx="78105" cy="64135"/>
          </a:xfrm>
          <a:custGeom>
            <a:avLst/>
            <a:gdLst/>
            <a:ahLst/>
            <a:cxnLst/>
            <a:rect l="l" t="t" r="r" b="b"/>
            <a:pathLst>
              <a:path w="78104" h="64134">
                <a:moveTo>
                  <a:pt x="77724" y="64008"/>
                </a:moveTo>
                <a:lnTo>
                  <a:pt x="0" y="64008"/>
                </a:lnTo>
                <a:lnTo>
                  <a:pt x="0" y="0"/>
                </a:lnTo>
                <a:lnTo>
                  <a:pt x="77724" y="0"/>
                </a:lnTo>
                <a:lnTo>
                  <a:pt x="77724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2442" y="130606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03308" y="1306067"/>
            <a:ext cx="292735" cy="281940"/>
          </a:xfrm>
          <a:custGeom>
            <a:avLst/>
            <a:gdLst/>
            <a:ahLst/>
            <a:cxnLst/>
            <a:rect l="l" t="t" r="r" b="b"/>
            <a:pathLst>
              <a:path w="292734" h="281940">
                <a:moveTo>
                  <a:pt x="86868" y="281940"/>
                </a:moveTo>
                <a:lnTo>
                  <a:pt x="0" y="281940"/>
                </a:lnTo>
                <a:lnTo>
                  <a:pt x="100584" y="132588"/>
                </a:lnTo>
                <a:lnTo>
                  <a:pt x="7620" y="0"/>
                </a:lnTo>
                <a:lnTo>
                  <a:pt x="96012" y="0"/>
                </a:lnTo>
                <a:lnTo>
                  <a:pt x="146304" y="73152"/>
                </a:lnTo>
                <a:lnTo>
                  <a:pt x="229379" y="73152"/>
                </a:lnTo>
                <a:lnTo>
                  <a:pt x="188976" y="131064"/>
                </a:lnTo>
                <a:lnTo>
                  <a:pt x="230847" y="192024"/>
                </a:lnTo>
                <a:lnTo>
                  <a:pt x="144780" y="192024"/>
                </a:lnTo>
                <a:lnTo>
                  <a:pt x="86868" y="281940"/>
                </a:lnTo>
                <a:close/>
              </a:path>
              <a:path w="292734" h="281940">
                <a:moveTo>
                  <a:pt x="229379" y="73152"/>
                </a:moveTo>
                <a:lnTo>
                  <a:pt x="146304" y="73152"/>
                </a:lnTo>
                <a:lnTo>
                  <a:pt x="195072" y="0"/>
                </a:lnTo>
                <a:lnTo>
                  <a:pt x="280415" y="0"/>
                </a:lnTo>
                <a:lnTo>
                  <a:pt x="229379" y="73152"/>
                </a:lnTo>
                <a:close/>
              </a:path>
              <a:path w="292734" h="281940">
                <a:moveTo>
                  <a:pt x="292608" y="281940"/>
                </a:moveTo>
                <a:lnTo>
                  <a:pt x="204215" y="281940"/>
                </a:lnTo>
                <a:lnTo>
                  <a:pt x="144780" y="192024"/>
                </a:lnTo>
                <a:lnTo>
                  <a:pt x="230847" y="192024"/>
                </a:lnTo>
                <a:lnTo>
                  <a:pt x="292608" y="28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49061" y="5757164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23915" y="5858764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23915" y="8521954"/>
            <a:ext cx="5694045" cy="102870"/>
          </a:xfrm>
          <a:custGeom>
            <a:avLst/>
            <a:gdLst/>
            <a:ahLst/>
            <a:cxnLst/>
            <a:rect l="l" t="t" r="r" b="b"/>
            <a:pathLst>
              <a:path w="5694045" h="102870">
                <a:moveTo>
                  <a:pt x="0" y="0"/>
                </a:moveTo>
                <a:lnTo>
                  <a:pt x="5693663" y="0"/>
                </a:lnTo>
                <a:lnTo>
                  <a:pt x="5693663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4207" y="5782564"/>
            <a:ext cx="5643880" cy="0"/>
          </a:xfrm>
          <a:custGeom>
            <a:avLst/>
            <a:gdLst/>
            <a:ahLst/>
            <a:cxnLst/>
            <a:rect l="l" t="t" r="r" b="b"/>
            <a:pathLst>
              <a:path w="5643880">
                <a:moveTo>
                  <a:pt x="0" y="0"/>
                </a:moveTo>
                <a:lnTo>
                  <a:pt x="5643371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74207" y="58079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4499" y="5833364"/>
            <a:ext cx="5593080" cy="0"/>
          </a:xfrm>
          <a:custGeom>
            <a:avLst/>
            <a:gdLst/>
            <a:ahLst/>
            <a:cxnLst/>
            <a:rect l="l" t="t" r="r" b="b"/>
            <a:pathLst>
              <a:path w="5593080">
                <a:moveTo>
                  <a:pt x="0" y="0"/>
                </a:moveTo>
                <a:lnTo>
                  <a:pt x="5593079" y="0"/>
                </a:lnTo>
              </a:path>
            </a:pathLst>
          </a:custGeom>
          <a:ln w="50800">
            <a:solidFill>
              <a:srgbClr val="FFFB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015471" y="5858764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7" y="0"/>
                </a:lnTo>
                <a:lnTo>
                  <a:pt x="102107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FFFB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2259" y="6429755"/>
            <a:ext cx="153924" cy="166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29044" y="6387084"/>
            <a:ext cx="266699" cy="208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5555" y="6434327"/>
            <a:ext cx="147828" cy="161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89292" y="6429755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94270" y="63733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35240" y="6429755"/>
            <a:ext cx="160020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16596" y="6429755"/>
            <a:ext cx="161544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99476" y="6429755"/>
            <a:ext cx="146304" cy="1661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73211" y="63733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94547" y="6434327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35695" y="6387084"/>
            <a:ext cx="100584" cy="2057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59140" y="6373367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59140" y="6429755"/>
            <a:ext cx="384047" cy="1661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49868" y="6429756"/>
            <a:ext cx="153924" cy="1661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51798" y="63733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01328" y="6429755"/>
            <a:ext cx="152400" cy="16611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75064" y="6429755"/>
            <a:ext cx="309371" cy="166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272758-2ED4-4932-AD40-64C8055D0345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D7D0E0-33B6-4DCE-899B-FB3320C582A9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906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3915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4" h="2663190">
                <a:moveTo>
                  <a:pt x="0" y="0"/>
                </a:moveTo>
                <a:lnTo>
                  <a:pt x="100584" y="0"/>
                </a:lnTo>
                <a:lnTo>
                  <a:pt x="100584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3915" y="5652261"/>
            <a:ext cx="2830195" cy="100330"/>
          </a:xfrm>
          <a:custGeom>
            <a:avLst/>
            <a:gdLst/>
            <a:ahLst/>
            <a:cxnLst/>
            <a:rect l="l" t="t" r="r" b="b"/>
            <a:pathLst>
              <a:path w="2830195" h="100329">
                <a:moveTo>
                  <a:pt x="0" y="0"/>
                </a:moveTo>
                <a:lnTo>
                  <a:pt x="2830068" y="0"/>
                </a:lnTo>
                <a:lnTo>
                  <a:pt x="2830068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74207" y="2912237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6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4207" y="293827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24499" y="2963672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53400" y="2989072"/>
            <a:ext cx="100965" cy="2663190"/>
          </a:xfrm>
          <a:custGeom>
            <a:avLst/>
            <a:gdLst/>
            <a:ahLst/>
            <a:cxnLst/>
            <a:rect l="l" t="t" r="r" b="b"/>
            <a:pathLst>
              <a:path w="100965" h="2663190">
                <a:moveTo>
                  <a:pt x="0" y="0"/>
                </a:moveTo>
                <a:lnTo>
                  <a:pt x="100583" y="0"/>
                </a:lnTo>
                <a:lnTo>
                  <a:pt x="100583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40067" y="970788"/>
            <a:ext cx="356870" cy="401320"/>
          </a:xfrm>
          <a:custGeom>
            <a:avLst/>
            <a:gdLst/>
            <a:ahLst/>
            <a:cxnLst/>
            <a:rect l="l" t="t" r="r" b="b"/>
            <a:pathLst>
              <a:path w="356870" h="401319">
                <a:moveTo>
                  <a:pt x="54864" y="400812"/>
                </a:moveTo>
                <a:lnTo>
                  <a:pt x="0" y="400812"/>
                </a:lnTo>
                <a:lnTo>
                  <a:pt x="150876" y="0"/>
                </a:lnTo>
                <a:lnTo>
                  <a:pt x="210312" y="0"/>
                </a:lnTo>
                <a:lnTo>
                  <a:pt x="232007" y="59436"/>
                </a:lnTo>
                <a:lnTo>
                  <a:pt x="179832" y="59436"/>
                </a:lnTo>
                <a:lnTo>
                  <a:pt x="114300" y="236219"/>
                </a:lnTo>
                <a:lnTo>
                  <a:pt x="296536" y="236219"/>
                </a:lnTo>
                <a:lnTo>
                  <a:pt x="312669" y="280415"/>
                </a:lnTo>
                <a:lnTo>
                  <a:pt x="99060" y="280415"/>
                </a:lnTo>
                <a:lnTo>
                  <a:pt x="54864" y="400812"/>
                </a:lnTo>
                <a:close/>
              </a:path>
              <a:path w="356870" h="401319">
                <a:moveTo>
                  <a:pt x="296536" y="236219"/>
                </a:moveTo>
                <a:lnTo>
                  <a:pt x="240792" y="236219"/>
                </a:lnTo>
                <a:lnTo>
                  <a:pt x="179832" y="59436"/>
                </a:lnTo>
                <a:lnTo>
                  <a:pt x="232007" y="59436"/>
                </a:lnTo>
                <a:lnTo>
                  <a:pt x="296536" y="236219"/>
                </a:lnTo>
                <a:close/>
              </a:path>
              <a:path w="356870" h="401319">
                <a:moveTo>
                  <a:pt x="356616" y="400812"/>
                </a:moveTo>
                <a:lnTo>
                  <a:pt x="298704" y="400812"/>
                </a:lnTo>
                <a:lnTo>
                  <a:pt x="256032" y="280415"/>
                </a:lnTo>
                <a:lnTo>
                  <a:pt x="312669" y="280415"/>
                </a:lnTo>
                <a:lnTo>
                  <a:pt x="356616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8019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6292" y="23788"/>
                </a:lnTo>
                <a:lnTo>
                  <a:pt x="104298" y="2595"/>
                </a:lnTo>
                <a:lnTo>
                  <a:pt x="132588" y="0"/>
                </a:lnTo>
                <a:lnTo>
                  <a:pt x="155686" y="1452"/>
                </a:lnTo>
                <a:lnTo>
                  <a:pt x="195595" y="13501"/>
                </a:lnTo>
                <a:lnTo>
                  <a:pt x="226147" y="38100"/>
                </a:lnTo>
                <a:lnTo>
                  <a:pt x="228903" y="42672"/>
                </a:lnTo>
                <a:lnTo>
                  <a:pt x="131064" y="42672"/>
                </a:lnTo>
                <a:lnTo>
                  <a:pt x="109656" y="45529"/>
                </a:lnTo>
                <a:lnTo>
                  <a:pt x="75985" y="68389"/>
                </a:lnTo>
                <a:lnTo>
                  <a:pt x="58245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09751" y="264723"/>
                </a:lnTo>
                <a:lnTo>
                  <a:pt x="128016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0761" y="294584"/>
                </a:lnTo>
                <a:lnTo>
                  <a:pt x="170878" y="302704"/>
                </a:lnTo>
                <a:lnTo>
                  <a:pt x="148994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572" y="93535"/>
                </a:lnTo>
                <a:lnTo>
                  <a:pt x="194881" y="81534"/>
                </a:lnTo>
                <a:lnTo>
                  <a:pt x="161925" y="47244"/>
                </a:lnTo>
                <a:lnTo>
                  <a:pt x="131064" y="42672"/>
                </a:lnTo>
                <a:lnTo>
                  <a:pt x="228903" y="42672"/>
                </a:lnTo>
                <a:lnTo>
                  <a:pt x="237172" y="56388"/>
                </a:lnTo>
                <a:lnTo>
                  <a:pt x="245054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8016" y="266700"/>
                </a:lnTo>
                <a:lnTo>
                  <a:pt x="142922" y="265557"/>
                </a:lnTo>
                <a:lnTo>
                  <a:pt x="155829" y="262128"/>
                </a:lnTo>
                <a:lnTo>
                  <a:pt x="192595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96911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5709" y="1452"/>
                </a:lnTo>
                <a:lnTo>
                  <a:pt x="196238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323" y="45529"/>
                </a:lnTo>
                <a:lnTo>
                  <a:pt x="76652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1404" y="294584"/>
                </a:lnTo>
                <a:lnTo>
                  <a:pt x="171450" y="302704"/>
                </a:lnTo>
                <a:lnTo>
                  <a:pt x="149209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2786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97140" y="1078991"/>
            <a:ext cx="230504" cy="300355"/>
          </a:xfrm>
          <a:custGeom>
            <a:avLst/>
            <a:gdLst/>
            <a:ahLst/>
            <a:cxnLst/>
            <a:rect l="l" t="t" r="r" b="b"/>
            <a:pathLst>
              <a:path w="230504" h="300355">
                <a:moveTo>
                  <a:pt x="94488" y="300228"/>
                </a:moveTo>
                <a:lnTo>
                  <a:pt x="44196" y="289941"/>
                </a:lnTo>
                <a:lnTo>
                  <a:pt x="12192" y="259080"/>
                </a:lnTo>
                <a:lnTo>
                  <a:pt x="833" y="216431"/>
                </a:lnTo>
                <a:lnTo>
                  <a:pt x="0" y="0"/>
                </a:lnTo>
                <a:lnTo>
                  <a:pt x="48768" y="0"/>
                </a:lnTo>
                <a:lnTo>
                  <a:pt x="48768" y="195072"/>
                </a:lnTo>
                <a:lnTo>
                  <a:pt x="49315" y="205930"/>
                </a:lnTo>
                <a:lnTo>
                  <a:pt x="63769" y="242768"/>
                </a:lnTo>
                <a:lnTo>
                  <a:pt x="103632" y="257556"/>
                </a:lnTo>
                <a:lnTo>
                  <a:pt x="179606" y="257556"/>
                </a:lnTo>
                <a:lnTo>
                  <a:pt x="174117" y="264795"/>
                </a:lnTo>
                <a:lnTo>
                  <a:pt x="130873" y="294513"/>
                </a:lnTo>
                <a:lnTo>
                  <a:pt x="113323" y="298799"/>
                </a:lnTo>
                <a:lnTo>
                  <a:pt x="94488" y="300228"/>
                </a:lnTo>
                <a:close/>
              </a:path>
              <a:path w="230504" h="300355">
                <a:moveTo>
                  <a:pt x="179606" y="257556"/>
                </a:moveTo>
                <a:lnTo>
                  <a:pt x="103632" y="257556"/>
                </a:lnTo>
                <a:lnTo>
                  <a:pt x="126777" y="254698"/>
                </a:lnTo>
                <a:lnTo>
                  <a:pt x="145923" y="246126"/>
                </a:lnTo>
                <a:lnTo>
                  <a:pt x="172212" y="211836"/>
                </a:lnTo>
                <a:lnTo>
                  <a:pt x="180784" y="163830"/>
                </a:lnTo>
                <a:lnTo>
                  <a:pt x="181356" y="143256"/>
                </a:lnTo>
                <a:lnTo>
                  <a:pt x="181356" y="0"/>
                </a:lnTo>
                <a:lnTo>
                  <a:pt x="230124" y="0"/>
                </a:lnTo>
                <a:lnTo>
                  <a:pt x="230124" y="249936"/>
                </a:lnTo>
                <a:lnTo>
                  <a:pt x="184404" y="249936"/>
                </a:lnTo>
                <a:lnTo>
                  <a:pt x="179606" y="257556"/>
                </a:lnTo>
                <a:close/>
              </a:path>
              <a:path w="230504" h="300355">
                <a:moveTo>
                  <a:pt x="230124" y="292607"/>
                </a:moveTo>
                <a:lnTo>
                  <a:pt x="182880" y="292607"/>
                </a:lnTo>
                <a:lnTo>
                  <a:pt x="184404" y="249936"/>
                </a:lnTo>
                <a:lnTo>
                  <a:pt x="230124" y="249936"/>
                </a:lnTo>
                <a:lnTo>
                  <a:pt x="230124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9559" y="1071372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5">
                <a:moveTo>
                  <a:pt x="91124" y="56388"/>
                </a:moveTo>
                <a:lnTo>
                  <a:pt x="47244" y="56388"/>
                </a:lnTo>
                <a:lnTo>
                  <a:pt x="51315" y="48339"/>
                </a:lnTo>
                <a:lnTo>
                  <a:pt x="85510" y="12215"/>
                </a:lnTo>
                <a:lnTo>
                  <a:pt x="123444" y="0"/>
                </a:lnTo>
                <a:lnTo>
                  <a:pt x="131064" y="0"/>
                </a:lnTo>
                <a:lnTo>
                  <a:pt x="134112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3444" y="50292"/>
                </a:lnTo>
                <a:lnTo>
                  <a:pt x="106299" y="51744"/>
                </a:lnTo>
                <a:lnTo>
                  <a:pt x="91440" y="56197"/>
                </a:lnTo>
                <a:lnTo>
                  <a:pt x="91124" y="56388"/>
                </a:lnTo>
                <a:close/>
              </a:path>
              <a:path w="13906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1124" y="56388"/>
                </a:lnTo>
                <a:lnTo>
                  <a:pt x="59697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5">
                <a:moveTo>
                  <a:pt x="138684" y="51816"/>
                </a:moveTo>
                <a:lnTo>
                  <a:pt x="135636" y="51816"/>
                </a:lnTo>
                <a:lnTo>
                  <a:pt x="134112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0247" y="1071371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8359" y="70842"/>
                </a:lnTo>
                <a:lnTo>
                  <a:pt x="36028" y="33647"/>
                </a:lnTo>
                <a:lnTo>
                  <a:pt x="68008" y="12215"/>
                </a:lnTo>
                <a:lnTo>
                  <a:pt x="106870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8016" y="42672"/>
                </a:lnTo>
                <a:lnTo>
                  <a:pt x="110013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2964" y="310896"/>
                </a:moveTo>
                <a:lnTo>
                  <a:pt x="39600" y="297394"/>
                </a:lnTo>
                <a:lnTo>
                  <a:pt x="6667" y="258127"/>
                </a:lnTo>
                <a:lnTo>
                  <a:pt x="0" y="224028"/>
                </a:lnTo>
                <a:lnTo>
                  <a:pt x="1690" y="204597"/>
                </a:lnTo>
                <a:lnTo>
                  <a:pt x="25908" y="160020"/>
                </a:lnTo>
                <a:lnTo>
                  <a:pt x="73271" y="136017"/>
                </a:lnTo>
                <a:lnTo>
                  <a:pt x="170688" y="121920"/>
                </a:lnTo>
                <a:lnTo>
                  <a:pt x="178974" y="120205"/>
                </a:lnTo>
                <a:lnTo>
                  <a:pt x="185547" y="117348"/>
                </a:lnTo>
                <a:lnTo>
                  <a:pt x="190404" y="113347"/>
                </a:lnTo>
                <a:lnTo>
                  <a:pt x="193548" y="108204"/>
                </a:lnTo>
                <a:lnTo>
                  <a:pt x="196596" y="103632"/>
                </a:lnTo>
                <a:lnTo>
                  <a:pt x="196596" y="89916"/>
                </a:lnTo>
                <a:lnTo>
                  <a:pt x="195476" y="78200"/>
                </a:lnTo>
                <a:lnTo>
                  <a:pt x="169592" y="48458"/>
                </a:lnTo>
                <a:lnTo>
                  <a:pt x="128016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5354" y="162258"/>
                </a:lnTo>
                <a:lnTo>
                  <a:pt x="158496" y="164211"/>
                </a:lnTo>
                <a:lnTo>
                  <a:pt x="151638" y="165592"/>
                </a:lnTo>
                <a:lnTo>
                  <a:pt x="144780" y="166116"/>
                </a:lnTo>
                <a:lnTo>
                  <a:pt x="114300" y="170688"/>
                </a:lnTo>
                <a:lnTo>
                  <a:pt x="74676" y="182880"/>
                </a:lnTo>
                <a:lnTo>
                  <a:pt x="50292" y="222504"/>
                </a:lnTo>
                <a:lnTo>
                  <a:pt x="51411" y="232457"/>
                </a:lnTo>
                <a:lnTo>
                  <a:pt x="83629" y="264985"/>
                </a:lnTo>
                <a:lnTo>
                  <a:pt x="103632" y="268224"/>
                </a:lnTo>
                <a:lnTo>
                  <a:pt x="191554" y="268224"/>
                </a:lnTo>
                <a:lnTo>
                  <a:pt x="189523" y="270581"/>
                </a:lnTo>
                <a:lnTo>
                  <a:pt x="155448" y="295656"/>
                </a:lnTo>
                <a:lnTo>
                  <a:pt x="109585" y="310014"/>
                </a:lnTo>
                <a:lnTo>
                  <a:pt x="92964" y="310896"/>
                </a:lnTo>
                <a:close/>
              </a:path>
              <a:path w="276225" h="311150">
                <a:moveTo>
                  <a:pt x="191554" y="268224"/>
                </a:moveTo>
                <a:lnTo>
                  <a:pt x="103632" y="268224"/>
                </a:lnTo>
                <a:lnTo>
                  <a:pt x="116205" y="267390"/>
                </a:lnTo>
                <a:lnTo>
                  <a:pt x="128778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4508"/>
                </a:lnTo>
                <a:lnTo>
                  <a:pt x="245364" y="259080"/>
                </a:lnTo>
                <a:lnTo>
                  <a:pt x="246126" y="260604"/>
                </a:lnTo>
                <a:lnTo>
                  <a:pt x="198120" y="260604"/>
                </a:lnTo>
                <a:lnTo>
                  <a:pt x="191554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1358" y="276606"/>
                </a:lnTo>
                <a:lnTo>
                  <a:pt x="198120" y="260604"/>
                </a:lnTo>
                <a:lnTo>
                  <a:pt x="246126" y="260604"/>
                </a:lnTo>
                <a:lnTo>
                  <a:pt x="246887" y="262128"/>
                </a:lnTo>
                <a:lnTo>
                  <a:pt x="249935" y="265176"/>
                </a:lnTo>
                <a:lnTo>
                  <a:pt x="254508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3652" y="304800"/>
                </a:lnTo>
                <a:lnTo>
                  <a:pt x="259080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83523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6492" y="309372"/>
                </a:moveTo>
                <a:lnTo>
                  <a:pt x="73914" y="299085"/>
                </a:lnTo>
                <a:lnTo>
                  <a:pt x="35052" y="268224"/>
                </a:lnTo>
                <a:lnTo>
                  <a:pt x="895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609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43" y="294584"/>
                </a:lnTo>
                <a:lnTo>
                  <a:pt x="172212" y="302704"/>
                </a:lnTo>
                <a:lnTo>
                  <a:pt x="150495" y="307681"/>
                </a:lnTo>
                <a:lnTo>
                  <a:pt x="126492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53271" y="1078992"/>
            <a:ext cx="271780" cy="413384"/>
          </a:xfrm>
          <a:custGeom>
            <a:avLst/>
            <a:gdLst/>
            <a:ahLst/>
            <a:cxnLst/>
            <a:rect l="l" t="t" r="r" b="b"/>
            <a:pathLst>
              <a:path w="271779" h="413384">
                <a:moveTo>
                  <a:pt x="128079" y="370332"/>
                </a:moveTo>
                <a:lnTo>
                  <a:pt x="65532" y="370332"/>
                </a:lnTo>
                <a:lnTo>
                  <a:pt x="71628" y="368808"/>
                </a:lnTo>
                <a:lnTo>
                  <a:pt x="80772" y="362712"/>
                </a:lnTo>
                <a:lnTo>
                  <a:pt x="83820" y="359664"/>
                </a:lnTo>
                <a:lnTo>
                  <a:pt x="86868" y="355092"/>
                </a:lnTo>
                <a:lnTo>
                  <a:pt x="88392" y="353568"/>
                </a:lnTo>
                <a:lnTo>
                  <a:pt x="91440" y="345948"/>
                </a:lnTo>
                <a:lnTo>
                  <a:pt x="97536" y="332232"/>
                </a:lnTo>
                <a:lnTo>
                  <a:pt x="100941" y="322540"/>
                </a:lnTo>
                <a:lnTo>
                  <a:pt x="104203" y="314134"/>
                </a:lnTo>
                <a:lnTo>
                  <a:pt x="107180" y="307157"/>
                </a:lnTo>
                <a:lnTo>
                  <a:pt x="109728" y="301751"/>
                </a:lnTo>
                <a:lnTo>
                  <a:pt x="0" y="0"/>
                </a:lnTo>
                <a:lnTo>
                  <a:pt x="56388" y="0"/>
                </a:lnTo>
                <a:lnTo>
                  <a:pt x="135636" y="237743"/>
                </a:lnTo>
                <a:lnTo>
                  <a:pt x="183489" y="237743"/>
                </a:lnTo>
                <a:lnTo>
                  <a:pt x="178308" y="251459"/>
                </a:lnTo>
                <a:lnTo>
                  <a:pt x="158281" y="302037"/>
                </a:lnTo>
                <a:lnTo>
                  <a:pt x="141541" y="341757"/>
                </a:lnTo>
                <a:lnTo>
                  <a:pt x="128079" y="370332"/>
                </a:lnTo>
                <a:close/>
              </a:path>
              <a:path w="271779" h="413384">
                <a:moveTo>
                  <a:pt x="183489" y="237743"/>
                </a:moveTo>
                <a:lnTo>
                  <a:pt x="135636" y="237743"/>
                </a:lnTo>
                <a:lnTo>
                  <a:pt x="216408" y="0"/>
                </a:lnTo>
                <a:lnTo>
                  <a:pt x="271272" y="0"/>
                </a:lnTo>
                <a:lnTo>
                  <a:pt x="264104" y="18287"/>
                </a:lnTo>
                <a:lnTo>
                  <a:pt x="253936" y="45719"/>
                </a:lnTo>
                <a:lnTo>
                  <a:pt x="224028" y="128015"/>
                </a:lnTo>
                <a:lnTo>
                  <a:pt x="210883" y="164020"/>
                </a:lnTo>
                <a:lnTo>
                  <a:pt x="198882" y="196595"/>
                </a:lnTo>
                <a:lnTo>
                  <a:pt x="188023" y="225742"/>
                </a:lnTo>
                <a:lnTo>
                  <a:pt x="183489" y="237743"/>
                </a:lnTo>
                <a:close/>
              </a:path>
              <a:path w="271779" h="413384">
                <a:moveTo>
                  <a:pt x="56388" y="413004"/>
                </a:moveTo>
                <a:lnTo>
                  <a:pt x="44196" y="413004"/>
                </a:lnTo>
                <a:lnTo>
                  <a:pt x="41148" y="411480"/>
                </a:lnTo>
                <a:lnTo>
                  <a:pt x="36576" y="411480"/>
                </a:lnTo>
                <a:lnTo>
                  <a:pt x="32004" y="409956"/>
                </a:lnTo>
                <a:lnTo>
                  <a:pt x="27432" y="409956"/>
                </a:lnTo>
                <a:lnTo>
                  <a:pt x="27432" y="365760"/>
                </a:lnTo>
                <a:lnTo>
                  <a:pt x="35052" y="367284"/>
                </a:lnTo>
                <a:lnTo>
                  <a:pt x="41148" y="368808"/>
                </a:lnTo>
                <a:lnTo>
                  <a:pt x="45720" y="368808"/>
                </a:lnTo>
                <a:lnTo>
                  <a:pt x="48768" y="370332"/>
                </a:lnTo>
                <a:lnTo>
                  <a:pt x="128079" y="370332"/>
                </a:lnTo>
                <a:lnTo>
                  <a:pt x="127944" y="370617"/>
                </a:lnTo>
                <a:lnTo>
                  <a:pt x="117348" y="388620"/>
                </a:lnTo>
                <a:lnTo>
                  <a:pt x="107394" y="399502"/>
                </a:lnTo>
                <a:lnTo>
                  <a:pt x="93726" y="407098"/>
                </a:lnTo>
                <a:lnTo>
                  <a:pt x="76628" y="411551"/>
                </a:lnTo>
                <a:lnTo>
                  <a:pt x="56388" y="413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DEB8C1-AEF7-464E-97B1-55212C7436F8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46E45-6652-4B67-8CC1-81246BF43831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9B465D-0555-4872-837D-667DF70C9B1A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85D216-CB5A-4121-A19A-80E2C7AB4E88}"/>
              </a:ext>
            </a:extLst>
          </p:cNvPr>
          <p:cNvSpPr txBox="1"/>
          <p:nvPr/>
        </p:nvSpPr>
        <p:spPr>
          <a:xfrm>
            <a:off x="6516174" y="750522"/>
            <a:ext cx="327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8941" y="2886202"/>
            <a:ext cx="0" cy="102870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3795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8" y="0"/>
                </a:lnTo>
                <a:lnTo>
                  <a:pt x="102108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73795" y="5652261"/>
            <a:ext cx="2832100" cy="100330"/>
          </a:xfrm>
          <a:custGeom>
            <a:avLst/>
            <a:gdLst/>
            <a:ahLst/>
            <a:cxnLst/>
            <a:rect l="l" t="t" r="r" b="b"/>
            <a:pathLst>
              <a:path w="2832100" h="100329">
                <a:moveTo>
                  <a:pt x="0" y="0"/>
                </a:moveTo>
                <a:lnTo>
                  <a:pt x="2831592" y="0"/>
                </a:lnTo>
                <a:lnTo>
                  <a:pt x="2831592" y="100329"/>
                </a:lnTo>
                <a:lnTo>
                  <a:pt x="0" y="10032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24088" y="2912237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207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24088" y="2938272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0" y="0"/>
                </a:moveTo>
                <a:lnTo>
                  <a:pt x="51816" y="0"/>
                </a:lnTo>
                <a:lnTo>
                  <a:pt x="51816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75903" y="2963672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08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03279" y="2989072"/>
            <a:ext cx="102235" cy="2663190"/>
          </a:xfrm>
          <a:custGeom>
            <a:avLst/>
            <a:gdLst/>
            <a:ahLst/>
            <a:cxnLst/>
            <a:rect l="l" t="t" r="r" b="b"/>
            <a:pathLst>
              <a:path w="102234" h="2663190">
                <a:moveTo>
                  <a:pt x="0" y="0"/>
                </a:moveTo>
                <a:lnTo>
                  <a:pt x="102108" y="0"/>
                </a:lnTo>
                <a:lnTo>
                  <a:pt x="102108" y="2663190"/>
                </a:lnTo>
                <a:lnTo>
                  <a:pt x="0" y="266319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76644" y="970787"/>
            <a:ext cx="295910" cy="401320"/>
          </a:xfrm>
          <a:custGeom>
            <a:avLst/>
            <a:gdLst/>
            <a:ahLst/>
            <a:cxnLst/>
            <a:rect l="l" t="t" r="r" b="b"/>
            <a:pathLst>
              <a:path w="295909" h="401319">
                <a:moveTo>
                  <a:pt x="54864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6783" y="0"/>
                </a:lnTo>
                <a:lnTo>
                  <a:pt x="201906" y="1976"/>
                </a:lnTo>
                <a:lnTo>
                  <a:pt x="244721" y="17359"/>
                </a:lnTo>
                <a:lnTo>
                  <a:pt x="277010" y="47029"/>
                </a:lnTo>
                <a:lnTo>
                  <a:pt x="277123" y="47244"/>
                </a:lnTo>
                <a:lnTo>
                  <a:pt x="54864" y="47244"/>
                </a:lnTo>
                <a:lnTo>
                  <a:pt x="54864" y="185928"/>
                </a:lnTo>
                <a:lnTo>
                  <a:pt x="274061" y="185928"/>
                </a:lnTo>
                <a:lnTo>
                  <a:pt x="265176" y="198120"/>
                </a:lnTo>
                <a:lnTo>
                  <a:pt x="248578" y="213240"/>
                </a:lnTo>
                <a:lnTo>
                  <a:pt x="228409" y="224218"/>
                </a:lnTo>
                <a:lnTo>
                  <a:pt x="204525" y="230909"/>
                </a:lnTo>
                <a:lnTo>
                  <a:pt x="176783" y="233172"/>
                </a:lnTo>
                <a:lnTo>
                  <a:pt x="54864" y="233172"/>
                </a:lnTo>
                <a:lnTo>
                  <a:pt x="54864" y="400812"/>
                </a:lnTo>
                <a:close/>
              </a:path>
              <a:path w="295909" h="401319">
                <a:moveTo>
                  <a:pt x="274061" y="185928"/>
                </a:moveTo>
                <a:lnTo>
                  <a:pt x="160019" y="185928"/>
                </a:lnTo>
                <a:lnTo>
                  <a:pt x="176569" y="185046"/>
                </a:lnTo>
                <a:lnTo>
                  <a:pt x="191833" y="182308"/>
                </a:lnTo>
                <a:lnTo>
                  <a:pt x="227052" y="161258"/>
                </a:lnTo>
                <a:lnTo>
                  <a:pt x="239268" y="115824"/>
                </a:lnTo>
                <a:lnTo>
                  <a:pt x="237267" y="95607"/>
                </a:lnTo>
                <a:lnTo>
                  <a:pt x="207264" y="56388"/>
                </a:lnTo>
                <a:lnTo>
                  <a:pt x="160019" y="47244"/>
                </a:lnTo>
                <a:lnTo>
                  <a:pt x="277123" y="47244"/>
                </a:lnTo>
                <a:lnTo>
                  <a:pt x="287464" y="66865"/>
                </a:lnTo>
                <a:lnTo>
                  <a:pt x="293631" y="89844"/>
                </a:lnTo>
                <a:lnTo>
                  <a:pt x="295656" y="115824"/>
                </a:lnTo>
                <a:lnTo>
                  <a:pt x="293679" y="138969"/>
                </a:lnTo>
                <a:lnTo>
                  <a:pt x="287845" y="160401"/>
                </a:lnTo>
                <a:lnTo>
                  <a:pt x="278296" y="180117"/>
                </a:lnTo>
                <a:lnTo>
                  <a:pt x="274061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0880" y="1071372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5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5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6995" y="1071372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057" y="300799"/>
                </a:lnTo>
                <a:lnTo>
                  <a:pt x="36576" y="271272"/>
                </a:lnTo>
                <a:lnTo>
                  <a:pt x="914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110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4844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6292" y="23788"/>
                </a:lnTo>
                <a:lnTo>
                  <a:pt x="104298" y="2595"/>
                </a:lnTo>
                <a:lnTo>
                  <a:pt x="132588" y="0"/>
                </a:lnTo>
                <a:lnTo>
                  <a:pt x="155686" y="1452"/>
                </a:lnTo>
                <a:lnTo>
                  <a:pt x="195595" y="13501"/>
                </a:lnTo>
                <a:lnTo>
                  <a:pt x="226147" y="38100"/>
                </a:lnTo>
                <a:lnTo>
                  <a:pt x="228903" y="42672"/>
                </a:lnTo>
                <a:lnTo>
                  <a:pt x="132588" y="42672"/>
                </a:lnTo>
                <a:lnTo>
                  <a:pt x="110299" y="45529"/>
                </a:lnTo>
                <a:lnTo>
                  <a:pt x="76009" y="68389"/>
                </a:lnTo>
                <a:lnTo>
                  <a:pt x="58245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09751" y="264723"/>
                </a:lnTo>
                <a:lnTo>
                  <a:pt x="128016" y="266700"/>
                </a:lnTo>
                <a:lnTo>
                  <a:pt x="224167" y="266700"/>
                </a:lnTo>
                <a:lnTo>
                  <a:pt x="223361" y="268009"/>
                </a:lnTo>
                <a:lnTo>
                  <a:pt x="208788" y="283464"/>
                </a:lnTo>
                <a:lnTo>
                  <a:pt x="191404" y="294584"/>
                </a:lnTo>
                <a:lnTo>
                  <a:pt x="171450" y="302704"/>
                </a:lnTo>
                <a:lnTo>
                  <a:pt x="149209" y="307681"/>
                </a:lnTo>
                <a:lnTo>
                  <a:pt x="124968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572" y="93535"/>
                </a:lnTo>
                <a:lnTo>
                  <a:pt x="194881" y="81534"/>
                </a:lnTo>
                <a:lnTo>
                  <a:pt x="162115" y="47244"/>
                </a:lnTo>
                <a:lnTo>
                  <a:pt x="132588" y="42672"/>
                </a:lnTo>
                <a:lnTo>
                  <a:pt x="228903" y="42672"/>
                </a:lnTo>
                <a:lnTo>
                  <a:pt x="237172" y="56388"/>
                </a:lnTo>
                <a:lnTo>
                  <a:pt x="245054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4167" y="266700"/>
                </a:moveTo>
                <a:lnTo>
                  <a:pt x="128016" y="266700"/>
                </a:lnTo>
                <a:lnTo>
                  <a:pt x="142922" y="265557"/>
                </a:lnTo>
                <a:lnTo>
                  <a:pt x="155829" y="262128"/>
                </a:lnTo>
                <a:lnTo>
                  <a:pt x="192595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3935" y="226242"/>
                </a:lnTo>
                <a:lnTo>
                  <a:pt x="235077" y="248983"/>
                </a:lnTo>
                <a:lnTo>
                  <a:pt x="224167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39455" y="1078991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15071" y="969263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18703" y="1071371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6612" y="267390"/>
                </a:lnTo>
                <a:lnTo>
                  <a:pt x="148780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618" y="212169"/>
                </a:lnTo>
                <a:lnTo>
                  <a:pt x="159067" y="186309"/>
                </a:lnTo>
                <a:lnTo>
                  <a:pt x="94488" y="169164"/>
                </a:lnTo>
                <a:lnTo>
                  <a:pt x="77343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33" y="2309"/>
                </a:lnTo>
                <a:lnTo>
                  <a:pt x="176022" y="9334"/>
                </a:lnTo>
                <a:lnTo>
                  <a:pt x="197739" y="21216"/>
                </a:lnTo>
                <a:lnTo>
                  <a:pt x="214883" y="38100"/>
                </a:lnTo>
                <a:lnTo>
                  <a:pt x="217725" y="42671"/>
                </a:lnTo>
                <a:lnTo>
                  <a:pt x="115824" y="42671"/>
                </a:lnTo>
                <a:lnTo>
                  <a:pt x="102727" y="43267"/>
                </a:lnTo>
                <a:lnTo>
                  <a:pt x="66913" y="59340"/>
                </a:lnTo>
                <a:lnTo>
                  <a:pt x="57912" y="80772"/>
                </a:lnTo>
                <a:lnTo>
                  <a:pt x="59293" y="89606"/>
                </a:lnTo>
                <a:lnTo>
                  <a:pt x="91440" y="117919"/>
                </a:lnTo>
                <a:lnTo>
                  <a:pt x="141732" y="131064"/>
                </a:lnTo>
                <a:lnTo>
                  <a:pt x="165758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5118" y="83462"/>
                </a:lnTo>
                <a:lnTo>
                  <a:pt x="182880" y="75628"/>
                </a:lnTo>
                <a:lnTo>
                  <a:pt x="151257" y="47244"/>
                </a:lnTo>
                <a:lnTo>
                  <a:pt x="115824" y="42671"/>
                </a:lnTo>
                <a:lnTo>
                  <a:pt x="217725" y="42671"/>
                </a:lnTo>
                <a:lnTo>
                  <a:pt x="222861" y="50934"/>
                </a:lnTo>
                <a:lnTo>
                  <a:pt x="228409" y="64198"/>
                </a:lnTo>
                <a:lnTo>
                  <a:pt x="231386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763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43316" y="1078991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8932" y="969263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21040" y="1071372"/>
            <a:ext cx="269875" cy="311150"/>
          </a:xfrm>
          <a:custGeom>
            <a:avLst/>
            <a:gdLst/>
            <a:ahLst/>
            <a:cxnLst/>
            <a:rect l="l" t="t" r="r" b="b"/>
            <a:pathLst>
              <a:path w="269875" h="311150">
                <a:moveTo>
                  <a:pt x="131064" y="310896"/>
                </a:moveTo>
                <a:lnTo>
                  <a:pt x="76771" y="300609"/>
                </a:lnTo>
                <a:lnTo>
                  <a:pt x="35052" y="269748"/>
                </a:lnTo>
                <a:lnTo>
                  <a:pt x="8953" y="222313"/>
                </a:lnTo>
                <a:lnTo>
                  <a:pt x="0" y="160020"/>
                </a:lnTo>
                <a:lnTo>
                  <a:pt x="2309" y="125420"/>
                </a:lnTo>
                <a:lnTo>
                  <a:pt x="21216" y="67651"/>
                </a:lnTo>
                <a:lnTo>
                  <a:pt x="57864" y="25074"/>
                </a:lnTo>
                <a:lnTo>
                  <a:pt x="107108" y="2833"/>
                </a:lnTo>
                <a:lnTo>
                  <a:pt x="137160" y="0"/>
                </a:lnTo>
                <a:lnTo>
                  <a:pt x="163710" y="2309"/>
                </a:lnTo>
                <a:lnTo>
                  <a:pt x="188404" y="9334"/>
                </a:lnTo>
                <a:lnTo>
                  <a:pt x="211097" y="21216"/>
                </a:lnTo>
                <a:lnTo>
                  <a:pt x="231648" y="38100"/>
                </a:lnTo>
                <a:lnTo>
                  <a:pt x="235399" y="42672"/>
                </a:lnTo>
                <a:lnTo>
                  <a:pt x="135636" y="42672"/>
                </a:lnTo>
                <a:lnTo>
                  <a:pt x="115133" y="44934"/>
                </a:lnTo>
                <a:lnTo>
                  <a:pt x="71628" y="77724"/>
                </a:lnTo>
                <a:lnTo>
                  <a:pt x="55816" y="115443"/>
                </a:lnTo>
                <a:lnTo>
                  <a:pt x="50292" y="160020"/>
                </a:lnTo>
                <a:lnTo>
                  <a:pt x="51696" y="182022"/>
                </a:lnTo>
                <a:lnTo>
                  <a:pt x="62507" y="220884"/>
                </a:lnTo>
                <a:lnTo>
                  <a:pt x="97345" y="260413"/>
                </a:lnTo>
                <a:lnTo>
                  <a:pt x="135636" y="268224"/>
                </a:lnTo>
                <a:lnTo>
                  <a:pt x="233259" y="268224"/>
                </a:lnTo>
                <a:lnTo>
                  <a:pt x="216789" y="285178"/>
                </a:lnTo>
                <a:lnTo>
                  <a:pt x="192786" y="299466"/>
                </a:lnTo>
                <a:lnTo>
                  <a:pt x="164211" y="308038"/>
                </a:lnTo>
                <a:lnTo>
                  <a:pt x="131064" y="310896"/>
                </a:lnTo>
                <a:close/>
              </a:path>
              <a:path w="269875" h="311150">
                <a:moveTo>
                  <a:pt x="233259" y="268224"/>
                </a:moveTo>
                <a:lnTo>
                  <a:pt x="135636" y="268224"/>
                </a:lnTo>
                <a:lnTo>
                  <a:pt x="157876" y="265938"/>
                </a:lnTo>
                <a:lnTo>
                  <a:pt x="176403" y="259080"/>
                </a:lnTo>
                <a:lnTo>
                  <a:pt x="209169" y="212788"/>
                </a:lnTo>
                <a:lnTo>
                  <a:pt x="218313" y="171640"/>
                </a:lnTo>
                <a:lnTo>
                  <a:pt x="219456" y="149352"/>
                </a:lnTo>
                <a:lnTo>
                  <a:pt x="218622" y="129873"/>
                </a:lnTo>
                <a:lnTo>
                  <a:pt x="207264" y="82296"/>
                </a:lnTo>
                <a:lnTo>
                  <a:pt x="178879" y="52768"/>
                </a:lnTo>
                <a:lnTo>
                  <a:pt x="135636" y="42672"/>
                </a:lnTo>
                <a:lnTo>
                  <a:pt x="235399" y="42672"/>
                </a:lnTo>
                <a:lnTo>
                  <a:pt x="248531" y="58674"/>
                </a:lnTo>
                <a:lnTo>
                  <a:pt x="260413" y="83820"/>
                </a:lnTo>
                <a:lnTo>
                  <a:pt x="267438" y="113538"/>
                </a:lnTo>
                <a:lnTo>
                  <a:pt x="269748" y="147828"/>
                </a:lnTo>
                <a:lnTo>
                  <a:pt x="267723" y="181808"/>
                </a:lnTo>
                <a:lnTo>
                  <a:pt x="261556" y="212788"/>
                </a:lnTo>
                <a:lnTo>
                  <a:pt x="251102" y="240625"/>
                </a:lnTo>
                <a:lnTo>
                  <a:pt x="236220" y="265176"/>
                </a:lnTo>
                <a:lnTo>
                  <a:pt x="233259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653271" y="1071372"/>
            <a:ext cx="238125" cy="300355"/>
          </a:xfrm>
          <a:custGeom>
            <a:avLst/>
            <a:gdLst/>
            <a:ahLst/>
            <a:cxnLst/>
            <a:rect l="l" t="t" r="r" b="b"/>
            <a:pathLst>
              <a:path w="238125" h="300355">
                <a:moveTo>
                  <a:pt x="101368" y="47244"/>
                </a:moveTo>
                <a:lnTo>
                  <a:pt x="47244" y="47244"/>
                </a:lnTo>
                <a:lnTo>
                  <a:pt x="57792" y="35528"/>
                </a:lnTo>
                <a:lnTo>
                  <a:pt x="91440" y="10668"/>
                </a:lnTo>
                <a:lnTo>
                  <a:pt x="128301" y="595"/>
                </a:lnTo>
                <a:lnTo>
                  <a:pt x="141732" y="0"/>
                </a:lnTo>
                <a:lnTo>
                  <a:pt x="170902" y="2833"/>
                </a:lnTo>
                <a:lnTo>
                  <a:pt x="194500" y="11239"/>
                </a:lnTo>
                <a:lnTo>
                  <a:pt x="212669" y="25074"/>
                </a:lnTo>
                <a:lnTo>
                  <a:pt x="224525" y="42671"/>
                </a:lnTo>
                <a:lnTo>
                  <a:pt x="134112" y="42671"/>
                </a:lnTo>
                <a:lnTo>
                  <a:pt x="125515" y="42933"/>
                </a:lnTo>
                <a:lnTo>
                  <a:pt x="117919" y="43624"/>
                </a:lnTo>
                <a:lnTo>
                  <a:pt x="111180" y="44600"/>
                </a:lnTo>
                <a:lnTo>
                  <a:pt x="105156" y="45720"/>
                </a:lnTo>
                <a:lnTo>
                  <a:pt x="101368" y="47244"/>
                </a:lnTo>
                <a:close/>
              </a:path>
              <a:path w="238125" h="300355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47244"/>
                </a:lnTo>
                <a:lnTo>
                  <a:pt x="101368" y="47244"/>
                </a:lnTo>
                <a:lnTo>
                  <a:pt x="68580" y="70104"/>
                </a:lnTo>
                <a:lnTo>
                  <a:pt x="51339" y="109418"/>
                </a:lnTo>
                <a:lnTo>
                  <a:pt x="48768" y="144780"/>
                </a:lnTo>
                <a:lnTo>
                  <a:pt x="48768" y="300228"/>
                </a:lnTo>
                <a:close/>
              </a:path>
              <a:path w="238125" h="300355">
                <a:moveTo>
                  <a:pt x="237743" y="300228"/>
                </a:moveTo>
                <a:lnTo>
                  <a:pt x="188976" y="300228"/>
                </a:lnTo>
                <a:lnTo>
                  <a:pt x="188976" y="114300"/>
                </a:lnTo>
                <a:lnTo>
                  <a:pt x="188428" y="101179"/>
                </a:lnTo>
                <a:lnTo>
                  <a:pt x="173331" y="58102"/>
                </a:lnTo>
                <a:lnTo>
                  <a:pt x="134112" y="42671"/>
                </a:lnTo>
                <a:lnTo>
                  <a:pt x="224525" y="42671"/>
                </a:lnTo>
                <a:lnTo>
                  <a:pt x="237124" y="90701"/>
                </a:lnTo>
                <a:lnTo>
                  <a:pt x="237688" y="109418"/>
                </a:lnTo>
                <a:lnTo>
                  <a:pt x="237743" y="30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E6F30B-AF27-4156-8039-CD0F51ACFD31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6E13FB-2C0A-4D7F-9A9E-6DD2BC6595BE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5F2B40-085D-4A22-B8CF-EE4E24E6AFCC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00CE60-09FF-4E62-A970-E8305F9CC094}"/>
              </a:ext>
            </a:extLst>
          </p:cNvPr>
          <p:cNvSpPr txBox="1"/>
          <p:nvPr/>
        </p:nvSpPr>
        <p:spPr>
          <a:xfrm>
            <a:off x="6522271" y="750522"/>
            <a:ext cx="327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9059" y="1905000"/>
            <a:ext cx="7728203" cy="7726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8484" y="8711184"/>
            <a:ext cx="4346575" cy="626745"/>
          </a:xfrm>
          <a:custGeom>
            <a:avLst/>
            <a:gdLst/>
            <a:ahLst/>
            <a:cxnLst/>
            <a:rect l="l" t="t" r="r" b="b"/>
            <a:pathLst>
              <a:path w="4346575" h="626745">
                <a:moveTo>
                  <a:pt x="0" y="0"/>
                </a:moveTo>
                <a:lnTo>
                  <a:pt x="4346448" y="0"/>
                </a:lnTo>
                <a:lnTo>
                  <a:pt x="4346448" y="626364"/>
                </a:lnTo>
                <a:lnTo>
                  <a:pt x="0" y="626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811" y="8996171"/>
            <a:ext cx="257810" cy="416559"/>
          </a:xfrm>
          <a:custGeom>
            <a:avLst/>
            <a:gdLst/>
            <a:ahLst/>
            <a:cxnLst/>
            <a:rect l="l" t="t" r="r" b="b"/>
            <a:pathLst>
              <a:path w="257809" h="416559">
                <a:moveTo>
                  <a:pt x="100495" y="47243"/>
                </a:moveTo>
                <a:lnTo>
                  <a:pt x="47244" y="47243"/>
                </a:lnTo>
                <a:lnTo>
                  <a:pt x="54387" y="37552"/>
                </a:lnTo>
                <a:lnTo>
                  <a:pt x="92368" y="9644"/>
                </a:lnTo>
                <a:lnTo>
                  <a:pt x="137160" y="0"/>
                </a:lnTo>
                <a:lnTo>
                  <a:pt x="161424" y="2309"/>
                </a:lnTo>
                <a:lnTo>
                  <a:pt x="183832" y="9334"/>
                </a:lnTo>
                <a:lnTo>
                  <a:pt x="204239" y="21216"/>
                </a:lnTo>
                <a:lnTo>
                  <a:pt x="222504" y="38100"/>
                </a:lnTo>
                <a:lnTo>
                  <a:pt x="225729" y="42672"/>
                </a:lnTo>
                <a:lnTo>
                  <a:pt x="126492" y="42672"/>
                </a:lnTo>
                <a:lnTo>
                  <a:pt x="103322" y="45839"/>
                </a:lnTo>
                <a:lnTo>
                  <a:pt x="100495" y="47243"/>
                </a:lnTo>
                <a:close/>
              </a:path>
              <a:path w="257809" h="416559">
                <a:moveTo>
                  <a:pt x="48768" y="416052"/>
                </a:moveTo>
                <a:lnTo>
                  <a:pt x="0" y="416052"/>
                </a:lnTo>
                <a:lnTo>
                  <a:pt x="0" y="7619"/>
                </a:lnTo>
                <a:lnTo>
                  <a:pt x="47244" y="7619"/>
                </a:lnTo>
                <a:lnTo>
                  <a:pt x="47244" y="47243"/>
                </a:lnTo>
                <a:lnTo>
                  <a:pt x="100495" y="47243"/>
                </a:lnTo>
                <a:lnTo>
                  <a:pt x="68413" y="71604"/>
                </a:lnTo>
                <a:lnTo>
                  <a:pt x="52387" y="109085"/>
                </a:lnTo>
                <a:lnTo>
                  <a:pt x="47244" y="164592"/>
                </a:lnTo>
                <a:lnTo>
                  <a:pt x="47815" y="180927"/>
                </a:lnTo>
                <a:lnTo>
                  <a:pt x="56388" y="222504"/>
                </a:lnTo>
                <a:lnTo>
                  <a:pt x="84010" y="256794"/>
                </a:lnTo>
                <a:lnTo>
                  <a:pt x="126492" y="268224"/>
                </a:lnTo>
                <a:lnTo>
                  <a:pt x="48768" y="268224"/>
                </a:lnTo>
                <a:lnTo>
                  <a:pt x="48768" y="416052"/>
                </a:lnTo>
                <a:close/>
              </a:path>
              <a:path w="257809" h="416559">
                <a:moveTo>
                  <a:pt x="132588" y="310896"/>
                </a:moveTo>
                <a:lnTo>
                  <a:pt x="89725" y="303180"/>
                </a:lnTo>
                <a:lnTo>
                  <a:pt x="56507" y="277677"/>
                </a:lnTo>
                <a:lnTo>
                  <a:pt x="48768" y="268224"/>
                </a:lnTo>
                <a:lnTo>
                  <a:pt x="126492" y="268224"/>
                </a:lnTo>
                <a:lnTo>
                  <a:pt x="143041" y="266485"/>
                </a:lnTo>
                <a:lnTo>
                  <a:pt x="184404" y="239268"/>
                </a:lnTo>
                <a:lnTo>
                  <a:pt x="201549" y="202692"/>
                </a:lnTo>
                <a:lnTo>
                  <a:pt x="207264" y="152400"/>
                </a:lnTo>
                <a:lnTo>
                  <a:pt x="206454" y="134945"/>
                </a:lnTo>
                <a:lnTo>
                  <a:pt x="196596" y="91440"/>
                </a:lnTo>
                <a:lnTo>
                  <a:pt x="169545" y="55054"/>
                </a:lnTo>
                <a:lnTo>
                  <a:pt x="126492" y="42672"/>
                </a:lnTo>
                <a:lnTo>
                  <a:pt x="225729" y="42672"/>
                </a:lnTo>
                <a:lnTo>
                  <a:pt x="237624" y="59531"/>
                </a:lnTo>
                <a:lnTo>
                  <a:pt x="248602" y="84962"/>
                </a:lnTo>
                <a:lnTo>
                  <a:pt x="255293" y="114395"/>
                </a:lnTo>
                <a:lnTo>
                  <a:pt x="257556" y="147828"/>
                </a:lnTo>
                <a:lnTo>
                  <a:pt x="254412" y="192405"/>
                </a:lnTo>
                <a:lnTo>
                  <a:pt x="244983" y="230124"/>
                </a:lnTo>
                <a:lnTo>
                  <a:pt x="207264" y="284988"/>
                </a:lnTo>
                <a:lnTo>
                  <a:pt x="172783" y="304228"/>
                </a:lnTo>
                <a:lnTo>
                  <a:pt x="153471" y="309205"/>
                </a:lnTo>
                <a:lnTo>
                  <a:pt x="132588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3803" y="8996171"/>
            <a:ext cx="139065" cy="300355"/>
          </a:xfrm>
          <a:custGeom>
            <a:avLst/>
            <a:gdLst/>
            <a:ahLst/>
            <a:cxnLst/>
            <a:rect l="l" t="t" r="r" b="b"/>
            <a:pathLst>
              <a:path w="139065" h="300354">
                <a:moveTo>
                  <a:pt x="90736" y="56388"/>
                </a:moveTo>
                <a:lnTo>
                  <a:pt x="47244" y="56388"/>
                </a:lnTo>
                <a:lnTo>
                  <a:pt x="50649" y="48339"/>
                </a:lnTo>
                <a:lnTo>
                  <a:pt x="84653" y="12215"/>
                </a:lnTo>
                <a:lnTo>
                  <a:pt x="123444" y="0"/>
                </a:lnTo>
                <a:lnTo>
                  <a:pt x="129540" y="0"/>
                </a:lnTo>
                <a:lnTo>
                  <a:pt x="132588" y="1523"/>
                </a:lnTo>
                <a:lnTo>
                  <a:pt x="138684" y="1523"/>
                </a:lnTo>
                <a:lnTo>
                  <a:pt x="138684" y="50292"/>
                </a:lnTo>
                <a:lnTo>
                  <a:pt x="121920" y="50292"/>
                </a:lnTo>
                <a:lnTo>
                  <a:pt x="105632" y="51744"/>
                </a:lnTo>
                <a:lnTo>
                  <a:pt x="91059" y="56197"/>
                </a:lnTo>
                <a:lnTo>
                  <a:pt x="90736" y="56388"/>
                </a:lnTo>
                <a:close/>
              </a:path>
              <a:path w="139065" h="300354">
                <a:moveTo>
                  <a:pt x="48768" y="300228"/>
                </a:moveTo>
                <a:lnTo>
                  <a:pt x="0" y="300228"/>
                </a:lnTo>
                <a:lnTo>
                  <a:pt x="0" y="7620"/>
                </a:lnTo>
                <a:lnTo>
                  <a:pt x="47244" y="7620"/>
                </a:lnTo>
                <a:lnTo>
                  <a:pt x="47244" y="56388"/>
                </a:lnTo>
                <a:lnTo>
                  <a:pt x="90736" y="56388"/>
                </a:lnTo>
                <a:lnTo>
                  <a:pt x="59055" y="86891"/>
                </a:lnTo>
                <a:lnTo>
                  <a:pt x="48768" y="129540"/>
                </a:lnTo>
                <a:lnTo>
                  <a:pt x="48768" y="300228"/>
                </a:lnTo>
                <a:close/>
              </a:path>
              <a:path w="139065" h="300354">
                <a:moveTo>
                  <a:pt x="138684" y="51816"/>
                </a:moveTo>
                <a:lnTo>
                  <a:pt x="135636" y="51816"/>
                </a:lnTo>
                <a:lnTo>
                  <a:pt x="132588" y="50292"/>
                </a:lnTo>
                <a:lnTo>
                  <a:pt x="138684" y="50292"/>
                </a:lnTo>
                <a:lnTo>
                  <a:pt x="138684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9920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29540" y="310895"/>
                </a:moveTo>
                <a:lnTo>
                  <a:pt x="79248" y="300799"/>
                </a:lnTo>
                <a:lnTo>
                  <a:pt x="38100" y="271272"/>
                </a:lnTo>
                <a:lnTo>
                  <a:pt x="9334" y="222885"/>
                </a:lnTo>
                <a:lnTo>
                  <a:pt x="0" y="158495"/>
                </a:lnTo>
                <a:lnTo>
                  <a:pt x="2309" y="124777"/>
                </a:lnTo>
                <a:lnTo>
                  <a:pt x="21216" y="67627"/>
                </a:lnTo>
                <a:lnTo>
                  <a:pt x="58078" y="25074"/>
                </a:lnTo>
                <a:lnTo>
                  <a:pt x="107751" y="2833"/>
                </a:lnTo>
                <a:lnTo>
                  <a:pt x="137160" y="0"/>
                </a:lnTo>
                <a:lnTo>
                  <a:pt x="152900" y="857"/>
                </a:lnTo>
                <a:lnTo>
                  <a:pt x="198120" y="13716"/>
                </a:lnTo>
                <a:lnTo>
                  <a:pt x="233695" y="40933"/>
                </a:lnTo>
                <a:lnTo>
                  <a:pt x="235072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6530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4721" y="190642"/>
                </a:lnTo>
                <a:lnTo>
                  <a:pt x="73152" y="240792"/>
                </a:lnTo>
                <a:lnTo>
                  <a:pt x="114942" y="266509"/>
                </a:lnTo>
                <a:lnTo>
                  <a:pt x="134112" y="268224"/>
                </a:lnTo>
                <a:lnTo>
                  <a:pt x="232223" y="268224"/>
                </a:lnTo>
                <a:lnTo>
                  <a:pt x="230624" y="270224"/>
                </a:lnTo>
                <a:lnTo>
                  <a:pt x="198882" y="295275"/>
                </a:lnTo>
                <a:lnTo>
                  <a:pt x="159972" y="308324"/>
                </a:lnTo>
                <a:lnTo>
                  <a:pt x="140446" y="310610"/>
                </a:lnTo>
                <a:lnTo>
                  <a:pt x="129540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3836" y="112871"/>
                </a:lnTo>
                <a:lnTo>
                  <a:pt x="210693" y="99441"/>
                </a:lnTo>
                <a:lnTo>
                  <a:pt x="190714" y="62603"/>
                </a:lnTo>
                <a:lnTo>
                  <a:pt x="135636" y="42672"/>
                </a:lnTo>
                <a:lnTo>
                  <a:pt x="235072" y="42672"/>
                </a:lnTo>
                <a:lnTo>
                  <a:pt x="254508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2223" y="268224"/>
                </a:moveTo>
                <a:lnTo>
                  <a:pt x="134112" y="268224"/>
                </a:lnTo>
                <a:lnTo>
                  <a:pt x="152423" y="266533"/>
                </a:lnTo>
                <a:lnTo>
                  <a:pt x="168592" y="261556"/>
                </a:lnTo>
                <a:lnTo>
                  <a:pt x="200477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8412" y="245364"/>
                </a:lnTo>
                <a:lnTo>
                  <a:pt x="236791" y="262509"/>
                </a:lnTo>
                <a:lnTo>
                  <a:pt x="232223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9292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452" y="370332"/>
                </a:moveTo>
                <a:lnTo>
                  <a:pt x="132588" y="370332"/>
                </a:lnTo>
                <a:lnTo>
                  <a:pt x="148875" y="368593"/>
                </a:lnTo>
                <a:lnTo>
                  <a:pt x="163449" y="363283"/>
                </a:lnTo>
                <a:lnTo>
                  <a:pt x="197453" y="324826"/>
                </a:lnTo>
                <a:lnTo>
                  <a:pt x="208883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2306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452" y="370332"/>
                </a:lnTo>
                <a:close/>
              </a:path>
              <a:path w="257809" h="413384">
                <a:moveTo>
                  <a:pt x="117348" y="413004"/>
                </a:moveTo>
                <a:lnTo>
                  <a:pt x="72771" y="402717"/>
                </a:lnTo>
                <a:lnTo>
                  <a:pt x="35052" y="371856"/>
                </a:lnTo>
                <a:lnTo>
                  <a:pt x="8382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20" y="131516"/>
                </a:lnTo>
                <a:lnTo>
                  <a:pt x="95440" y="108037"/>
                </a:lnTo>
                <a:lnTo>
                  <a:pt x="123444" y="105156"/>
                </a:lnTo>
                <a:lnTo>
                  <a:pt x="139731" y="106013"/>
                </a:lnTo>
                <a:lnTo>
                  <a:pt x="178308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5059" y="362331"/>
                </a:lnTo>
                <a:lnTo>
                  <a:pt x="132588" y="370332"/>
                </a:lnTo>
                <a:lnTo>
                  <a:pt x="204452" y="370332"/>
                </a:lnTo>
                <a:lnTo>
                  <a:pt x="201120" y="374665"/>
                </a:lnTo>
                <a:lnTo>
                  <a:pt x="170688" y="400812"/>
                </a:lnTo>
                <a:lnTo>
                  <a:pt x="131683" y="412170"/>
                </a:lnTo>
                <a:lnTo>
                  <a:pt x="117348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4383" y="900379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487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0" y="8894064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5">
                <a:moveTo>
                  <a:pt x="48768" y="56388"/>
                </a:moveTo>
                <a:lnTo>
                  <a:pt x="0" y="56388"/>
                </a:lnTo>
                <a:lnTo>
                  <a:pt x="0" y="0"/>
                </a:lnTo>
                <a:lnTo>
                  <a:pt x="48768" y="0"/>
                </a:lnTo>
                <a:lnTo>
                  <a:pt x="48768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210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763" y="220218"/>
                </a:lnTo>
                <a:lnTo>
                  <a:pt x="0" y="163068"/>
                </a:lnTo>
                <a:lnTo>
                  <a:pt x="2309" y="126468"/>
                </a:lnTo>
                <a:lnTo>
                  <a:pt x="21216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5044" y="266700"/>
                </a:lnTo>
                <a:lnTo>
                  <a:pt x="224218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5044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792" y="226242"/>
                </a:lnTo>
                <a:lnTo>
                  <a:pt x="236220" y="248983"/>
                </a:lnTo>
                <a:lnTo>
                  <a:pt x="2250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90331" y="8923020"/>
            <a:ext cx="135890" cy="378460"/>
          </a:xfrm>
          <a:custGeom>
            <a:avLst/>
            <a:gdLst/>
            <a:ahLst/>
            <a:cxnLst/>
            <a:rect l="l" t="t" r="r" b="b"/>
            <a:pathLst>
              <a:path w="135890" h="378459">
                <a:moveTo>
                  <a:pt x="88392" y="80772"/>
                </a:moveTo>
                <a:lnTo>
                  <a:pt x="39624" y="80772"/>
                </a:lnTo>
                <a:lnTo>
                  <a:pt x="39624" y="0"/>
                </a:lnTo>
                <a:lnTo>
                  <a:pt x="88392" y="0"/>
                </a:lnTo>
                <a:lnTo>
                  <a:pt x="88392" y="80772"/>
                </a:lnTo>
                <a:close/>
              </a:path>
              <a:path w="135890" h="378459">
                <a:moveTo>
                  <a:pt x="135636" y="121920"/>
                </a:moveTo>
                <a:lnTo>
                  <a:pt x="0" y="121920"/>
                </a:lnTo>
                <a:lnTo>
                  <a:pt x="0" y="80772"/>
                </a:lnTo>
                <a:lnTo>
                  <a:pt x="135636" y="80772"/>
                </a:lnTo>
                <a:lnTo>
                  <a:pt x="135636" y="121920"/>
                </a:lnTo>
                <a:close/>
              </a:path>
              <a:path w="135890" h="378459">
                <a:moveTo>
                  <a:pt x="112776" y="377952"/>
                </a:moveTo>
                <a:lnTo>
                  <a:pt x="99060" y="377952"/>
                </a:lnTo>
                <a:lnTo>
                  <a:pt x="83319" y="376809"/>
                </a:lnTo>
                <a:lnTo>
                  <a:pt x="46696" y="350829"/>
                </a:lnTo>
                <a:lnTo>
                  <a:pt x="39624" y="315467"/>
                </a:lnTo>
                <a:lnTo>
                  <a:pt x="39624" y="121920"/>
                </a:lnTo>
                <a:lnTo>
                  <a:pt x="88392" y="121920"/>
                </a:lnTo>
                <a:lnTo>
                  <a:pt x="88392" y="321564"/>
                </a:lnTo>
                <a:lnTo>
                  <a:pt x="92964" y="329184"/>
                </a:lnTo>
                <a:lnTo>
                  <a:pt x="99060" y="332232"/>
                </a:lnTo>
                <a:lnTo>
                  <a:pt x="103632" y="333756"/>
                </a:lnTo>
                <a:lnTo>
                  <a:pt x="109728" y="335280"/>
                </a:lnTo>
                <a:lnTo>
                  <a:pt x="135636" y="335280"/>
                </a:lnTo>
                <a:lnTo>
                  <a:pt x="135635" y="373380"/>
                </a:lnTo>
                <a:lnTo>
                  <a:pt x="131064" y="374904"/>
                </a:lnTo>
                <a:lnTo>
                  <a:pt x="124968" y="376428"/>
                </a:lnTo>
                <a:lnTo>
                  <a:pt x="118872" y="376428"/>
                </a:lnTo>
                <a:lnTo>
                  <a:pt x="112776" y="377952"/>
                </a:lnTo>
                <a:close/>
              </a:path>
              <a:path w="135890" h="378459">
                <a:moveTo>
                  <a:pt x="135636" y="335280"/>
                </a:moveTo>
                <a:lnTo>
                  <a:pt x="129540" y="335280"/>
                </a:lnTo>
                <a:lnTo>
                  <a:pt x="132588" y="333756"/>
                </a:lnTo>
                <a:lnTo>
                  <a:pt x="135636" y="333756"/>
                </a:lnTo>
                <a:lnTo>
                  <a:pt x="135636" y="335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9495" y="8996171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24" y="124777"/>
                </a:lnTo>
                <a:lnTo>
                  <a:pt x="21859" y="67627"/>
                </a:lnTo>
                <a:lnTo>
                  <a:pt x="58959" y="25074"/>
                </a:lnTo>
                <a:lnTo>
                  <a:pt x="109251" y="2833"/>
                </a:lnTo>
                <a:lnTo>
                  <a:pt x="138684" y="0"/>
                </a:lnTo>
                <a:lnTo>
                  <a:pt x="153757" y="857"/>
                </a:lnTo>
                <a:lnTo>
                  <a:pt x="198120" y="13716"/>
                </a:lnTo>
                <a:lnTo>
                  <a:pt x="234981" y="40933"/>
                </a:lnTo>
                <a:lnTo>
                  <a:pt x="236396" y="42672"/>
                </a:lnTo>
                <a:lnTo>
                  <a:pt x="135636" y="42672"/>
                </a:lnTo>
                <a:lnTo>
                  <a:pt x="119324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5409" y="128016"/>
                </a:lnTo>
                <a:lnTo>
                  <a:pt x="265557" y="129540"/>
                </a:lnTo>
                <a:lnTo>
                  <a:pt x="266414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387" y="190642"/>
                </a:lnTo>
                <a:lnTo>
                  <a:pt x="74676" y="240792"/>
                </a:lnTo>
                <a:lnTo>
                  <a:pt x="116252" y="266509"/>
                </a:lnTo>
                <a:lnTo>
                  <a:pt x="135636" y="268224"/>
                </a:lnTo>
                <a:lnTo>
                  <a:pt x="233122" y="268224"/>
                </a:lnTo>
                <a:lnTo>
                  <a:pt x="231505" y="270224"/>
                </a:lnTo>
                <a:lnTo>
                  <a:pt x="200406" y="295275"/>
                </a:lnTo>
                <a:lnTo>
                  <a:pt x="161282" y="308324"/>
                </a:lnTo>
                <a:lnTo>
                  <a:pt x="141327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5409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0928" y="62603"/>
                </a:lnTo>
                <a:lnTo>
                  <a:pt x="135636" y="42672"/>
                </a:lnTo>
                <a:lnTo>
                  <a:pt x="236396" y="42672"/>
                </a:lnTo>
                <a:lnTo>
                  <a:pt x="255270" y="76009"/>
                </a:lnTo>
                <a:lnTo>
                  <a:pt x="264128" y="114728"/>
                </a:lnTo>
                <a:lnTo>
                  <a:pt x="265409" y="128016"/>
                </a:lnTo>
                <a:close/>
              </a:path>
              <a:path w="266700" h="311150">
                <a:moveTo>
                  <a:pt x="233122" y="268224"/>
                </a:moveTo>
                <a:lnTo>
                  <a:pt x="135636" y="268224"/>
                </a:lnTo>
                <a:lnTo>
                  <a:pt x="153304" y="266533"/>
                </a:lnTo>
                <a:lnTo>
                  <a:pt x="169545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7744" y="262509"/>
                </a:lnTo>
                <a:lnTo>
                  <a:pt x="233122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68868" y="8894064"/>
            <a:ext cx="257810" cy="413384"/>
          </a:xfrm>
          <a:custGeom>
            <a:avLst/>
            <a:gdLst/>
            <a:ahLst/>
            <a:cxnLst/>
            <a:rect l="l" t="t" r="r" b="b"/>
            <a:pathLst>
              <a:path w="257809" h="413384">
                <a:moveTo>
                  <a:pt x="204862" y="370332"/>
                </a:moveTo>
                <a:lnTo>
                  <a:pt x="134112" y="370332"/>
                </a:lnTo>
                <a:lnTo>
                  <a:pt x="149542" y="368593"/>
                </a:lnTo>
                <a:lnTo>
                  <a:pt x="163830" y="363283"/>
                </a:lnTo>
                <a:lnTo>
                  <a:pt x="198096" y="324826"/>
                </a:lnTo>
                <a:lnTo>
                  <a:pt x="208907" y="282011"/>
                </a:lnTo>
                <a:lnTo>
                  <a:pt x="210311" y="256032"/>
                </a:lnTo>
                <a:lnTo>
                  <a:pt x="208883" y="230314"/>
                </a:lnTo>
                <a:lnTo>
                  <a:pt x="197453" y="189166"/>
                </a:lnTo>
                <a:lnTo>
                  <a:pt x="163449" y="154495"/>
                </a:lnTo>
                <a:lnTo>
                  <a:pt x="132588" y="147828"/>
                </a:lnTo>
                <a:lnTo>
                  <a:pt x="208787" y="147828"/>
                </a:lnTo>
                <a:lnTo>
                  <a:pt x="208787" y="0"/>
                </a:lnTo>
                <a:lnTo>
                  <a:pt x="257556" y="0"/>
                </a:lnTo>
                <a:lnTo>
                  <a:pt x="257556" y="362712"/>
                </a:lnTo>
                <a:lnTo>
                  <a:pt x="210311" y="362712"/>
                </a:lnTo>
                <a:lnTo>
                  <a:pt x="204862" y="370332"/>
                </a:lnTo>
                <a:close/>
              </a:path>
              <a:path w="257809" h="413384">
                <a:moveTo>
                  <a:pt x="118872" y="413004"/>
                </a:moveTo>
                <a:lnTo>
                  <a:pt x="73533" y="402717"/>
                </a:lnTo>
                <a:lnTo>
                  <a:pt x="35052" y="371856"/>
                </a:lnTo>
                <a:lnTo>
                  <a:pt x="8953" y="323850"/>
                </a:lnTo>
                <a:lnTo>
                  <a:pt x="0" y="262128"/>
                </a:lnTo>
                <a:lnTo>
                  <a:pt x="2000" y="231267"/>
                </a:lnTo>
                <a:lnTo>
                  <a:pt x="18002" y="176403"/>
                </a:lnTo>
                <a:lnTo>
                  <a:pt x="49744" y="131516"/>
                </a:lnTo>
                <a:lnTo>
                  <a:pt x="96083" y="108037"/>
                </a:lnTo>
                <a:lnTo>
                  <a:pt x="124968" y="105156"/>
                </a:lnTo>
                <a:lnTo>
                  <a:pt x="140398" y="106013"/>
                </a:lnTo>
                <a:lnTo>
                  <a:pt x="179832" y="118872"/>
                </a:lnTo>
                <a:lnTo>
                  <a:pt x="208787" y="147828"/>
                </a:lnTo>
                <a:lnTo>
                  <a:pt x="132588" y="147828"/>
                </a:lnTo>
                <a:lnTo>
                  <a:pt x="115157" y="149566"/>
                </a:lnTo>
                <a:lnTo>
                  <a:pt x="73152" y="176784"/>
                </a:lnTo>
                <a:lnTo>
                  <a:pt x="56007" y="211264"/>
                </a:lnTo>
                <a:lnTo>
                  <a:pt x="50292" y="260604"/>
                </a:lnTo>
                <a:lnTo>
                  <a:pt x="51458" y="282606"/>
                </a:lnTo>
                <a:lnTo>
                  <a:pt x="61221" y="321468"/>
                </a:lnTo>
                <a:lnTo>
                  <a:pt x="96393" y="362331"/>
                </a:lnTo>
                <a:lnTo>
                  <a:pt x="134112" y="370332"/>
                </a:lnTo>
                <a:lnTo>
                  <a:pt x="204862" y="370332"/>
                </a:lnTo>
                <a:lnTo>
                  <a:pt x="201763" y="374665"/>
                </a:lnTo>
                <a:lnTo>
                  <a:pt x="170688" y="400812"/>
                </a:lnTo>
                <a:lnTo>
                  <a:pt x="132540" y="412170"/>
                </a:lnTo>
                <a:lnTo>
                  <a:pt x="118872" y="413004"/>
                </a:lnTo>
                <a:close/>
              </a:path>
              <a:path w="257809" h="413384">
                <a:moveTo>
                  <a:pt x="257556" y="402336"/>
                </a:moveTo>
                <a:lnTo>
                  <a:pt x="210311" y="402336"/>
                </a:lnTo>
                <a:lnTo>
                  <a:pt x="210311" y="362712"/>
                </a:lnTo>
                <a:lnTo>
                  <a:pt x="257556" y="362712"/>
                </a:lnTo>
                <a:lnTo>
                  <a:pt x="257556" y="402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3688" y="8996171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79">
                <a:moveTo>
                  <a:pt x="124968" y="309372"/>
                </a:moveTo>
                <a:lnTo>
                  <a:pt x="73533" y="299085"/>
                </a:lnTo>
                <a:lnTo>
                  <a:pt x="33528" y="268224"/>
                </a:lnTo>
                <a:lnTo>
                  <a:pt x="8191" y="220218"/>
                </a:lnTo>
                <a:lnTo>
                  <a:pt x="0" y="163068"/>
                </a:lnTo>
                <a:lnTo>
                  <a:pt x="2286" y="126468"/>
                </a:lnTo>
                <a:lnTo>
                  <a:pt x="20574" y="66413"/>
                </a:lnTo>
                <a:lnTo>
                  <a:pt x="57150" y="23788"/>
                </a:lnTo>
                <a:lnTo>
                  <a:pt x="105156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6790" y="38100"/>
                </a:lnTo>
                <a:lnTo>
                  <a:pt x="229433" y="42672"/>
                </a:lnTo>
                <a:lnTo>
                  <a:pt x="132588" y="42672"/>
                </a:lnTo>
                <a:lnTo>
                  <a:pt x="110537" y="45529"/>
                </a:lnTo>
                <a:lnTo>
                  <a:pt x="77295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59" y="183927"/>
                </a:lnTo>
                <a:lnTo>
                  <a:pt x="70104" y="236219"/>
                </a:lnTo>
                <a:lnTo>
                  <a:pt x="110394" y="264723"/>
                </a:lnTo>
                <a:lnTo>
                  <a:pt x="129540" y="266700"/>
                </a:lnTo>
                <a:lnTo>
                  <a:pt x="224805" y="266700"/>
                </a:lnTo>
                <a:lnTo>
                  <a:pt x="224004" y="268009"/>
                </a:lnTo>
                <a:lnTo>
                  <a:pt x="208788" y="283464"/>
                </a:lnTo>
                <a:lnTo>
                  <a:pt x="191619" y="294584"/>
                </a:lnTo>
                <a:lnTo>
                  <a:pt x="172021" y="302704"/>
                </a:lnTo>
                <a:lnTo>
                  <a:pt x="149852" y="307681"/>
                </a:lnTo>
                <a:lnTo>
                  <a:pt x="124968" y="309372"/>
                </a:lnTo>
                <a:close/>
              </a:path>
              <a:path w="250190" h="309879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29433" y="42672"/>
                </a:lnTo>
                <a:lnTo>
                  <a:pt x="237363" y="56388"/>
                </a:lnTo>
                <a:lnTo>
                  <a:pt x="245078" y="79248"/>
                </a:lnTo>
                <a:lnTo>
                  <a:pt x="249936" y="106680"/>
                </a:lnTo>
                <a:close/>
              </a:path>
              <a:path w="250190" h="309879">
                <a:moveTo>
                  <a:pt x="224805" y="266700"/>
                </a:moveTo>
                <a:lnTo>
                  <a:pt x="129540" y="266700"/>
                </a:lnTo>
                <a:lnTo>
                  <a:pt x="143803" y="265557"/>
                </a:lnTo>
                <a:lnTo>
                  <a:pt x="156781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149" y="226242"/>
                </a:lnTo>
                <a:lnTo>
                  <a:pt x="235648" y="248983"/>
                </a:lnTo>
                <a:lnTo>
                  <a:pt x="224805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59061" y="8894064"/>
            <a:ext cx="0" cy="403860"/>
          </a:xfrm>
          <a:custGeom>
            <a:avLst/>
            <a:gdLst/>
            <a:ahLst/>
            <a:cxnLst/>
            <a:rect l="l" t="t" r="r" b="b"/>
            <a:pathLst>
              <a:path h="403859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50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45168" y="8996172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900" y="1166"/>
                </a:lnTo>
                <a:lnTo>
                  <a:pt x="194667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9370" y="43838"/>
                </a:lnTo>
                <a:lnTo>
                  <a:pt x="73152" y="62484"/>
                </a:lnTo>
                <a:lnTo>
                  <a:pt x="62650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70688" y="121920"/>
                </a:lnTo>
                <a:lnTo>
                  <a:pt x="178117" y="120205"/>
                </a:lnTo>
                <a:lnTo>
                  <a:pt x="196596" y="97536"/>
                </a:lnTo>
                <a:lnTo>
                  <a:pt x="196596" y="89916"/>
                </a:lnTo>
                <a:lnTo>
                  <a:pt x="178308" y="53340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9967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2681" y="268224"/>
                </a:moveTo>
                <a:lnTo>
                  <a:pt x="121920" y="268224"/>
                </a:lnTo>
                <a:lnTo>
                  <a:pt x="135088" y="267390"/>
                </a:lnTo>
                <a:lnTo>
                  <a:pt x="147256" y="264985"/>
                </a:lnTo>
                <a:lnTo>
                  <a:pt x="184975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7734" y="186309"/>
                </a:lnTo>
                <a:lnTo>
                  <a:pt x="92964" y="169164"/>
                </a:lnTo>
                <a:lnTo>
                  <a:pt x="75819" y="164330"/>
                </a:lnTo>
                <a:lnTo>
                  <a:pt x="38100" y="147828"/>
                </a:lnTo>
                <a:lnTo>
                  <a:pt x="9596" y="109251"/>
                </a:lnTo>
                <a:lnTo>
                  <a:pt x="7620" y="92964"/>
                </a:lnTo>
                <a:lnTo>
                  <a:pt x="9358" y="73271"/>
                </a:lnTo>
                <a:lnTo>
                  <a:pt x="36576" y="25907"/>
                </a:lnTo>
                <a:lnTo>
                  <a:pt x="72390" y="6667"/>
                </a:lnTo>
                <a:lnTo>
                  <a:pt x="117348" y="0"/>
                </a:lnTo>
                <a:lnTo>
                  <a:pt x="148209" y="2309"/>
                </a:lnTo>
                <a:lnTo>
                  <a:pt x="174498" y="9334"/>
                </a:lnTo>
                <a:lnTo>
                  <a:pt x="196215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17" y="43267"/>
                </a:lnTo>
                <a:lnTo>
                  <a:pt x="65627" y="59340"/>
                </a:lnTo>
                <a:lnTo>
                  <a:pt x="57912" y="80772"/>
                </a:lnTo>
                <a:lnTo>
                  <a:pt x="59055" y="89606"/>
                </a:lnTo>
                <a:lnTo>
                  <a:pt x="89916" y="117919"/>
                </a:lnTo>
                <a:lnTo>
                  <a:pt x="140208" y="131064"/>
                </a:lnTo>
                <a:lnTo>
                  <a:pt x="164234" y="137660"/>
                </a:lnTo>
                <a:lnTo>
                  <a:pt x="210312" y="155448"/>
                </a:lnTo>
                <a:lnTo>
                  <a:pt x="238815" y="196596"/>
                </a:lnTo>
                <a:lnTo>
                  <a:pt x="240792" y="214884"/>
                </a:lnTo>
                <a:lnTo>
                  <a:pt x="238815" y="233719"/>
                </a:lnTo>
                <a:lnTo>
                  <a:pt x="232981" y="251269"/>
                </a:lnTo>
                <a:lnTo>
                  <a:pt x="223432" y="267390"/>
                </a:lnTo>
                <a:lnTo>
                  <a:pt x="222681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0396" y="310896"/>
                </a:moveTo>
                <a:lnTo>
                  <a:pt x="6553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720" y="219646"/>
                </a:lnTo>
                <a:lnTo>
                  <a:pt x="51054" y="229362"/>
                </a:lnTo>
                <a:lnTo>
                  <a:pt x="84391" y="262509"/>
                </a:lnTo>
                <a:lnTo>
                  <a:pt x="121920" y="268224"/>
                </a:lnTo>
                <a:lnTo>
                  <a:pt x="222681" y="268224"/>
                </a:lnTo>
                <a:lnTo>
                  <a:pt x="210312" y="281940"/>
                </a:lnTo>
                <a:lnTo>
                  <a:pt x="193690" y="294822"/>
                </a:lnTo>
                <a:lnTo>
                  <a:pt x="173355" y="303847"/>
                </a:lnTo>
                <a:lnTo>
                  <a:pt x="149018" y="309157"/>
                </a:lnTo>
                <a:lnTo>
                  <a:pt x="12039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28859" y="8996172"/>
            <a:ext cx="241300" cy="311150"/>
          </a:xfrm>
          <a:custGeom>
            <a:avLst/>
            <a:gdLst/>
            <a:ahLst/>
            <a:cxnLst/>
            <a:rect l="l" t="t" r="r" b="b"/>
            <a:pathLst>
              <a:path w="241300" h="311150">
                <a:moveTo>
                  <a:pt x="223980" y="268224"/>
                </a:moveTo>
                <a:lnTo>
                  <a:pt x="123444" y="268224"/>
                </a:lnTo>
                <a:lnTo>
                  <a:pt x="135969" y="267390"/>
                </a:lnTo>
                <a:lnTo>
                  <a:pt x="148209" y="264985"/>
                </a:lnTo>
                <a:lnTo>
                  <a:pt x="185737" y="241363"/>
                </a:lnTo>
                <a:lnTo>
                  <a:pt x="190500" y="220980"/>
                </a:lnTo>
                <a:lnTo>
                  <a:pt x="189380" y="212169"/>
                </a:lnTo>
                <a:lnTo>
                  <a:pt x="158877" y="186309"/>
                </a:lnTo>
                <a:lnTo>
                  <a:pt x="94488" y="169164"/>
                </a:lnTo>
                <a:lnTo>
                  <a:pt x="76485" y="164330"/>
                </a:lnTo>
                <a:lnTo>
                  <a:pt x="39624" y="147828"/>
                </a:lnTo>
                <a:lnTo>
                  <a:pt x="9620" y="109251"/>
                </a:lnTo>
                <a:lnTo>
                  <a:pt x="7620" y="92964"/>
                </a:lnTo>
                <a:lnTo>
                  <a:pt x="9596" y="73271"/>
                </a:lnTo>
                <a:lnTo>
                  <a:pt x="38100" y="25907"/>
                </a:lnTo>
                <a:lnTo>
                  <a:pt x="73342" y="6667"/>
                </a:lnTo>
                <a:lnTo>
                  <a:pt x="118872" y="0"/>
                </a:lnTo>
                <a:lnTo>
                  <a:pt x="149709" y="2309"/>
                </a:lnTo>
                <a:lnTo>
                  <a:pt x="175831" y="9334"/>
                </a:lnTo>
                <a:lnTo>
                  <a:pt x="197096" y="21216"/>
                </a:lnTo>
                <a:lnTo>
                  <a:pt x="213360" y="38100"/>
                </a:lnTo>
                <a:lnTo>
                  <a:pt x="216210" y="42671"/>
                </a:lnTo>
                <a:lnTo>
                  <a:pt x="114300" y="42671"/>
                </a:lnTo>
                <a:lnTo>
                  <a:pt x="101441" y="43267"/>
                </a:lnTo>
                <a:lnTo>
                  <a:pt x="66270" y="59340"/>
                </a:lnTo>
                <a:lnTo>
                  <a:pt x="57912" y="80772"/>
                </a:lnTo>
                <a:lnTo>
                  <a:pt x="59078" y="89606"/>
                </a:lnTo>
                <a:lnTo>
                  <a:pt x="90106" y="117919"/>
                </a:lnTo>
                <a:lnTo>
                  <a:pt x="141732" y="131064"/>
                </a:lnTo>
                <a:lnTo>
                  <a:pt x="165115" y="137660"/>
                </a:lnTo>
                <a:lnTo>
                  <a:pt x="211836" y="155448"/>
                </a:lnTo>
                <a:lnTo>
                  <a:pt x="239053" y="196596"/>
                </a:lnTo>
                <a:lnTo>
                  <a:pt x="240792" y="214884"/>
                </a:lnTo>
                <a:lnTo>
                  <a:pt x="239053" y="233719"/>
                </a:lnTo>
                <a:lnTo>
                  <a:pt x="233743" y="251269"/>
                </a:lnTo>
                <a:lnTo>
                  <a:pt x="224718" y="267390"/>
                </a:lnTo>
                <a:lnTo>
                  <a:pt x="223980" y="268224"/>
                </a:lnTo>
                <a:close/>
              </a:path>
              <a:path w="241300" h="311150">
                <a:moveTo>
                  <a:pt x="231648" y="91440"/>
                </a:moveTo>
                <a:lnTo>
                  <a:pt x="185928" y="91440"/>
                </a:lnTo>
                <a:lnTo>
                  <a:pt x="184451" y="83462"/>
                </a:lnTo>
                <a:lnTo>
                  <a:pt x="182118" y="75628"/>
                </a:lnTo>
                <a:lnTo>
                  <a:pt x="150876" y="47244"/>
                </a:lnTo>
                <a:lnTo>
                  <a:pt x="114300" y="42671"/>
                </a:lnTo>
                <a:lnTo>
                  <a:pt x="216210" y="42671"/>
                </a:lnTo>
                <a:lnTo>
                  <a:pt x="221361" y="50934"/>
                </a:lnTo>
                <a:lnTo>
                  <a:pt x="227076" y="64198"/>
                </a:lnTo>
                <a:lnTo>
                  <a:pt x="230505" y="77747"/>
                </a:lnTo>
                <a:lnTo>
                  <a:pt x="231648" y="91440"/>
                </a:lnTo>
                <a:close/>
              </a:path>
              <a:path w="241300" h="311150">
                <a:moveTo>
                  <a:pt x="121920" y="310896"/>
                </a:moveTo>
                <a:lnTo>
                  <a:pt x="65722" y="303847"/>
                </a:lnTo>
                <a:lnTo>
                  <a:pt x="28956" y="281940"/>
                </a:lnTo>
                <a:lnTo>
                  <a:pt x="8191" y="248793"/>
                </a:lnTo>
                <a:lnTo>
                  <a:pt x="0" y="208788"/>
                </a:lnTo>
                <a:lnTo>
                  <a:pt x="47244" y="208788"/>
                </a:lnTo>
                <a:lnTo>
                  <a:pt x="48934" y="219646"/>
                </a:lnTo>
                <a:lnTo>
                  <a:pt x="51625" y="229362"/>
                </a:lnTo>
                <a:lnTo>
                  <a:pt x="84582" y="262509"/>
                </a:lnTo>
                <a:lnTo>
                  <a:pt x="123444" y="268224"/>
                </a:lnTo>
                <a:lnTo>
                  <a:pt x="223980" y="268224"/>
                </a:lnTo>
                <a:lnTo>
                  <a:pt x="211836" y="281940"/>
                </a:lnTo>
                <a:lnTo>
                  <a:pt x="195000" y="294822"/>
                </a:lnTo>
                <a:lnTo>
                  <a:pt x="174307" y="303847"/>
                </a:lnTo>
                <a:lnTo>
                  <a:pt x="149899" y="309157"/>
                </a:lnTo>
                <a:lnTo>
                  <a:pt x="12192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74970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9823" y="5834125"/>
            <a:ext cx="100965" cy="2661920"/>
          </a:xfrm>
          <a:custGeom>
            <a:avLst/>
            <a:gdLst/>
            <a:ahLst/>
            <a:cxnLst/>
            <a:rect l="l" t="t" r="r" b="b"/>
            <a:pathLst>
              <a:path w="100964" h="2661920">
                <a:moveTo>
                  <a:pt x="0" y="0"/>
                </a:moveTo>
                <a:lnTo>
                  <a:pt x="100584" y="0"/>
                </a:lnTo>
                <a:lnTo>
                  <a:pt x="100584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49823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00115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0115" y="5782055"/>
            <a:ext cx="50800" cy="52069"/>
          </a:xfrm>
          <a:custGeom>
            <a:avLst/>
            <a:gdLst/>
            <a:ahLst/>
            <a:cxnLst/>
            <a:rect l="l" t="t" r="r" b="b"/>
            <a:pathLst>
              <a:path w="50800" h="52070">
                <a:moveTo>
                  <a:pt x="0" y="0"/>
                </a:moveTo>
                <a:lnTo>
                  <a:pt x="50292" y="0"/>
                </a:lnTo>
                <a:lnTo>
                  <a:pt x="50292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0408" y="5808090"/>
            <a:ext cx="2731135" cy="0"/>
          </a:xfrm>
          <a:custGeom>
            <a:avLst/>
            <a:gdLst/>
            <a:ahLst/>
            <a:cxnLst/>
            <a:rect l="l" t="t" r="r" b="b"/>
            <a:pathLst>
              <a:path w="2731134">
                <a:moveTo>
                  <a:pt x="0" y="0"/>
                </a:moveTo>
                <a:lnTo>
                  <a:pt x="2731008" y="0"/>
                </a:lnTo>
              </a:path>
            </a:pathLst>
          </a:custGeom>
          <a:ln w="5207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79307" y="5834125"/>
            <a:ext cx="94615" cy="2661920"/>
          </a:xfrm>
          <a:custGeom>
            <a:avLst/>
            <a:gdLst/>
            <a:ahLst/>
            <a:cxnLst/>
            <a:rect l="l" t="t" r="r" b="b"/>
            <a:pathLst>
              <a:path w="94615" h="2661920">
                <a:moveTo>
                  <a:pt x="0" y="2661919"/>
                </a:moveTo>
                <a:lnTo>
                  <a:pt x="94487" y="2661919"/>
                </a:lnTo>
                <a:lnTo>
                  <a:pt x="94487" y="0"/>
                </a:lnTo>
                <a:lnTo>
                  <a:pt x="0" y="0"/>
                </a:lnTo>
                <a:lnTo>
                  <a:pt x="0" y="2661919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65320" y="6793991"/>
            <a:ext cx="378460" cy="135890"/>
          </a:xfrm>
          <a:custGeom>
            <a:avLst/>
            <a:gdLst/>
            <a:ahLst/>
            <a:cxnLst/>
            <a:rect l="l" t="t" r="r" b="b"/>
            <a:pathLst>
              <a:path w="378460" h="135890">
                <a:moveTo>
                  <a:pt x="121920" y="47244"/>
                </a:moveTo>
                <a:lnTo>
                  <a:pt x="80772" y="47244"/>
                </a:lnTo>
                <a:lnTo>
                  <a:pt x="80772" y="0"/>
                </a:lnTo>
                <a:lnTo>
                  <a:pt x="121920" y="0"/>
                </a:lnTo>
                <a:lnTo>
                  <a:pt x="121920" y="47244"/>
                </a:lnTo>
                <a:close/>
              </a:path>
              <a:path w="378460" h="135890">
                <a:moveTo>
                  <a:pt x="315467" y="96012"/>
                </a:moveTo>
                <a:lnTo>
                  <a:pt x="0" y="96012"/>
                </a:lnTo>
                <a:lnTo>
                  <a:pt x="0" y="47244"/>
                </a:lnTo>
                <a:lnTo>
                  <a:pt x="321564" y="47244"/>
                </a:lnTo>
                <a:lnTo>
                  <a:pt x="329184" y="44196"/>
                </a:lnTo>
                <a:lnTo>
                  <a:pt x="332232" y="36576"/>
                </a:lnTo>
                <a:lnTo>
                  <a:pt x="333756" y="33528"/>
                </a:lnTo>
                <a:lnTo>
                  <a:pt x="335280" y="25908"/>
                </a:lnTo>
                <a:lnTo>
                  <a:pt x="335280" y="7620"/>
                </a:lnTo>
                <a:lnTo>
                  <a:pt x="333756" y="3048"/>
                </a:lnTo>
                <a:lnTo>
                  <a:pt x="333756" y="0"/>
                </a:lnTo>
                <a:lnTo>
                  <a:pt x="373380" y="0"/>
                </a:lnTo>
                <a:lnTo>
                  <a:pt x="376428" y="12192"/>
                </a:lnTo>
                <a:lnTo>
                  <a:pt x="376428" y="18288"/>
                </a:lnTo>
                <a:lnTo>
                  <a:pt x="377952" y="24384"/>
                </a:lnTo>
                <a:lnTo>
                  <a:pt x="377952" y="36576"/>
                </a:lnTo>
                <a:lnTo>
                  <a:pt x="376809" y="52530"/>
                </a:lnTo>
                <a:lnTo>
                  <a:pt x="350829" y="88939"/>
                </a:lnTo>
                <a:lnTo>
                  <a:pt x="328588" y="95178"/>
                </a:lnTo>
                <a:lnTo>
                  <a:pt x="315467" y="96012"/>
                </a:lnTo>
                <a:close/>
              </a:path>
              <a:path w="378460" h="135890">
                <a:moveTo>
                  <a:pt x="121920" y="135636"/>
                </a:moveTo>
                <a:lnTo>
                  <a:pt x="80772" y="135636"/>
                </a:lnTo>
                <a:lnTo>
                  <a:pt x="80772" y="96012"/>
                </a:lnTo>
                <a:lnTo>
                  <a:pt x="121920" y="96012"/>
                </a:lnTo>
                <a:lnTo>
                  <a:pt x="121920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8471" y="6601967"/>
            <a:ext cx="300355" cy="139065"/>
          </a:xfrm>
          <a:custGeom>
            <a:avLst/>
            <a:gdLst/>
            <a:ahLst/>
            <a:cxnLst/>
            <a:rect l="l" t="t" r="r" b="b"/>
            <a:pathLst>
              <a:path w="300354" h="139065">
                <a:moveTo>
                  <a:pt x="300228" y="138684"/>
                </a:moveTo>
                <a:lnTo>
                  <a:pt x="7620" y="138684"/>
                </a:lnTo>
                <a:lnTo>
                  <a:pt x="7620" y="91440"/>
                </a:lnTo>
                <a:lnTo>
                  <a:pt x="56388" y="91440"/>
                </a:lnTo>
                <a:lnTo>
                  <a:pt x="48339" y="88011"/>
                </a:lnTo>
                <a:lnTo>
                  <a:pt x="12215" y="53173"/>
                </a:lnTo>
                <a:lnTo>
                  <a:pt x="0" y="15240"/>
                </a:lnTo>
                <a:lnTo>
                  <a:pt x="0" y="9144"/>
                </a:lnTo>
                <a:lnTo>
                  <a:pt x="1523" y="4572"/>
                </a:lnTo>
                <a:lnTo>
                  <a:pt x="1523" y="0"/>
                </a:lnTo>
                <a:lnTo>
                  <a:pt x="51816" y="0"/>
                </a:lnTo>
                <a:lnTo>
                  <a:pt x="51816" y="3048"/>
                </a:lnTo>
                <a:lnTo>
                  <a:pt x="50292" y="6096"/>
                </a:lnTo>
                <a:lnTo>
                  <a:pt x="50292" y="15240"/>
                </a:lnTo>
                <a:lnTo>
                  <a:pt x="63793" y="60459"/>
                </a:lnTo>
                <a:lnTo>
                  <a:pt x="100393" y="85344"/>
                </a:lnTo>
                <a:lnTo>
                  <a:pt x="129540" y="89916"/>
                </a:lnTo>
                <a:lnTo>
                  <a:pt x="300228" y="89916"/>
                </a:lnTo>
                <a:lnTo>
                  <a:pt x="30022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6091" y="6326123"/>
            <a:ext cx="300355" cy="230504"/>
          </a:xfrm>
          <a:custGeom>
            <a:avLst/>
            <a:gdLst/>
            <a:ahLst/>
            <a:cxnLst/>
            <a:rect l="l" t="t" r="r" b="b"/>
            <a:pathLst>
              <a:path w="300354" h="230504">
                <a:moveTo>
                  <a:pt x="198119" y="230124"/>
                </a:moveTo>
                <a:lnTo>
                  <a:pt x="0" y="230124"/>
                </a:lnTo>
                <a:lnTo>
                  <a:pt x="0" y="181356"/>
                </a:lnTo>
                <a:lnTo>
                  <a:pt x="195072" y="181356"/>
                </a:lnTo>
                <a:lnTo>
                  <a:pt x="205930" y="181022"/>
                </a:lnTo>
                <a:lnTo>
                  <a:pt x="242768" y="166354"/>
                </a:lnTo>
                <a:lnTo>
                  <a:pt x="257556" y="126492"/>
                </a:lnTo>
                <a:lnTo>
                  <a:pt x="254698" y="103370"/>
                </a:lnTo>
                <a:lnTo>
                  <a:pt x="231838" y="69699"/>
                </a:lnTo>
                <a:lnTo>
                  <a:pt x="182118" y="51244"/>
                </a:lnTo>
                <a:lnTo>
                  <a:pt x="143256" y="48767"/>
                </a:lnTo>
                <a:lnTo>
                  <a:pt x="0" y="48767"/>
                </a:lnTo>
                <a:lnTo>
                  <a:pt x="0" y="0"/>
                </a:lnTo>
                <a:lnTo>
                  <a:pt x="292607" y="0"/>
                </a:lnTo>
                <a:lnTo>
                  <a:pt x="292607" y="47243"/>
                </a:lnTo>
                <a:lnTo>
                  <a:pt x="249936" y="47243"/>
                </a:lnTo>
                <a:lnTo>
                  <a:pt x="257651" y="52101"/>
                </a:lnTo>
                <a:lnTo>
                  <a:pt x="287369" y="84415"/>
                </a:lnTo>
                <a:lnTo>
                  <a:pt x="300228" y="135636"/>
                </a:lnTo>
                <a:lnTo>
                  <a:pt x="297656" y="163925"/>
                </a:lnTo>
                <a:lnTo>
                  <a:pt x="277082" y="205073"/>
                </a:lnTo>
                <a:lnTo>
                  <a:pt x="232600" y="226885"/>
                </a:lnTo>
                <a:lnTo>
                  <a:pt x="216431" y="229290"/>
                </a:lnTo>
                <a:lnTo>
                  <a:pt x="198119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38472" y="5996940"/>
            <a:ext cx="311150" cy="266700"/>
          </a:xfrm>
          <a:custGeom>
            <a:avLst/>
            <a:gdLst/>
            <a:ahLst/>
            <a:cxnLst/>
            <a:rect l="l" t="t" r="r" b="b"/>
            <a:pathLst>
              <a:path w="311150" h="266700">
                <a:moveTo>
                  <a:pt x="158495" y="266700"/>
                </a:moveTo>
                <a:lnTo>
                  <a:pt x="94488" y="257365"/>
                </a:lnTo>
                <a:lnTo>
                  <a:pt x="44196" y="228600"/>
                </a:lnTo>
                <a:lnTo>
                  <a:pt x="11239" y="184785"/>
                </a:lnTo>
                <a:lnTo>
                  <a:pt x="0" y="129540"/>
                </a:lnTo>
                <a:lnTo>
                  <a:pt x="857" y="113799"/>
                </a:lnTo>
                <a:lnTo>
                  <a:pt x="13716" y="68580"/>
                </a:lnTo>
                <a:lnTo>
                  <a:pt x="40933" y="33004"/>
                </a:lnTo>
                <a:lnTo>
                  <a:pt x="76009" y="11620"/>
                </a:lnTo>
                <a:lnTo>
                  <a:pt x="114728" y="2571"/>
                </a:lnTo>
                <a:lnTo>
                  <a:pt x="169164" y="0"/>
                </a:lnTo>
                <a:lnTo>
                  <a:pt x="169164" y="50292"/>
                </a:lnTo>
                <a:lnTo>
                  <a:pt x="128016" y="50292"/>
                </a:lnTo>
                <a:lnTo>
                  <a:pt x="112871" y="52006"/>
                </a:lnTo>
                <a:lnTo>
                  <a:pt x="62603" y="75985"/>
                </a:lnTo>
                <a:lnTo>
                  <a:pt x="42672" y="131064"/>
                </a:lnTo>
                <a:lnTo>
                  <a:pt x="44124" y="147375"/>
                </a:lnTo>
                <a:lnTo>
                  <a:pt x="67056" y="187452"/>
                </a:lnTo>
                <a:lnTo>
                  <a:pt x="110347" y="210169"/>
                </a:lnTo>
                <a:lnTo>
                  <a:pt x="128016" y="211836"/>
                </a:lnTo>
                <a:lnTo>
                  <a:pt x="169164" y="211836"/>
                </a:lnTo>
                <a:lnTo>
                  <a:pt x="169164" y="213360"/>
                </a:lnTo>
                <a:lnTo>
                  <a:pt x="284700" y="213360"/>
                </a:lnTo>
                <a:lnTo>
                  <a:pt x="271272" y="228600"/>
                </a:lnTo>
                <a:lnTo>
                  <a:pt x="248935" y="245483"/>
                </a:lnTo>
                <a:lnTo>
                  <a:pt x="222885" y="257365"/>
                </a:lnTo>
                <a:lnTo>
                  <a:pt x="192833" y="264390"/>
                </a:lnTo>
                <a:lnTo>
                  <a:pt x="158495" y="266700"/>
                </a:lnTo>
                <a:close/>
              </a:path>
              <a:path w="311150" h="266700">
                <a:moveTo>
                  <a:pt x="284700" y="213360"/>
                </a:moveTo>
                <a:lnTo>
                  <a:pt x="169164" y="213360"/>
                </a:lnTo>
                <a:lnTo>
                  <a:pt x="190642" y="211955"/>
                </a:lnTo>
                <a:lnTo>
                  <a:pt x="209550" y="207835"/>
                </a:lnTo>
                <a:lnTo>
                  <a:pt x="252793" y="181451"/>
                </a:lnTo>
                <a:lnTo>
                  <a:pt x="268224" y="132588"/>
                </a:lnTo>
                <a:lnTo>
                  <a:pt x="266533" y="114276"/>
                </a:lnTo>
                <a:lnTo>
                  <a:pt x="242316" y="71628"/>
                </a:lnTo>
                <a:lnTo>
                  <a:pt x="208788" y="54864"/>
                </a:lnTo>
                <a:lnTo>
                  <a:pt x="208788" y="4572"/>
                </a:lnTo>
                <a:lnTo>
                  <a:pt x="245364" y="18288"/>
                </a:lnTo>
                <a:lnTo>
                  <a:pt x="277368" y="42672"/>
                </a:lnTo>
                <a:lnTo>
                  <a:pt x="301799" y="81248"/>
                </a:lnTo>
                <a:lnTo>
                  <a:pt x="310610" y="126039"/>
                </a:lnTo>
                <a:lnTo>
                  <a:pt x="310895" y="137160"/>
                </a:lnTo>
                <a:lnTo>
                  <a:pt x="308348" y="163449"/>
                </a:lnTo>
                <a:lnTo>
                  <a:pt x="300799" y="187452"/>
                </a:lnTo>
                <a:lnTo>
                  <a:pt x="288393" y="209169"/>
                </a:lnTo>
                <a:lnTo>
                  <a:pt x="284700" y="213360"/>
                </a:lnTo>
                <a:close/>
              </a:path>
              <a:path w="311150" h="266700">
                <a:moveTo>
                  <a:pt x="169164" y="211836"/>
                </a:moveTo>
                <a:lnTo>
                  <a:pt x="128016" y="211836"/>
                </a:lnTo>
                <a:lnTo>
                  <a:pt x="128016" y="50292"/>
                </a:lnTo>
                <a:lnTo>
                  <a:pt x="169164" y="50292"/>
                </a:lnTo>
                <a:lnTo>
                  <a:pt x="169164" y="21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38472" y="5550407"/>
            <a:ext cx="309880" cy="250190"/>
          </a:xfrm>
          <a:custGeom>
            <a:avLst/>
            <a:gdLst/>
            <a:ahLst/>
            <a:cxnLst/>
            <a:rect l="l" t="t" r="r" b="b"/>
            <a:pathLst>
              <a:path w="309879" h="250189">
                <a:moveTo>
                  <a:pt x="163068" y="249936"/>
                </a:moveTo>
                <a:lnTo>
                  <a:pt x="94297" y="240792"/>
                </a:lnTo>
                <a:lnTo>
                  <a:pt x="42672" y="213360"/>
                </a:lnTo>
                <a:lnTo>
                  <a:pt x="10477" y="170497"/>
                </a:lnTo>
                <a:lnTo>
                  <a:pt x="0" y="117348"/>
                </a:lnTo>
                <a:lnTo>
                  <a:pt x="1452" y="94249"/>
                </a:lnTo>
                <a:lnTo>
                  <a:pt x="13501" y="54340"/>
                </a:lnTo>
                <a:lnTo>
                  <a:pt x="38100" y="23788"/>
                </a:lnTo>
                <a:lnTo>
                  <a:pt x="79248" y="4881"/>
                </a:lnTo>
                <a:lnTo>
                  <a:pt x="106680" y="0"/>
                </a:lnTo>
                <a:lnTo>
                  <a:pt x="106680" y="47244"/>
                </a:lnTo>
                <a:lnTo>
                  <a:pt x="93535" y="50339"/>
                </a:lnTo>
                <a:lnTo>
                  <a:pt x="81534" y="54864"/>
                </a:lnTo>
                <a:lnTo>
                  <a:pt x="47244" y="87630"/>
                </a:lnTo>
                <a:lnTo>
                  <a:pt x="42672" y="117348"/>
                </a:lnTo>
                <a:lnTo>
                  <a:pt x="45529" y="139636"/>
                </a:lnTo>
                <a:lnTo>
                  <a:pt x="68389" y="173926"/>
                </a:lnTo>
                <a:lnTo>
                  <a:pt x="104132" y="191047"/>
                </a:lnTo>
                <a:lnTo>
                  <a:pt x="163068" y="198120"/>
                </a:lnTo>
                <a:lnTo>
                  <a:pt x="285292" y="198120"/>
                </a:lnTo>
                <a:lnTo>
                  <a:pt x="266700" y="216408"/>
                </a:lnTo>
                <a:lnTo>
                  <a:pt x="244721" y="231290"/>
                </a:lnTo>
                <a:lnTo>
                  <a:pt x="220027" y="241744"/>
                </a:lnTo>
                <a:lnTo>
                  <a:pt x="192762" y="247911"/>
                </a:lnTo>
                <a:lnTo>
                  <a:pt x="163068" y="249936"/>
                </a:lnTo>
                <a:close/>
              </a:path>
              <a:path w="309879" h="250189">
                <a:moveTo>
                  <a:pt x="285292" y="198120"/>
                </a:moveTo>
                <a:lnTo>
                  <a:pt x="163068" y="198120"/>
                </a:lnTo>
                <a:lnTo>
                  <a:pt x="183927" y="196977"/>
                </a:lnTo>
                <a:lnTo>
                  <a:pt x="203073" y="193548"/>
                </a:lnTo>
                <a:lnTo>
                  <a:pt x="249340" y="169283"/>
                </a:lnTo>
                <a:lnTo>
                  <a:pt x="266700" y="121920"/>
                </a:lnTo>
                <a:lnTo>
                  <a:pt x="265557" y="106799"/>
                </a:lnTo>
                <a:lnTo>
                  <a:pt x="238648" y="64603"/>
                </a:lnTo>
                <a:lnTo>
                  <a:pt x="199643" y="47244"/>
                </a:lnTo>
                <a:lnTo>
                  <a:pt x="199643" y="0"/>
                </a:lnTo>
                <a:lnTo>
                  <a:pt x="248983" y="14859"/>
                </a:lnTo>
                <a:lnTo>
                  <a:pt x="283464" y="41148"/>
                </a:lnTo>
                <a:lnTo>
                  <a:pt x="302704" y="78486"/>
                </a:lnTo>
                <a:lnTo>
                  <a:pt x="309372" y="124968"/>
                </a:lnTo>
                <a:lnTo>
                  <a:pt x="306776" y="152114"/>
                </a:lnTo>
                <a:lnTo>
                  <a:pt x="298894" y="176403"/>
                </a:lnTo>
                <a:lnTo>
                  <a:pt x="285583" y="197834"/>
                </a:lnTo>
                <a:lnTo>
                  <a:pt x="285292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4840" y="54749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859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38490" y="5113019"/>
            <a:ext cx="311150" cy="276225"/>
          </a:xfrm>
          <a:custGeom>
            <a:avLst/>
            <a:gdLst/>
            <a:ahLst/>
            <a:cxnLst/>
            <a:rect l="l" t="t" r="r" b="b"/>
            <a:pathLst>
              <a:path w="311150" h="276225">
                <a:moveTo>
                  <a:pt x="95993" y="260604"/>
                </a:moveTo>
                <a:lnTo>
                  <a:pt x="50083" y="251841"/>
                </a:lnTo>
                <a:lnTo>
                  <a:pt x="12197" y="209335"/>
                </a:lnTo>
                <a:lnTo>
                  <a:pt x="1386" y="169854"/>
                </a:lnTo>
                <a:lnTo>
                  <a:pt x="0" y="147447"/>
                </a:lnTo>
                <a:lnTo>
                  <a:pt x="1045" y="125730"/>
                </a:lnTo>
                <a:lnTo>
                  <a:pt x="10911" y="81391"/>
                </a:lnTo>
                <a:lnTo>
                  <a:pt x="45892" y="40004"/>
                </a:lnTo>
                <a:lnTo>
                  <a:pt x="82277" y="32004"/>
                </a:lnTo>
                <a:lnTo>
                  <a:pt x="259061" y="32004"/>
                </a:lnTo>
                <a:lnTo>
                  <a:pt x="262109" y="28956"/>
                </a:lnTo>
                <a:lnTo>
                  <a:pt x="265157" y="27432"/>
                </a:lnTo>
                <a:lnTo>
                  <a:pt x="266681" y="22859"/>
                </a:lnTo>
                <a:lnTo>
                  <a:pt x="266681" y="6095"/>
                </a:lnTo>
                <a:lnTo>
                  <a:pt x="265157" y="3047"/>
                </a:lnTo>
                <a:lnTo>
                  <a:pt x="265157" y="0"/>
                </a:lnTo>
                <a:lnTo>
                  <a:pt x="301733" y="0"/>
                </a:lnTo>
                <a:lnTo>
                  <a:pt x="303257" y="7620"/>
                </a:lnTo>
                <a:lnTo>
                  <a:pt x="304781" y="13716"/>
                </a:lnTo>
                <a:lnTo>
                  <a:pt x="304781" y="18288"/>
                </a:lnTo>
                <a:lnTo>
                  <a:pt x="306305" y="21335"/>
                </a:lnTo>
                <a:lnTo>
                  <a:pt x="306259" y="34004"/>
                </a:lnTo>
                <a:lnTo>
                  <a:pt x="288017" y="70104"/>
                </a:lnTo>
                <a:lnTo>
                  <a:pt x="260585" y="79248"/>
                </a:lnTo>
                <a:lnTo>
                  <a:pt x="89897" y="79248"/>
                </a:lnTo>
                <a:lnTo>
                  <a:pt x="78181" y="80391"/>
                </a:lnTo>
                <a:lnTo>
                  <a:pt x="48440" y="107561"/>
                </a:lnTo>
                <a:lnTo>
                  <a:pt x="42653" y="149352"/>
                </a:lnTo>
                <a:lnTo>
                  <a:pt x="43820" y="167354"/>
                </a:lnTo>
                <a:lnTo>
                  <a:pt x="62465" y="204216"/>
                </a:lnTo>
                <a:lnTo>
                  <a:pt x="95993" y="214884"/>
                </a:lnTo>
                <a:lnTo>
                  <a:pt x="95993" y="260604"/>
                </a:lnTo>
                <a:close/>
              </a:path>
              <a:path w="311150" h="276225">
                <a:moveTo>
                  <a:pt x="224009" y="275844"/>
                </a:moveTo>
                <a:lnTo>
                  <a:pt x="172574" y="262342"/>
                </a:lnTo>
                <a:lnTo>
                  <a:pt x="141713" y="221932"/>
                </a:lnTo>
                <a:lnTo>
                  <a:pt x="132569" y="184404"/>
                </a:lnTo>
                <a:lnTo>
                  <a:pt x="121901" y="106680"/>
                </a:lnTo>
                <a:lnTo>
                  <a:pt x="120166" y="98345"/>
                </a:lnTo>
                <a:lnTo>
                  <a:pt x="117329" y="91821"/>
                </a:lnTo>
                <a:lnTo>
                  <a:pt x="113329" y="86963"/>
                </a:lnTo>
                <a:lnTo>
                  <a:pt x="108185" y="83820"/>
                </a:lnTo>
                <a:lnTo>
                  <a:pt x="103613" y="80772"/>
                </a:lnTo>
                <a:lnTo>
                  <a:pt x="97517" y="79248"/>
                </a:lnTo>
                <a:lnTo>
                  <a:pt x="260585" y="79248"/>
                </a:lnTo>
                <a:lnTo>
                  <a:pt x="262497" y="80772"/>
                </a:lnTo>
                <a:lnTo>
                  <a:pt x="150857" y="80772"/>
                </a:lnTo>
                <a:lnTo>
                  <a:pt x="153357" y="85867"/>
                </a:lnTo>
                <a:lnTo>
                  <a:pt x="156001" y="91821"/>
                </a:lnTo>
                <a:lnTo>
                  <a:pt x="158370" y="98393"/>
                </a:lnTo>
                <a:lnTo>
                  <a:pt x="160015" y="105203"/>
                </a:lnTo>
                <a:lnTo>
                  <a:pt x="162025" y="112014"/>
                </a:lnTo>
                <a:lnTo>
                  <a:pt x="163621" y="118872"/>
                </a:lnTo>
                <a:lnTo>
                  <a:pt x="164930" y="125730"/>
                </a:lnTo>
                <a:lnTo>
                  <a:pt x="166097" y="132588"/>
                </a:lnTo>
                <a:lnTo>
                  <a:pt x="170669" y="163068"/>
                </a:lnTo>
                <a:lnTo>
                  <a:pt x="173003" y="175045"/>
                </a:lnTo>
                <a:lnTo>
                  <a:pt x="189695" y="212693"/>
                </a:lnTo>
                <a:lnTo>
                  <a:pt x="222485" y="225552"/>
                </a:lnTo>
                <a:lnTo>
                  <a:pt x="302952" y="225552"/>
                </a:lnTo>
                <a:lnTo>
                  <a:pt x="297375" y="237124"/>
                </a:lnTo>
                <a:lnTo>
                  <a:pt x="286493" y="251460"/>
                </a:lnTo>
                <a:lnTo>
                  <a:pt x="273087" y="262342"/>
                </a:lnTo>
                <a:lnTo>
                  <a:pt x="258109" y="269938"/>
                </a:lnTo>
                <a:lnTo>
                  <a:pt x="241702" y="274391"/>
                </a:lnTo>
                <a:lnTo>
                  <a:pt x="224009" y="275844"/>
                </a:lnTo>
                <a:close/>
              </a:path>
              <a:path w="311150" h="276225">
                <a:moveTo>
                  <a:pt x="302952" y="225552"/>
                </a:moveTo>
                <a:lnTo>
                  <a:pt x="222485" y="225552"/>
                </a:lnTo>
                <a:lnTo>
                  <a:pt x="232439" y="224670"/>
                </a:lnTo>
                <a:lnTo>
                  <a:pt x="241535" y="221932"/>
                </a:lnTo>
                <a:lnTo>
                  <a:pt x="267372" y="183737"/>
                </a:lnTo>
                <a:lnTo>
                  <a:pt x="268205" y="173736"/>
                </a:lnTo>
                <a:lnTo>
                  <a:pt x="267372" y="160305"/>
                </a:lnTo>
                <a:lnTo>
                  <a:pt x="256013" y="123444"/>
                </a:lnTo>
                <a:lnTo>
                  <a:pt x="229534" y="91821"/>
                </a:lnTo>
                <a:lnTo>
                  <a:pt x="190481" y="80772"/>
                </a:lnTo>
                <a:lnTo>
                  <a:pt x="262497" y="80772"/>
                </a:lnTo>
                <a:lnTo>
                  <a:pt x="295637" y="121920"/>
                </a:lnTo>
                <a:lnTo>
                  <a:pt x="309996" y="167782"/>
                </a:lnTo>
                <a:lnTo>
                  <a:pt x="310778" y="185737"/>
                </a:lnTo>
                <a:lnTo>
                  <a:pt x="309425" y="203882"/>
                </a:lnTo>
                <a:lnTo>
                  <a:pt x="304972" y="221361"/>
                </a:lnTo>
                <a:lnTo>
                  <a:pt x="302952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38471" y="4844795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049" y="182880"/>
                </a:moveTo>
                <a:lnTo>
                  <a:pt x="80772" y="182880"/>
                </a:lnTo>
                <a:lnTo>
                  <a:pt x="89606" y="181498"/>
                </a:lnTo>
                <a:lnTo>
                  <a:pt x="97726" y="177546"/>
                </a:lnTo>
                <a:lnTo>
                  <a:pt x="120896" y="140779"/>
                </a:lnTo>
                <a:lnTo>
                  <a:pt x="131064" y="99060"/>
                </a:lnTo>
                <a:lnTo>
                  <a:pt x="137660" y="75033"/>
                </a:lnTo>
                <a:lnTo>
                  <a:pt x="155448" y="28956"/>
                </a:lnTo>
                <a:lnTo>
                  <a:pt x="196596" y="1738"/>
                </a:lnTo>
                <a:lnTo>
                  <a:pt x="214884" y="0"/>
                </a:lnTo>
                <a:lnTo>
                  <a:pt x="233719" y="1738"/>
                </a:lnTo>
                <a:lnTo>
                  <a:pt x="281940" y="28956"/>
                </a:lnTo>
                <a:lnTo>
                  <a:pt x="296785" y="50292"/>
                </a:lnTo>
                <a:lnTo>
                  <a:pt x="220980" y="50292"/>
                </a:lnTo>
                <a:lnTo>
                  <a:pt x="212169" y="51173"/>
                </a:lnTo>
                <a:lnTo>
                  <a:pt x="185737" y="81724"/>
                </a:lnTo>
                <a:lnTo>
                  <a:pt x="169164" y="146304"/>
                </a:lnTo>
                <a:lnTo>
                  <a:pt x="164330" y="163449"/>
                </a:lnTo>
                <a:lnTo>
                  <a:pt x="159067" y="178308"/>
                </a:lnTo>
                <a:lnTo>
                  <a:pt x="157049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5361"/>
                </a:lnTo>
                <a:lnTo>
                  <a:pt x="14787" y="186428"/>
                </a:lnTo>
                <a:lnTo>
                  <a:pt x="1690" y="145899"/>
                </a:lnTo>
                <a:lnTo>
                  <a:pt x="0" y="121920"/>
                </a:lnTo>
                <a:lnTo>
                  <a:pt x="2238" y="92011"/>
                </a:lnTo>
                <a:lnTo>
                  <a:pt x="21216" y="43053"/>
                </a:lnTo>
                <a:lnTo>
                  <a:pt x="50934" y="17930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5673"/>
                </a:lnTo>
                <a:lnTo>
                  <a:pt x="75628" y="57912"/>
                </a:lnTo>
                <a:lnTo>
                  <a:pt x="47244" y="89535"/>
                </a:lnTo>
                <a:lnTo>
                  <a:pt x="42671" y="124968"/>
                </a:lnTo>
                <a:lnTo>
                  <a:pt x="43267" y="138064"/>
                </a:lnTo>
                <a:lnTo>
                  <a:pt x="59340" y="173878"/>
                </a:lnTo>
                <a:lnTo>
                  <a:pt x="80772" y="182880"/>
                </a:lnTo>
                <a:lnTo>
                  <a:pt x="157049" y="182880"/>
                </a:lnTo>
                <a:lnTo>
                  <a:pt x="153519" y="190881"/>
                </a:lnTo>
                <a:lnTo>
                  <a:pt x="147828" y="201168"/>
                </a:lnTo>
                <a:lnTo>
                  <a:pt x="136683" y="215169"/>
                </a:lnTo>
                <a:lnTo>
                  <a:pt x="123825" y="225171"/>
                </a:lnTo>
                <a:lnTo>
                  <a:pt x="109251" y="231171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1857"/>
                </a:lnTo>
                <a:lnTo>
                  <a:pt x="229362" y="189166"/>
                </a:lnTo>
                <a:lnTo>
                  <a:pt x="262509" y="156210"/>
                </a:lnTo>
                <a:lnTo>
                  <a:pt x="268224" y="117348"/>
                </a:lnTo>
                <a:lnTo>
                  <a:pt x="267390" y="104179"/>
                </a:lnTo>
                <a:lnTo>
                  <a:pt x="249483" y="61221"/>
                </a:lnTo>
                <a:lnTo>
                  <a:pt x="220980" y="50292"/>
                </a:lnTo>
                <a:lnTo>
                  <a:pt x="296785" y="50292"/>
                </a:lnTo>
                <a:lnTo>
                  <a:pt x="303847" y="66484"/>
                </a:lnTo>
                <a:lnTo>
                  <a:pt x="309157" y="90892"/>
                </a:lnTo>
                <a:lnTo>
                  <a:pt x="310896" y="118872"/>
                </a:lnTo>
                <a:lnTo>
                  <a:pt x="309164" y="149352"/>
                </a:lnTo>
                <a:lnTo>
                  <a:pt x="294822" y="195810"/>
                </a:lnTo>
                <a:lnTo>
                  <a:pt x="266223" y="223218"/>
                </a:lnTo>
                <a:lnTo>
                  <a:pt x="229647" y="237982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38471" y="4564379"/>
            <a:ext cx="311150" cy="241300"/>
          </a:xfrm>
          <a:custGeom>
            <a:avLst/>
            <a:gdLst/>
            <a:ahLst/>
            <a:cxnLst/>
            <a:rect l="l" t="t" r="r" b="b"/>
            <a:pathLst>
              <a:path w="311150" h="241300">
                <a:moveTo>
                  <a:pt x="157722" y="182880"/>
                </a:moveTo>
                <a:lnTo>
                  <a:pt x="80772" y="182880"/>
                </a:lnTo>
                <a:lnTo>
                  <a:pt x="89606" y="181737"/>
                </a:lnTo>
                <a:lnTo>
                  <a:pt x="97726" y="178308"/>
                </a:lnTo>
                <a:lnTo>
                  <a:pt x="120896" y="142303"/>
                </a:lnTo>
                <a:lnTo>
                  <a:pt x="131064" y="100584"/>
                </a:lnTo>
                <a:lnTo>
                  <a:pt x="137660" y="76342"/>
                </a:lnTo>
                <a:lnTo>
                  <a:pt x="155448" y="30480"/>
                </a:lnTo>
                <a:lnTo>
                  <a:pt x="196596" y="1976"/>
                </a:lnTo>
                <a:lnTo>
                  <a:pt x="214884" y="0"/>
                </a:lnTo>
                <a:lnTo>
                  <a:pt x="233719" y="1976"/>
                </a:lnTo>
                <a:lnTo>
                  <a:pt x="281940" y="30480"/>
                </a:lnTo>
                <a:lnTo>
                  <a:pt x="296238" y="50292"/>
                </a:lnTo>
                <a:lnTo>
                  <a:pt x="220980" y="50292"/>
                </a:lnTo>
                <a:lnTo>
                  <a:pt x="212169" y="51411"/>
                </a:lnTo>
                <a:lnTo>
                  <a:pt x="185737" y="83058"/>
                </a:lnTo>
                <a:lnTo>
                  <a:pt x="169164" y="147828"/>
                </a:lnTo>
                <a:lnTo>
                  <a:pt x="164330" y="164973"/>
                </a:lnTo>
                <a:lnTo>
                  <a:pt x="159067" y="179832"/>
                </a:lnTo>
                <a:lnTo>
                  <a:pt x="157722" y="182880"/>
                </a:lnTo>
                <a:close/>
              </a:path>
              <a:path w="311150" h="241300">
                <a:moveTo>
                  <a:pt x="92964" y="233172"/>
                </a:moveTo>
                <a:lnTo>
                  <a:pt x="55435" y="226123"/>
                </a:lnTo>
                <a:lnTo>
                  <a:pt x="14787" y="187309"/>
                </a:lnTo>
                <a:lnTo>
                  <a:pt x="1690" y="147208"/>
                </a:lnTo>
                <a:lnTo>
                  <a:pt x="0" y="123444"/>
                </a:lnTo>
                <a:lnTo>
                  <a:pt x="2309" y="92583"/>
                </a:lnTo>
                <a:lnTo>
                  <a:pt x="21216" y="44577"/>
                </a:lnTo>
                <a:lnTo>
                  <a:pt x="50934" y="19431"/>
                </a:lnTo>
                <a:lnTo>
                  <a:pt x="91440" y="9144"/>
                </a:lnTo>
                <a:lnTo>
                  <a:pt x="91440" y="54864"/>
                </a:lnTo>
                <a:lnTo>
                  <a:pt x="83462" y="56340"/>
                </a:lnTo>
                <a:lnTo>
                  <a:pt x="75628" y="58674"/>
                </a:lnTo>
                <a:lnTo>
                  <a:pt x="47244" y="89916"/>
                </a:lnTo>
                <a:lnTo>
                  <a:pt x="42671" y="126492"/>
                </a:lnTo>
                <a:lnTo>
                  <a:pt x="43267" y="139374"/>
                </a:lnTo>
                <a:lnTo>
                  <a:pt x="59340" y="175164"/>
                </a:lnTo>
                <a:lnTo>
                  <a:pt x="80772" y="182880"/>
                </a:lnTo>
                <a:lnTo>
                  <a:pt x="157722" y="182880"/>
                </a:lnTo>
                <a:lnTo>
                  <a:pt x="153519" y="192405"/>
                </a:lnTo>
                <a:lnTo>
                  <a:pt x="147828" y="202692"/>
                </a:lnTo>
                <a:lnTo>
                  <a:pt x="136683" y="215812"/>
                </a:lnTo>
                <a:lnTo>
                  <a:pt x="123825" y="225361"/>
                </a:lnTo>
                <a:lnTo>
                  <a:pt x="109251" y="231195"/>
                </a:lnTo>
                <a:lnTo>
                  <a:pt x="92964" y="233172"/>
                </a:lnTo>
                <a:close/>
              </a:path>
              <a:path w="311150" h="241300">
                <a:moveTo>
                  <a:pt x="208788" y="240792"/>
                </a:moveTo>
                <a:lnTo>
                  <a:pt x="208788" y="193548"/>
                </a:lnTo>
                <a:lnTo>
                  <a:pt x="219646" y="192071"/>
                </a:lnTo>
                <a:lnTo>
                  <a:pt x="229362" y="189738"/>
                </a:lnTo>
                <a:lnTo>
                  <a:pt x="262509" y="156400"/>
                </a:lnTo>
                <a:lnTo>
                  <a:pt x="268224" y="118872"/>
                </a:lnTo>
                <a:lnTo>
                  <a:pt x="267390" y="105703"/>
                </a:lnTo>
                <a:lnTo>
                  <a:pt x="249483" y="62507"/>
                </a:lnTo>
                <a:lnTo>
                  <a:pt x="220980" y="50292"/>
                </a:lnTo>
                <a:lnTo>
                  <a:pt x="296238" y="50292"/>
                </a:lnTo>
                <a:lnTo>
                  <a:pt x="303847" y="67437"/>
                </a:lnTo>
                <a:lnTo>
                  <a:pt x="309157" y="91773"/>
                </a:lnTo>
                <a:lnTo>
                  <a:pt x="310896" y="120396"/>
                </a:lnTo>
                <a:lnTo>
                  <a:pt x="309157" y="150114"/>
                </a:lnTo>
                <a:lnTo>
                  <a:pt x="294822" y="195834"/>
                </a:lnTo>
                <a:lnTo>
                  <a:pt x="266223" y="223861"/>
                </a:lnTo>
                <a:lnTo>
                  <a:pt x="229647" y="238196"/>
                </a:lnTo>
                <a:lnTo>
                  <a:pt x="20878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98941" y="5731255"/>
            <a:ext cx="0" cy="102870"/>
          </a:xfrm>
          <a:custGeom>
            <a:avLst/>
            <a:gdLst/>
            <a:ahLst/>
            <a:cxnLst/>
            <a:rect l="l" t="t" r="r" b="b"/>
            <a:pathLst>
              <a:path h="102870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3795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73795" y="8496045"/>
            <a:ext cx="2832100" cy="102870"/>
          </a:xfrm>
          <a:custGeom>
            <a:avLst/>
            <a:gdLst/>
            <a:ahLst/>
            <a:cxnLst/>
            <a:rect l="l" t="t" r="r" b="b"/>
            <a:pathLst>
              <a:path w="2832100" h="102870">
                <a:moveTo>
                  <a:pt x="0" y="0"/>
                </a:moveTo>
                <a:lnTo>
                  <a:pt x="2831592" y="0"/>
                </a:lnTo>
                <a:lnTo>
                  <a:pt x="2831592" y="102870"/>
                </a:lnTo>
                <a:lnTo>
                  <a:pt x="0" y="10287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24088" y="5756655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300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24088" y="578205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0"/>
                </a:moveTo>
                <a:lnTo>
                  <a:pt x="51816" y="0"/>
                </a:lnTo>
                <a:lnTo>
                  <a:pt x="51816" y="52069"/>
                </a:lnTo>
                <a:lnTo>
                  <a:pt x="0" y="520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75903" y="5808090"/>
            <a:ext cx="2729865" cy="0"/>
          </a:xfrm>
          <a:custGeom>
            <a:avLst/>
            <a:gdLst/>
            <a:ahLst/>
            <a:cxnLst/>
            <a:rect l="l" t="t" r="r" b="b"/>
            <a:pathLst>
              <a:path w="2729865">
                <a:moveTo>
                  <a:pt x="0" y="0"/>
                </a:moveTo>
                <a:lnTo>
                  <a:pt x="2729484" y="0"/>
                </a:lnTo>
              </a:path>
            </a:pathLst>
          </a:custGeom>
          <a:ln w="5207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03279" y="5834125"/>
            <a:ext cx="102235" cy="2661920"/>
          </a:xfrm>
          <a:custGeom>
            <a:avLst/>
            <a:gdLst/>
            <a:ahLst/>
            <a:cxnLst/>
            <a:rect l="l" t="t" r="r" b="b"/>
            <a:pathLst>
              <a:path w="102234" h="2661920">
                <a:moveTo>
                  <a:pt x="0" y="0"/>
                </a:moveTo>
                <a:lnTo>
                  <a:pt x="102108" y="0"/>
                </a:lnTo>
                <a:lnTo>
                  <a:pt x="102108" y="2661919"/>
                </a:lnTo>
                <a:lnTo>
                  <a:pt x="0" y="266191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45452" y="970788"/>
            <a:ext cx="327660" cy="401320"/>
          </a:xfrm>
          <a:custGeom>
            <a:avLst/>
            <a:gdLst/>
            <a:ahLst/>
            <a:cxnLst/>
            <a:rect l="l" t="t" r="r" b="b"/>
            <a:pathLst>
              <a:path w="327659" h="401319">
                <a:moveTo>
                  <a:pt x="54864" y="400812"/>
                </a:moveTo>
                <a:lnTo>
                  <a:pt x="0" y="400812"/>
                </a:lnTo>
                <a:lnTo>
                  <a:pt x="0" y="0"/>
                </a:lnTo>
                <a:lnTo>
                  <a:pt x="181356" y="0"/>
                </a:lnTo>
                <a:lnTo>
                  <a:pt x="203096" y="857"/>
                </a:lnTo>
                <a:lnTo>
                  <a:pt x="256032" y="13716"/>
                </a:lnTo>
                <a:lnTo>
                  <a:pt x="296116" y="47244"/>
                </a:lnTo>
                <a:lnTo>
                  <a:pt x="54864" y="47244"/>
                </a:lnTo>
                <a:lnTo>
                  <a:pt x="54864" y="182880"/>
                </a:lnTo>
                <a:lnTo>
                  <a:pt x="284127" y="182880"/>
                </a:lnTo>
                <a:lnTo>
                  <a:pt x="278701" y="188214"/>
                </a:lnTo>
                <a:lnTo>
                  <a:pt x="267390" y="196786"/>
                </a:lnTo>
                <a:lnTo>
                  <a:pt x="254507" y="204216"/>
                </a:lnTo>
                <a:lnTo>
                  <a:pt x="266223" y="209335"/>
                </a:lnTo>
                <a:lnTo>
                  <a:pt x="276225" y="215455"/>
                </a:lnTo>
                <a:lnTo>
                  <a:pt x="284511" y="222432"/>
                </a:lnTo>
                <a:lnTo>
                  <a:pt x="291083" y="230124"/>
                </a:lnTo>
                <a:lnTo>
                  <a:pt x="54864" y="230124"/>
                </a:lnTo>
                <a:lnTo>
                  <a:pt x="54864" y="400812"/>
                </a:lnTo>
                <a:close/>
              </a:path>
              <a:path w="327659" h="401319">
                <a:moveTo>
                  <a:pt x="284127" y="182880"/>
                </a:moveTo>
                <a:lnTo>
                  <a:pt x="175260" y="182880"/>
                </a:lnTo>
                <a:lnTo>
                  <a:pt x="192690" y="181998"/>
                </a:lnTo>
                <a:lnTo>
                  <a:pt x="208407" y="179260"/>
                </a:lnTo>
                <a:lnTo>
                  <a:pt x="243816" y="158424"/>
                </a:lnTo>
                <a:lnTo>
                  <a:pt x="256032" y="112776"/>
                </a:lnTo>
                <a:lnTo>
                  <a:pt x="254055" y="93654"/>
                </a:lnTo>
                <a:lnTo>
                  <a:pt x="225552" y="54864"/>
                </a:lnTo>
                <a:lnTo>
                  <a:pt x="182880" y="47244"/>
                </a:lnTo>
                <a:lnTo>
                  <a:pt x="296116" y="47244"/>
                </a:lnTo>
                <a:lnTo>
                  <a:pt x="298513" y="50101"/>
                </a:lnTo>
                <a:lnTo>
                  <a:pt x="308967" y="76509"/>
                </a:lnTo>
                <a:lnTo>
                  <a:pt x="312420" y="108204"/>
                </a:lnTo>
                <a:lnTo>
                  <a:pt x="311324" y="125634"/>
                </a:lnTo>
                <a:lnTo>
                  <a:pt x="308229" y="141351"/>
                </a:lnTo>
                <a:lnTo>
                  <a:pt x="303418" y="155352"/>
                </a:lnTo>
                <a:lnTo>
                  <a:pt x="297180" y="167640"/>
                </a:lnTo>
                <a:lnTo>
                  <a:pt x="288583" y="178498"/>
                </a:lnTo>
                <a:lnTo>
                  <a:pt x="284127" y="182880"/>
                </a:lnTo>
                <a:close/>
              </a:path>
              <a:path w="327659" h="401319">
                <a:moveTo>
                  <a:pt x="327660" y="400812"/>
                </a:moveTo>
                <a:lnTo>
                  <a:pt x="259080" y="400812"/>
                </a:lnTo>
                <a:lnTo>
                  <a:pt x="257556" y="397764"/>
                </a:lnTo>
                <a:lnTo>
                  <a:pt x="256032" y="393192"/>
                </a:lnTo>
                <a:lnTo>
                  <a:pt x="256032" y="387096"/>
                </a:lnTo>
                <a:lnTo>
                  <a:pt x="255150" y="382547"/>
                </a:lnTo>
                <a:lnTo>
                  <a:pt x="254697" y="375808"/>
                </a:lnTo>
                <a:lnTo>
                  <a:pt x="254534" y="367284"/>
                </a:lnTo>
                <a:lnTo>
                  <a:pt x="254507" y="356616"/>
                </a:lnTo>
                <a:lnTo>
                  <a:pt x="249936" y="289560"/>
                </a:lnTo>
                <a:lnTo>
                  <a:pt x="233005" y="246054"/>
                </a:lnTo>
                <a:lnTo>
                  <a:pt x="188833" y="230671"/>
                </a:lnTo>
                <a:lnTo>
                  <a:pt x="173736" y="230124"/>
                </a:lnTo>
                <a:lnTo>
                  <a:pt x="291083" y="230124"/>
                </a:lnTo>
                <a:lnTo>
                  <a:pt x="304800" y="280416"/>
                </a:lnTo>
                <a:lnTo>
                  <a:pt x="306324" y="333756"/>
                </a:lnTo>
                <a:lnTo>
                  <a:pt x="306585" y="344352"/>
                </a:lnTo>
                <a:lnTo>
                  <a:pt x="307276" y="353377"/>
                </a:lnTo>
                <a:lnTo>
                  <a:pt x="327660" y="391668"/>
                </a:lnTo>
                <a:lnTo>
                  <a:pt x="327660" y="40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18831" y="1071372"/>
            <a:ext cx="266700" cy="311150"/>
          </a:xfrm>
          <a:custGeom>
            <a:avLst/>
            <a:gdLst/>
            <a:ahLst/>
            <a:cxnLst/>
            <a:rect l="l" t="t" r="r" b="b"/>
            <a:pathLst>
              <a:path w="266700" h="311150">
                <a:moveTo>
                  <a:pt x="131064" y="310895"/>
                </a:moveTo>
                <a:lnTo>
                  <a:pt x="80581" y="300799"/>
                </a:lnTo>
                <a:lnTo>
                  <a:pt x="38100" y="271272"/>
                </a:lnTo>
                <a:lnTo>
                  <a:pt x="9906" y="222885"/>
                </a:lnTo>
                <a:lnTo>
                  <a:pt x="0" y="158495"/>
                </a:lnTo>
                <a:lnTo>
                  <a:pt x="2547" y="124777"/>
                </a:lnTo>
                <a:lnTo>
                  <a:pt x="22502" y="67627"/>
                </a:lnTo>
                <a:lnTo>
                  <a:pt x="59602" y="25074"/>
                </a:lnTo>
                <a:lnTo>
                  <a:pt x="109275" y="2833"/>
                </a:lnTo>
                <a:lnTo>
                  <a:pt x="138684" y="0"/>
                </a:lnTo>
                <a:lnTo>
                  <a:pt x="154424" y="857"/>
                </a:lnTo>
                <a:lnTo>
                  <a:pt x="199644" y="13716"/>
                </a:lnTo>
                <a:lnTo>
                  <a:pt x="235005" y="40933"/>
                </a:lnTo>
                <a:lnTo>
                  <a:pt x="236416" y="42672"/>
                </a:lnTo>
                <a:lnTo>
                  <a:pt x="135636" y="42672"/>
                </a:lnTo>
                <a:lnTo>
                  <a:pt x="119967" y="44124"/>
                </a:lnTo>
                <a:lnTo>
                  <a:pt x="79248" y="67056"/>
                </a:lnTo>
                <a:lnTo>
                  <a:pt x="57173" y="110347"/>
                </a:lnTo>
                <a:lnTo>
                  <a:pt x="54864" y="128016"/>
                </a:lnTo>
                <a:lnTo>
                  <a:pt x="266225" y="128016"/>
                </a:lnTo>
                <a:lnTo>
                  <a:pt x="266319" y="129540"/>
                </a:lnTo>
                <a:lnTo>
                  <a:pt x="266652" y="147780"/>
                </a:lnTo>
                <a:lnTo>
                  <a:pt x="266700" y="169164"/>
                </a:lnTo>
                <a:lnTo>
                  <a:pt x="53340" y="169164"/>
                </a:lnTo>
                <a:lnTo>
                  <a:pt x="55602" y="190642"/>
                </a:lnTo>
                <a:lnTo>
                  <a:pt x="74676" y="240792"/>
                </a:lnTo>
                <a:lnTo>
                  <a:pt x="116466" y="266509"/>
                </a:lnTo>
                <a:lnTo>
                  <a:pt x="135636" y="268224"/>
                </a:lnTo>
                <a:lnTo>
                  <a:pt x="233747" y="268224"/>
                </a:lnTo>
                <a:lnTo>
                  <a:pt x="232148" y="270224"/>
                </a:lnTo>
                <a:lnTo>
                  <a:pt x="200406" y="295275"/>
                </a:lnTo>
                <a:lnTo>
                  <a:pt x="161496" y="308324"/>
                </a:lnTo>
                <a:lnTo>
                  <a:pt x="141970" y="310610"/>
                </a:lnTo>
                <a:lnTo>
                  <a:pt x="131064" y="310895"/>
                </a:lnTo>
                <a:close/>
              </a:path>
              <a:path w="266700" h="311150">
                <a:moveTo>
                  <a:pt x="266225" y="128016"/>
                </a:moveTo>
                <a:lnTo>
                  <a:pt x="216408" y="128016"/>
                </a:lnTo>
                <a:lnTo>
                  <a:pt x="214693" y="112871"/>
                </a:lnTo>
                <a:lnTo>
                  <a:pt x="211836" y="99441"/>
                </a:lnTo>
                <a:lnTo>
                  <a:pt x="191571" y="62603"/>
                </a:lnTo>
                <a:lnTo>
                  <a:pt x="135636" y="42672"/>
                </a:lnTo>
                <a:lnTo>
                  <a:pt x="236416" y="42672"/>
                </a:lnTo>
                <a:lnTo>
                  <a:pt x="255460" y="76009"/>
                </a:lnTo>
                <a:lnTo>
                  <a:pt x="265414" y="114728"/>
                </a:lnTo>
                <a:lnTo>
                  <a:pt x="266225" y="128016"/>
                </a:lnTo>
                <a:close/>
              </a:path>
              <a:path w="266700" h="311150">
                <a:moveTo>
                  <a:pt x="233747" y="268224"/>
                </a:moveTo>
                <a:lnTo>
                  <a:pt x="135636" y="268224"/>
                </a:lnTo>
                <a:lnTo>
                  <a:pt x="153947" y="266533"/>
                </a:lnTo>
                <a:lnTo>
                  <a:pt x="170116" y="261556"/>
                </a:lnTo>
                <a:lnTo>
                  <a:pt x="201763" y="234934"/>
                </a:lnTo>
                <a:lnTo>
                  <a:pt x="211836" y="208788"/>
                </a:lnTo>
                <a:lnTo>
                  <a:pt x="262128" y="208788"/>
                </a:lnTo>
                <a:lnTo>
                  <a:pt x="249936" y="245364"/>
                </a:lnTo>
                <a:lnTo>
                  <a:pt x="238315" y="262509"/>
                </a:lnTo>
                <a:lnTo>
                  <a:pt x="233747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6680" y="1071372"/>
            <a:ext cx="250190" cy="309880"/>
          </a:xfrm>
          <a:custGeom>
            <a:avLst/>
            <a:gdLst/>
            <a:ahLst/>
            <a:cxnLst/>
            <a:rect l="l" t="t" r="r" b="b"/>
            <a:pathLst>
              <a:path w="250190" h="309880">
                <a:moveTo>
                  <a:pt x="126492" y="309372"/>
                </a:moveTo>
                <a:lnTo>
                  <a:pt x="75057" y="299085"/>
                </a:lnTo>
                <a:lnTo>
                  <a:pt x="35052" y="268224"/>
                </a:lnTo>
                <a:lnTo>
                  <a:pt x="8953" y="220218"/>
                </a:lnTo>
                <a:lnTo>
                  <a:pt x="0" y="163068"/>
                </a:lnTo>
                <a:lnTo>
                  <a:pt x="2524" y="126468"/>
                </a:lnTo>
                <a:lnTo>
                  <a:pt x="21859" y="66413"/>
                </a:lnTo>
                <a:lnTo>
                  <a:pt x="57792" y="23788"/>
                </a:lnTo>
                <a:lnTo>
                  <a:pt x="105179" y="2595"/>
                </a:lnTo>
                <a:lnTo>
                  <a:pt x="132588" y="0"/>
                </a:lnTo>
                <a:lnTo>
                  <a:pt x="156352" y="1452"/>
                </a:lnTo>
                <a:lnTo>
                  <a:pt x="196453" y="13501"/>
                </a:lnTo>
                <a:lnTo>
                  <a:pt x="227647" y="38100"/>
                </a:lnTo>
                <a:lnTo>
                  <a:pt x="230362" y="42672"/>
                </a:lnTo>
                <a:lnTo>
                  <a:pt x="132588" y="42672"/>
                </a:lnTo>
                <a:lnTo>
                  <a:pt x="111180" y="45529"/>
                </a:lnTo>
                <a:lnTo>
                  <a:pt x="77509" y="68389"/>
                </a:lnTo>
                <a:lnTo>
                  <a:pt x="59531" y="104132"/>
                </a:lnTo>
                <a:lnTo>
                  <a:pt x="51816" y="163068"/>
                </a:lnTo>
                <a:lnTo>
                  <a:pt x="52982" y="183927"/>
                </a:lnTo>
                <a:lnTo>
                  <a:pt x="71628" y="236219"/>
                </a:lnTo>
                <a:lnTo>
                  <a:pt x="111275" y="264723"/>
                </a:lnTo>
                <a:lnTo>
                  <a:pt x="129540" y="266700"/>
                </a:lnTo>
                <a:lnTo>
                  <a:pt x="225656" y="266700"/>
                </a:lnTo>
                <a:lnTo>
                  <a:pt x="224861" y="268009"/>
                </a:lnTo>
                <a:lnTo>
                  <a:pt x="210312" y="283464"/>
                </a:lnTo>
                <a:lnTo>
                  <a:pt x="192285" y="294584"/>
                </a:lnTo>
                <a:lnTo>
                  <a:pt x="172402" y="302704"/>
                </a:lnTo>
                <a:lnTo>
                  <a:pt x="150518" y="307681"/>
                </a:lnTo>
                <a:lnTo>
                  <a:pt x="126492" y="309372"/>
                </a:lnTo>
                <a:close/>
              </a:path>
              <a:path w="250190" h="309880">
                <a:moveTo>
                  <a:pt x="249936" y="106680"/>
                </a:moveTo>
                <a:lnTo>
                  <a:pt x="202692" y="106680"/>
                </a:lnTo>
                <a:lnTo>
                  <a:pt x="199810" y="93535"/>
                </a:lnTo>
                <a:lnTo>
                  <a:pt x="195643" y="81534"/>
                </a:lnTo>
                <a:lnTo>
                  <a:pt x="162306" y="47244"/>
                </a:lnTo>
                <a:lnTo>
                  <a:pt x="132588" y="42672"/>
                </a:lnTo>
                <a:lnTo>
                  <a:pt x="230362" y="42672"/>
                </a:lnTo>
                <a:lnTo>
                  <a:pt x="238506" y="56388"/>
                </a:lnTo>
                <a:lnTo>
                  <a:pt x="245935" y="79248"/>
                </a:lnTo>
                <a:lnTo>
                  <a:pt x="249936" y="106680"/>
                </a:lnTo>
                <a:close/>
              </a:path>
              <a:path w="250190" h="309880">
                <a:moveTo>
                  <a:pt x="225656" y="266700"/>
                </a:moveTo>
                <a:lnTo>
                  <a:pt x="129540" y="266700"/>
                </a:lnTo>
                <a:lnTo>
                  <a:pt x="144446" y="265557"/>
                </a:lnTo>
                <a:lnTo>
                  <a:pt x="157353" y="262128"/>
                </a:lnTo>
                <a:lnTo>
                  <a:pt x="193357" y="227457"/>
                </a:lnTo>
                <a:lnTo>
                  <a:pt x="202692" y="199643"/>
                </a:lnTo>
                <a:lnTo>
                  <a:pt x="249936" y="199643"/>
                </a:lnTo>
                <a:lnTo>
                  <a:pt x="244816" y="226242"/>
                </a:lnTo>
                <a:lnTo>
                  <a:pt x="236410" y="248983"/>
                </a:lnTo>
                <a:lnTo>
                  <a:pt x="225656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4715" y="1071371"/>
            <a:ext cx="276225" cy="311150"/>
          </a:xfrm>
          <a:custGeom>
            <a:avLst/>
            <a:gdLst/>
            <a:ahLst/>
            <a:cxnLst/>
            <a:rect l="l" t="t" r="r" b="b"/>
            <a:pathLst>
              <a:path w="276225" h="311150">
                <a:moveTo>
                  <a:pt x="60960" y="96012"/>
                </a:moveTo>
                <a:lnTo>
                  <a:pt x="15240" y="96012"/>
                </a:lnTo>
                <a:lnTo>
                  <a:pt x="17502" y="70842"/>
                </a:lnTo>
                <a:lnTo>
                  <a:pt x="35171" y="33647"/>
                </a:lnTo>
                <a:lnTo>
                  <a:pt x="67365" y="12215"/>
                </a:lnTo>
                <a:lnTo>
                  <a:pt x="106656" y="1404"/>
                </a:lnTo>
                <a:lnTo>
                  <a:pt x="128016" y="0"/>
                </a:lnTo>
                <a:lnTo>
                  <a:pt x="152257" y="1166"/>
                </a:lnTo>
                <a:lnTo>
                  <a:pt x="194452" y="10929"/>
                </a:lnTo>
                <a:lnTo>
                  <a:pt x="233590" y="42672"/>
                </a:lnTo>
                <a:lnTo>
                  <a:pt x="126492" y="42672"/>
                </a:lnTo>
                <a:lnTo>
                  <a:pt x="108704" y="43838"/>
                </a:lnTo>
                <a:lnTo>
                  <a:pt x="71628" y="62484"/>
                </a:lnTo>
                <a:lnTo>
                  <a:pt x="62626" y="85415"/>
                </a:lnTo>
                <a:lnTo>
                  <a:pt x="60960" y="96012"/>
                </a:lnTo>
                <a:close/>
              </a:path>
              <a:path w="276225" h="311150">
                <a:moveTo>
                  <a:pt x="91440" y="310896"/>
                </a:moveTo>
                <a:lnTo>
                  <a:pt x="39576" y="297394"/>
                </a:lnTo>
                <a:lnTo>
                  <a:pt x="6096" y="258127"/>
                </a:lnTo>
                <a:lnTo>
                  <a:pt x="0" y="224028"/>
                </a:lnTo>
                <a:lnTo>
                  <a:pt x="1452" y="204597"/>
                </a:lnTo>
                <a:lnTo>
                  <a:pt x="24384" y="160020"/>
                </a:lnTo>
                <a:lnTo>
                  <a:pt x="71961" y="136017"/>
                </a:lnTo>
                <a:lnTo>
                  <a:pt x="181356" y="120396"/>
                </a:lnTo>
                <a:lnTo>
                  <a:pt x="188976" y="115824"/>
                </a:lnTo>
                <a:lnTo>
                  <a:pt x="192024" y="108204"/>
                </a:lnTo>
                <a:lnTo>
                  <a:pt x="195072" y="103632"/>
                </a:lnTo>
                <a:lnTo>
                  <a:pt x="196596" y="97536"/>
                </a:lnTo>
                <a:lnTo>
                  <a:pt x="196596" y="89916"/>
                </a:lnTo>
                <a:lnTo>
                  <a:pt x="195453" y="78200"/>
                </a:lnTo>
                <a:lnTo>
                  <a:pt x="168282" y="48458"/>
                </a:lnTo>
                <a:lnTo>
                  <a:pt x="126492" y="42672"/>
                </a:lnTo>
                <a:lnTo>
                  <a:pt x="233590" y="42672"/>
                </a:lnTo>
                <a:lnTo>
                  <a:pt x="235839" y="45910"/>
                </a:lnTo>
                <a:lnTo>
                  <a:pt x="241839" y="62888"/>
                </a:lnTo>
                <a:lnTo>
                  <a:pt x="243840" y="82296"/>
                </a:lnTo>
                <a:lnTo>
                  <a:pt x="243840" y="150876"/>
                </a:lnTo>
                <a:lnTo>
                  <a:pt x="195072" y="150876"/>
                </a:lnTo>
                <a:lnTo>
                  <a:pt x="188976" y="153924"/>
                </a:lnTo>
                <a:lnTo>
                  <a:pt x="181356" y="158496"/>
                </a:lnTo>
                <a:lnTo>
                  <a:pt x="172212" y="160020"/>
                </a:lnTo>
                <a:lnTo>
                  <a:pt x="164472" y="162258"/>
                </a:lnTo>
                <a:lnTo>
                  <a:pt x="157162" y="164211"/>
                </a:lnTo>
                <a:lnTo>
                  <a:pt x="150137" y="165592"/>
                </a:lnTo>
                <a:lnTo>
                  <a:pt x="143256" y="166116"/>
                </a:lnTo>
                <a:lnTo>
                  <a:pt x="114300" y="170688"/>
                </a:lnTo>
                <a:lnTo>
                  <a:pt x="73152" y="182880"/>
                </a:lnTo>
                <a:lnTo>
                  <a:pt x="50292" y="222504"/>
                </a:lnTo>
                <a:lnTo>
                  <a:pt x="51173" y="232457"/>
                </a:lnTo>
                <a:lnTo>
                  <a:pt x="82677" y="264985"/>
                </a:lnTo>
                <a:lnTo>
                  <a:pt x="102108" y="268224"/>
                </a:lnTo>
                <a:lnTo>
                  <a:pt x="190521" y="268224"/>
                </a:lnTo>
                <a:lnTo>
                  <a:pt x="188642" y="270581"/>
                </a:lnTo>
                <a:lnTo>
                  <a:pt x="153924" y="295656"/>
                </a:lnTo>
                <a:lnTo>
                  <a:pt x="108275" y="310014"/>
                </a:lnTo>
                <a:lnTo>
                  <a:pt x="91440" y="310896"/>
                </a:lnTo>
                <a:close/>
              </a:path>
              <a:path w="276225" h="311150">
                <a:moveTo>
                  <a:pt x="190521" y="268224"/>
                </a:moveTo>
                <a:lnTo>
                  <a:pt x="102108" y="268224"/>
                </a:lnTo>
                <a:lnTo>
                  <a:pt x="115562" y="267390"/>
                </a:lnTo>
                <a:lnTo>
                  <a:pt x="128587" y="264985"/>
                </a:lnTo>
                <a:lnTo>
                  <a:pt x="171926" y="244292"/>
                </a:lnTo>
                <a:lnTo>
                  <a:pt x="192500" y="211669"/>
                </a:lnTo>
                <a:lnTo>
                  <a:pt x="195072" y="190500"/>
                </a:lnTo>
                <a:lnTo>
                  <a:pt x="195072" y="150876"/>
                </a:lnTo>
                <a:lnTo>
                  <a:pt x="243840" y="150876"/>
                </a:lnTo>
                <a:lnTo>
                  <a:pt x="243840" y="259080"/>
                </a:lnTo>
                <a:lnTo>
                  <a:pt x="245364" y="260604"/>
                </a:lnTo>
                <a:lnTo>
                  <a:pt x="196596" y="260604"/>
                </a:lnTo>
                <a:lnTo>
                  <a:pt x="190521" y="268224"/>
                </a:lnTo>
                <a:close/>
              </a:path>
              <a:path w="276225" h="311150">
                <a:moveTo>
                  <a:pt x="254508" y="306324"/>
                </a:moveTo>
                <a:lnTo>
                  <a:pt x="242316" y="306324"/>
                </a:lnTo>
                <a:lnTo>
                  <a:pt x="230600" y="305181"/>
                </a:lnTo>
                <a:lnTo>
                  <a:pt x="200025" y="276606"/>
                </a:lnTo>
                <a:lnTo>
                  <a:pt x="196596" y="260604"/>
                </a:lnTo>
                <a:lnTo>
                  <a:pt x="245364" y="260604"/>
                </a:lnTo>
                <a:lnTo>
                  <a:pt x="246887" y="262128"/>
                </a:lnTo>
                <a:lnTo>
                  <a:pt x="248411" y="265176"/>
                </a:lnTo>
                <a:lnTo>
                  <a:pt x="252984" y="266700"/>
                </a:lnTo>
                <a:lnTo>
                  <a:pt x="275844" y="266700"/>
                </a:lnTo>
                <a:lnTo>
                  <a:pt x="275844" y="301752"/>
                </a:lnTo>
                <a:lnTo>
                  <a:pt x="268223" y="303276"/>
                </a:lnTo>
                <a:lnTo>
                  <a:pt x="262128" y="304800"/>
                </a:lnTo>
                <a:lnTo>
                  <a:pt x="257556" y="304800"/>
                </a:lnTo>
                <a:lnTo>
                  <a:pt x="254508" y="306324"/>
                </a:lnTo>
                <a:close/>
              </a:path>
              <a:path w="276225" h="311150">
                <a:moveTo>
                  <a:pt x="275844" y="266700"/>
                </a:moveTo>
                <a:lnTo>
                  <a:pt x="269748" y="266700"/>
                </a:lnTo>
                <a:lnTo>
                  <a:pt x="272796" y="265176"/>
                </a:lnTo>
                <a:lnTo>
                  <a:pt x="275844" y="265176"/>
                </a:lnTo>
                <a:lnTo>
                  <a:pt x="275844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62950" y="969264"/>
            <a:ext cx="0" cy="402590"/>
          </a:xfrm>
          <a:custGeom>
            <a:avLst/>
            <a:gdLst/>
            <a:ahLst/>
            <a:cxnLst/>
            <a:rect l="l" t="t" r="r" b="b"/>
            <a:pathLst>
              <a:path h="402590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87918" y="969264"/>
            <a:ext cx="0" cy="402590"/>
          </a:xfrm>
          <a:custGeom>
            <a:avLst/>
            <a:gdLst/>
            <a:ahLst/>
            <a:cxnLst/>
            <a:rect l="l" t="t" r="r" b="b"/>
            <a:pathLst>
              <a:path h="402590">
                <a:moveTo>
                  <a:pt x="0" y="0"/>
                </a:moveTo>
                <a:lnTo>
                  <a:pt x="0" y="402335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7A5EF6-6DCA-4AE8-8B8F-73F64826958C}"/>
              </a:ext>
            </a:extLst>
          </p:cNvPr>
          <p:cNvSpPr/>
          <p:nvPr/>
        </p:nvSpPr>
        <p:spPr>
          <a:xfrm>
            <a:off x="4267200" y="4267200"/>
            <a:ext cx="7620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58570-9E29-426A-8248-9AA8DC7F9AA3}"/>
              </a:ext>
            </a:extLst>
          </p:cNvPr>
          <p:cNvSpPr txBox="1"/>
          <p:nvPr/>
        </p:nvSpPr>
        <p:spPr>
          <a:xfrm rot="16200000">
            <a:off x="3187017" y="5274225"/>
            <a:ext cx="270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true class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1DBAAA-BE07-4E7B-8A8E-6A5557F936AB}"/>
              </a:ext>
            </a:extLst>
          </p:cNvPr>
          <p:cNvSpPr/>
          <p:nvPr/>
        </p:nvSpPr>
        <p:spPr>
          <a:xfrm>
            <a:off x="6496811" y="914400"/>
            <a:ext cx="2570989" cy="647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3AC4AB-75FB-4B69-B9FA-239E3D912ABC}"/>
              </a:ext>
            </a:extLst>
          </p:cNvPr>
          <p:cNvSpPr txBox="1"/>
          <p:nvPr/>
        </p:nvSpPr>
        <p:spPr>
          <a:xfrm>
            <a:off x="6664291" y="750522"/>
            <a:ext cx="2216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78767" y="5515355"/>
            <a:ext cx="505968" cy="20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7595" y="5570220"/>
            <a:ext cx="135636" cy="1478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3711" y="5567171"/>
            <a:ext cx="243839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38888" y="5567171"/>
            <a:ext cx="295656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07596" y="6320028"/>
            <a:ext cx="126492" cy="195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57064" y="6316980"/>
            <a:ext cx="133995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14004" y="6316979"/>
            <a:ext cx="134027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7389" y="3830827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62244" y="3932427"/>
            <a:ext cx="102235" cy="2053589"/>
          </a:xfrm>
          <a:custGeom>
            <a:avLst/>
            <a:gdLst/>
            <a:ahLst/>
            <a:cxnLst/>
            <a:rect l="l" t="t" r="r" b="b"/>
            <a:pathLst>
              <a:path w="102235" h="2053589">
                <a:moveTo>
                  <a:pt x="0" y="0"/>
                </a:moveTo>
                <a:lnTo>
                  <a:pt x="102108" y="0"/>
                </a:lnTo>
                <a:lnTo>
                  <a:pt x="102108" y="2053589"/>
                </a:lnTo>
                <a:lnTo>
                  <a:pt x="0" y="205358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62244" y="5986017"/>
            <a:ext cx="2272665" cy="102870"/>
          </a:xfrm>
          <a:custGeom>
            <a:avLst/>
            <a:gdLst/>
            <a:ahLst/>
            <a:cxnLst/>
            <a:rect l="l" t="t" r="r" b="b"/>
            <a:pathLst>
              <a:path w="2272665" h="102870">
                <a:moveTo>
                  <a:pt x="0" y="0"/>
                </a:moveTo>
                <a:lnTo>
                  <a:pt x="2272284" y="0"/>
                </a:lnTo>
                <a:lnTo>
                  <a:pt x="2272284" y="102869"/>
                </a:lnTo>
                <a:lnTo>
                  <a:pt x="0" y="10286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2535" y="3856227"/>
            <a:ext cx="2222500" cy="0"/>
          </a:xfrm>
          <a:custGeom>
            <a:avLst/>
            <a:gdLst/>
            <a:ahLst/>
            <a:cxnLst/>
            <a:rect l="l" t="t" r="r" b="b"/>
            <a:pathLst>
              <a:path w="2222500">
                <a:moveTo>
                  <a:pt x="0" y="0"/>
                </a:moveTo>
                <a:lnTo>
                  <a:pt x="2221992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2535" y="3881627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0" y="0"/>
                </a:moveTo>
                <a:lnTo>
                  <a:pt x="51816" y="0"/>
                </a:lnTo>
                <a:lnTo>
                  <a:pt x="51816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4351" y="3907027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32419" y="3932427"/>
            <a:ext cx="102235" cy="2053589"/>
          </a:xfrm>
          <a:custGeom>
            <a:avLst/>
            <a:gdLst/>
            <a:ahLst/>
            <a:cxnLst/>
            <a:rect l="l" t="t" r="r" b="b"/>
            <a:pathLst>
              <a:path w="102234" h="2053589">
                <a:moveTo>
                  <a:pt x="0" y="0"/>
                </a:moveTo>
                <a:lnTo>
                  <a:pt x="102108" y="0"/>
                </a:lnTo>
                <a:lnTo>
                  <a:pt x="102108" y="2053589"/>
                </a:lnTo>
                <a:lnTo>
                  <a:pt x="0" y="2053589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94141" y="6007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50292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68995" y="6108700"/>
            <a:ext cx="100965" cy="2054860"/>
          </a:xfrm>
          <a:custGeom>
            <a:avLst/>
            <a:gdLst/>
            <a:ahLst/>
            <a:cxnLst/>
            <a:rect l="l" t="t" r="r" b="b"/>
            <a:pathLst>
              <a:path w="100965" h="2054859">
                <a:moveTo>
                  <a:pt x="0" y="0"/>
                </a:moveTo>
                <a:lnTo>
                  <a:pt x="100584" y="0"/>
                </a:lnTo>
                <a:lnTo>
                  <a:pt x="100584" y="2054860"/>
                </a:lnTo>
                <a:lnTo>
                  <a:pt x="0" y="205486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68995" y="8163559"/>
            <a:ext cx="2270760" cy="101600"/>
          </a:xfrm>
          <a:custGeom>
            <a:avLst/>
            <a:gdLst/>
            <a:ahLst/>
            <a:cxnLst/>
            <a:rect l="l" t="t" r="r" b="b"/>
            <a:pathLst>
              <a:path w="2270759" h="101600">
                <a:moveTo>
                  <a:pt x="0" y="0"/>
                </a:moveTo>
                <a:lnTo>
                  <a:pt x="2270760" y="0"/>
                </a:lnTo>
                <a:lnTo>
                  <a:pt x="2270760" y="101600"/>
                </a:lnTo>
                <a:lnTo>
                  <a:pt x="0" y="1016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9288" y="6032500"/>
            <a:ext cx="2220595" cy="0"/>
          </a:xfrm>
          <a:custGeom>
            <a:avLst/>
            <a:gdLst/>
            <a:ahLst/>
            <a:cxnLst/>
            <a:rect l="l" t="t" r="r" b="b"/>
            <a:pathLst>
              <a:path w="2220595">
                <a:moveTo>
                  <a:pt x="0" y="0"/>
                </a:moveTo>
                <a:lnTo>
                  <a:pt x="2220468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9288" y="60579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69579" y="6083300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508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39171" y="6108700"/>
            <a:ext cx="100965" cy="2054860"/>
          </a:xfrm>
          <a:custGeom>
            <a:avLst/>
            <a:gdLst/>
            <a:ahLst/>
            <a:cxnLst/>
            <a:rect l="l" t="t" r="r" b="b"/>
            <a:pathLst>
              <a:path w="100965" h="2054859">
                <a:moveTo>
                  <a:pt x="0" y="0"/>
                </a:moveTo>
                <a:lnTo>
                  <a:pt x="100583" y="0"/>
                </a:lnTo>
                <a:lnTo>
                  <a:pt x="100583" y="2054860"/>
                </a:lnTo>
                <a:lnTo>
                  <a:pt x="0" y="205486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65986"/>
              </p:ext>
            </p:extLst>
          </p:nvPr>
        </p:nvGraphicFramePr>
        <p:xfrm>
          <a:off x="1028700" y="3505200"/>
          <a:ext cx="100203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869E9-DF1E-4D49-AF4B-713838A0AD16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5B41C-7209-4019-8B51-0E8E9DC28C64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02513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2296" y="5516880"/>
            <a:ext cx="16002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95176" y="5567171"/>
            <a:ext cx="239863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54255" y="5567171"/>
            <a:ext cx="143256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20371" y="55168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40183" y="55702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84379" y="5567171"/>
            <a:ext cx="13411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42876" y="55168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62688" y="55702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08407" y="5567171"/>
            <a:ext cx="149352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85192" y="5567172"/>
            <a:ext cx="135636" cy="14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07596" y="6320028"/>
            <a:ext cx="126492" cy="1950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55423" y="6316979"/>
            <a:ext cx="131064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12395" y="6320028"/>
            <a:ext cx="132588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2044" y="3805427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0144" y="3881627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60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2044" y="5999988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10144" y="3824477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10144" y="38435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48244" y="3862577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80320" y="3881627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60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1188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19288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81188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19288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19288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7388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89464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15700" y="5205984"/>
            <a:ext cx="1590040" cy="805180"/>
          </a:xfrm>
          <a:custGeom>
            <a:avLst/>
            <a:gdLst/>
            <a:ahLst/>
            <a:cxnLst/>
            <a:rect l="l" t="t" r="r" b="b"/>
            <a:pathLst>
              <a:path w="1590040" h="805179">
                <a:moveTo>
                  <a:pt x="0" y="0"/>
                </a:moveTo>
                <a:lnTo>
                  <a:pt x="1589532" y="0"/>
                </a:lnTo>
                <a:lnTo>
                  <a:pt x="1589532" y="804671"/>
                </a:lnTo>
                <a:lnTo>
                  <a:pt x="0" y="804671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14988" y="5516880"/>
            <a:ext cx="335279" cy="201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70080" y="5567171"/>
            <a:ext cx="298703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16790" y="551383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88418" y="5513832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5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72900" y="6316979"/>
            <a:ext cx="131064" cy="201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7492" y="6484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0" y="0"/>
                </a:moveTo>
                <a:lnTo>
                  <a:pt x="32003" y="0"/>
                </a:lnTo>
                <a:lnTo>
                  <a:pt x="32003" y="32003"/>
                </a:lnTo>
                <a:lnTo>
                  <a:pt x="0" y="320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04547" y="6316980"/>
            <a:ext cx="286512" cy="201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27635" y="6316979"/>
            <a:ext cx="74676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570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04470" y="5199888"/>
            <a:ext cx="0" cy="1620520"/>
          </a:xfrm>
          <a:custGeom>
            <a:avLst/>
            <a:gdLst/>
            <a:ahLst/>
            <a:cxnLst/>
            <a:rect l="l" t="t" r="r" b="b"/>
            <a:pathLst>
              <a:path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08079" y="5206746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08079" y="6812280"/>
            <a:ext cx="1603375" cy="0"/>
          </a:xfrm>
          <a:custGeom>
            <a:avLst/>
            <a:gdLst/>
            <a:ahLst/>
            <a:cxnLst/>
            <a:rect l="l" t="t" r="r" b="b"/>
            <a:pathLst>
              <a:path w="1603375">
                <a:moveTo>
                  <a:pt x="0" y="0"/>
                </a:moveTo>
                <a:lnTo>
                  <a:pt x="160324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3432" y="1824227"/>
            <a:ext cx="271780" cy="303530"/>
          </a:xfrm>
          <a:custGeom>
            <a:avLst/>
            <a:gdLst/>
            <a:ahLst/>
            <a:cxnLst/>
            <a:rect l="l" t="t" r="r" b="b"/>
            <a:pathLst>
              <a:path w="271779" h="303530">
                <a:moveTo>
                  <a:pt x="143255" y="303276"/>
                </a:moveTo>
                <a:lnTo>
                  <a:pt x="97178" y="296203"/>
                </a:lnTo>
                <a:lnTo>
                  <a:pt x="58673" y="277368"/>
                </a:lnTo>
                <a:lnTo>
                  <a:pt x="29527" y="248483"/>
                </a:lnTo>
                <a:lnTo>
                  <a:pt x="10667" y="211836"/>
                </a:lnTo>
                <a:lnTo>
                  <a:pt x="595" y="168116"/>
                </a:lnTo>
                <a:lnTo>
                  <a:pt x="0" y="152400"/>
                </a:lnTo>
                <a:lnTo>
                  <a:pt x="595" y="136683"/>
                </a:lnTo>
                <a:lnTo>
                  <a:pt x="10667" y="92964"/>
                </a:lnTo>
                <a:lnTo>
                  <a:pt x="29527" y="54816"/>
                </a:lnTo>
                <a:lnTo>
                  <a:pt x="58673" y="25717"/>
                </a:lnTo>
                <a:lnTo>
                  <a:pt x="97178" y="5786"/>
                </a:lnTo>
                <a:lnTo>
                  <a:pt x="143255" y="0"/>
                </a:lnTo>
                <a:lnTo>
                  <a:pt x="155543" y="309"/>
                </a:lnTo>
                <a:lnTo>
                  <a:pt x="199215" y="10048"/>
                </a:lnTo>
                <a:lnTo>
                  <a:pt x="234791" y="33075"/>
                </a:lnTo>
                <a:lnTo>
                  <a:pt x="250752" y="53340"/>
                </a:lnTo>
                <a:lnTo>
                  <a:pt x="143255" y="53340"/>
                </a:lnTo>
                <a:lnTo>
                  <a:pt x="133254" y="53673"/>
                </a:lnTo>
                <a:lnTo>
                  <a:pt x="93344" y="71247"/>
                </a:lnTo>
                <a:lnTo>
                  <a:pt x="71151" y="106965"/>
                </a:lnTo>
                <a:lnTo>
                  <a:pt x="64007" y="152400"/>
                </a:lnTo>
                <a:lnTo>
                  <a:pt x="64293" y="161520"/>
                </a:lnTo>
                <a:lnTo>
                  <a:pt x="74294" y="204597"/>
                </a:lnTo>
                <a:lnTo>
                  <a:pt x="99869" y="236815"/>
                </a:lnTo>
                <a:lnTo>
                  <a:pt x="143255" y="249936"/>
                </a:lnTo>
                <a:lnTo>
                  <a:pt x="249167" y="249936"/>
                </a:lnTo>
                <a:lnTo>
                  <a:pt x="246506" y="253936"/>
                </a:lnTo>
                <a:lnTo>
                  <a:pt x="213550" y="284988"/>
                </a:lnTo>
                <a:lnTo>
                  <a:pt x="169354" y="300990"/>
                </a:lnTo>
                <a:lnTo>
                  <a:pt x="156662" y="302704"/>
                </a:lnTo>
                <a:lnTo>
                  <a:pt x="143255" y="303276"/>
                </a:lnTo>
                <a:close/>
              </a:path>
              <a:path w="271779" h="303530">
                <a:moveTo>
                  <a:pt x="268223" y="103632"/>
                </a:moveTo>
                <a:lnTo>
                  <a:pt x="207263" y="103632"/>
                </a:lnTo>
                <a:lnTo>
                  <a:pt x="205739" y="96012"/>
                </a:lnTo>
                <a:lnTo>
                  <a:pt x="199643" y="83820"/>
                </a:lnTo>
                <a:lnTo>
                  <a:pt x="166115" y="56388"/>
                </a:lnTo>
                <a:lnTo>
                  <a:pt x="150875" y="53340"/>
                </a:lnTo>
                <a:lnTo>
                  <a:pt x="250752" y="53340"/>
                </a:lnTo>
                <a:lnTo>
                  <a:pt x="254507" y="59436"/>
                </a:lnTo>
                <a:lnTo>
                  <a:pt x="259651" y="69127"/>
                </a:lnTo>
                <a:lnTo>
                  <a:pt x="263651" y="79819"/>
                </a:lnTo>
                <a:lnTo>
                  <a:pt x="266509" y="91368"/>
                </a:lnTo>
                <a:lnTo>
                  <a:pt x="268223" y="103632"/>
                </a:lnTo>
                <a:close/>
              </a:path>
              <a:path w="271779" h="303530">
                <a:moveTo>
                  <a:pt x="249167" y="249936"/>
                </a:moveTo>
                <a:lnTo>
                  <a:pt x="143255" y="249936"/>
                </a:lnTo>
                <a:lnTo>
                  <a:pt x="157257" y="248793"/>
                </a:lnTo>
                <a:lnTo>
                  <a:pt x="169544" y="245364"/>
                </a:lnTo>
                <a:lnTo>
                  <a:pt x="202310" y="210883"/>
                </a:lnTo>
                <a:lnTo>
                  <a:pt x="208787" y="184404"/>
                </a:lnTo>
                <a:lnTo>
                  <a:pt x="271271" y="184404"/>
                </a:lnTo>
                <a:lnTo>
                  <a:pt x="263342" y="222337"/>
                </a:lnTo>
                <a:lnTo>
                  <a:pt x="253079" y="244054"/>
                </a:lnTo>
                <a:lnTo>
                  <a:pt x="249167" y="249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25184" y="1905000"/>
            <a:ext cx="217932" cy="2209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9691" y="1905000"/>
            <a:ext cx="198120" cy="216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9147" y="1830323"/>
            <a:ext cx="135890" cy="291465"/>
          </a:xfrm>
          <a:custGeom>
            <a:avLst/>
            <a:gdLst/>
            <a:ahLst/>
            <a:cxnLst/>
            <a:rect l="l" t="t" r="r" b="b"/>
            <a:pathLst>
              <a:path w="135890" h="291464">
                <a:moveTo>
                  <a:pt x="92964" y="80772"/>
                </a:moveTo>
                <a:lnTo>
                  <a:pt x="35052" y="80772"/>
                </a:lnTo>
                <a:lnTo>
                  <a:pt x="35052" y="64008"/>
                </a:lnTo>
                <a:lnTo>
                  <a:pt x="51816" y="18288"/>
                </a:lnTo>
                <a:lnTo>
                  <a:pt x="88892" y="1143"/>
                </a:lnTo>
                <a:lnTo>
                  <a:pt x="105156" y="0"/>
                </a:lnTo>
                <a:lnTo>
                  <a:pt x="126492" y="0"/>
                </a:lnTo>
                <a:lnTo>
                  <a:pt x="131064" y="1524"/>
                </a:lnTo>
                <a:lnTo>
                  <a:pt x="135636" y="1524"/>
                </a:lnTo>
                <a:lnTo>
                  <a:pt x="135636" y="44196"/>
                </a:lnTo>
                <a:lnTo>
                  <a:pt x="106680" y="44196"/>
                </a:lnTo>
                <a:lnTo>
                  <a:pt x="102108" y="45720"/>
                </a:lnTo>
                <a:lnTo>
                  <a:pt x="97536" y="48768"/>
                </a:lnTo>
                <a:lnTo>
                  <a:pt x="94488" y="53340"/>
                </a:lnTo>
                <a:lnTo>
                  <a:pt x="92964" y="59436"/>
                </a:lnTo>
                <a:lnTo>
                  <a:pt x="92964" y="80772"/>
                </a:lnTo>
                <a:close/>
              </a:path>
              <a:path w="135890" h="291464">
                <a:moveTo>
                  <a:pt x="135636" y="45720"/>
                </a:moveTo>
                <a:lnTo>
                  <a:pt x="129540" y="44196"/>
                </a:lnTo>
                <a:lnTo>
                  <a:pt x="135636" y="44196"/>
                </a:lnTo>
                <a:lnTo>
                  <a:pt x="135636" y="45720"/>
                </a:lnTo>
                <a:close/>
              </a:path>
              <a:path w="135890" h="291464">
                <a:moveTo>
                  <a:pt x="132588" y="118872"/>
                </a:moveTo>
                <a:lnTo>
                  <a:pt x="0" y="118872"/>
                </a:lnTo>
                <a:lnTo>
                  <a:pt x="0" y="80772"/>
                </a:lnTo>
                <a:lnTo>
                  <a:pt x="132588" y="80772"/>
                </a:lnTo>
                <a:lnTo>
                  <a:pt x="132588" y="118872"/>
                </a:lnTo>
                <a:close/>
              </a:path>
              <a:path w="135890" h="291464">
                <a:moveTo>
                  <a:pt x="92964" y="291084"/>
                </a:moveTo>
                <a:lnTo>
                  <a:pt x="35052" y="291084"/>
                </a:lnTo>
                <a:lnTo>
                  <a:pt x="35052" y="118872"/>
                </a:lnTo>
                <a:lnTo>
                  <a:pt x="92964" y="118872"/>
                </a:lnTo>
                <a:lnTo>
                  <a:pt x="92964" y="29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6120" y="1911095"/>
            <a:ext cx="198120" cy="216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7768" y="1905000"/>
            <a:ext cx="195072" cy="2209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16367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45323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3904" y="1905000"/>
            <a:ext cx="217932" cy="2209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8411" y="1905000"/>
            <a:ext cx="198120" cy="2164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9600" y="1830324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4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9756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4">
                <a:moveTo>
                  <a:pt x="212956" y="199643"/>
                </a:moveTo>
                <a:lnTo>
                  <a:pt x="158496" y="199643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3820"/>
                </a:lnTo>
                <a:lnTo>
                  <a:pt x="252984" y="83820"/>
                </a:lnTo>
                <a:lnTo>
                  <a:pt x="212956" y="199643"/>
                </a:lnTo>
                <a:close/>
              </a:path>
              <a:path w="312420" h="291464">
                <a:moveTo>
                  <a:pt x="312420" y="291083"/>
                </a:moveTo>
                <a:lnTo>
                  <a:pt x="252984" y="291083"/>
                </a:lnTo>
                <a:lnTo>
                  <a:pt x="252984" y="83820"/>
                </a:lnTo>
                <a:lnTo>
                  <a:pt x="312420" y="83820"/>
                </a:lnTo>
                <a:lnTo>
                  <a:pt x="312420" y="291083"/>
                </a:lnTo>
                <a:close/>
              </a:path>
              <a:path w="312420" h="291464">
                <a:moveTo>
                  <a:pt x="181356" y="291083"/>
                </a:moveTo>
                <a:lnTo>
                  <a:pt x="131064" y="291083"/>
                </a:lnTo>
                <a:lnTo>
                  <a:pt x="60960" y="86868"/>
                </a:lnTo>
                <a:lnTo>
                  <a:pt x="119756" y="86868"/>
                </a:lnTo>
                <a:lnTo>
                  <a:pt x="158496" y="199643"/>
                </a:lnTo>
                <a:lnTo>
                  <a:pt x="212956" y="199643"/>
                </a:lnTo>
                <a:lnTo>
                  <a:pt x="181356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3168" y="1905000"/>
            <a:ext cx="204216" cy="2209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5671" y="1848611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12776" y="275844"/>
                </a:moveTo>
                <a:lnTo>
                  <a:pt x="102108" y="275844"/>
                </a:lnTo>
                <a:lnTo>
                  <a:pt x="95273" y="275582"/>
                </a:lnTo>
                <a:lnTo>
                  <a:pt x="88582" y="274891"/>
                </a:lnTo>
                <a:lnTo>
                  <a:pt x="82176" y="273915"/>
                </a:lnTo>
                <a:lnTo>
                  <a:pt x="76200" y="272796"/>
                </a:lnTo>
                <a:lnTo>
                  <a:pt x="68580" y="272796"/>
                </a:lnTo>
                <a:lnTo>
                  <a:pt x="38266" y="245697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4884"/>
                </a:lnTo>
                <a:lnTo>
                  <a:pt x="94488" y="220979"/>
                </a:lnTo>
                <a:lnTo>
                  <a:pt x="97536" y="224027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18872" y="274320"/>
                </a:lnTo>
                <a:lnTo>
                  <a:pt x="112776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23444" y="230124"/>
                </a:lnTo>
                <a:lnTo>
                  <a:pt x="126492" y="228600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7216" y="1905000"/>
            <a:ext cx="135636" cy="2164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27235" y="1830323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56192" y="1911095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8008" y="1911095"/>
            <a:ext cx="219456" cy="2103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40907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9007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0907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79007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79007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ED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7107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49183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ED21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93380" y="6031992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1480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93380" y="8226552"/>
            <a:ext cx="2246630" cy="0"/>
          </a:xfrm>
          <a:custGeom>
            <a:avLst/>
            <a:gdLst/>
            <a:ahLst/>
            <a:cxnLst/>
            <a:rect l="l" t="t" r="r" b="b"/>
            <a:pathLst>
              <a:path w="2246629">
                <a:moveTo>
                  <a:pt x="0" y="0"/>
                </a:moveTo>
                <a:lnTo>
                  <a:pt x="2246376" y="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31480" y="6051042"/>
            <a:ext cx="2208530" cy="0"/>
          </a:xfrm>
          <a:custGeom>
            <a:avLst/>
            <a:gdLst/>
            <a:ahLst/>
            <a:cxnLst/>
            <a:rect l="l" t="t" r="r" b="b"/>
            <a:pathLst>
              <a:path w="2208529">
                <a:moveTo>
                  <a:pt x="0" y="0"/>
                </a:moveTo>
                <a:lnTo>
                  <a:pt x="22082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31480" y="60700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87F9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9580" y="608914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381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01656" y="6108192"/>
            <a:ext cx="0" cy="2080260"/>
          </a:xfrm>
          <a:custGeom>
            <a:avLst/>
            <a:gdLst/>
            <a:ahLst/>
            <a:cxnLst/>
            <a:rect l="l" t="t" r="r" b="b"/>
            <a:pathLst>
              <a:path h="2080259">
                <a:moveTo>
                  <a:pt x="0" y="0"/>
                </a:moveTo>
                <a:lnTo>
                  <a:pt x="0" y="2080260"/>
                </a:lnTo>
              </a:path>
            </a:pathLst>
          </a:custGeom>
          <a:ln w="76200">
            <a:solidFill>
              <a:srgbClr val="87F9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5273" y="3295524"/>
            <a:ext cx="5432525" cy="5430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28900" y="1421891"/>
            <a:ext cx="10296525" cy="536575"/>
          </a:xfrm>
          <a:custGeom>
            <a:avLst/>
            <a:gdLst/>
            <a:ahLst/>
            <a:cxnLst/>
            <a:rect l="l" t="t" r="r" b="b"/>
            <a:pathLst>
              <a:path w="10296525" h="536575">
                <a:moveTo>
                  <a:pt x="0" y="0"/>
                </a:moveTo>
                <a:lnTo>
                  <a:pt x="10296143" y="0"/>
                </a:lnTo>
                <a:lnTo>
                  <a:pt x="10296143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00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8900" y="2491740"/>
            <a:ext cx="10296525" cy="536575"/>
          </a:xfrm>
          <a:custGeom>
            <a:avLst/>
            <a:gdLst/>
            <a:ahLst/>
            <a:cxnLst/>
            <a:rect l="l" t="t" r="r" b="b"/>
            <a:pathLst>
              <a:path w="10296525" h="536575">
                <a:moveTo>
                  <a:pt x="0" y="0"/>
                </a:moveTo>
                <a:lnTo>
                  <a:pt x="10296143" y="0"/>
                </a:lnTo>
                <a:lnTo>
                  <a:pt x="10296143" y="536448"/>
                </a:lnTo>
                <a:lnTo>
                  <a:pt x="0" y="536448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5688" y="1604772"/>
            <a:ext cx="160020" cy="198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68567" y="1655063"/>
            <a:ext cx="240792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9171" y="1655064"/>
            <a:ext cx="141732" cy="150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5288" y="1604772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5100" y="16596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7771" y="1655064"/>
            <a:ext cx="13411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7792" y="1604772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7604" y="16596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3323" y="1655064"/>
            <a:ext cx="149352" cy="150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8583" y="1655064"/>
            <a:ext cx="135636" cy="147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66988" y="1604772"/>
            <a:ext cx="335280" cy="201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2080" y="1655064"/>
            <a:ext cx="298703" cy="152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68790" y="1603248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40418" y="1603248"/>
            <a:ext cx="0" cy="201295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7"/>
                </a:lnTo>
              </a:path>
            </a:pathLst>
          </a:custGeom>
          <a:ln w="4114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67288" y="162166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67288" y="1640077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67288" y="170357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67288" y="1720088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36452" y="1607819"/>
            <a:ext cx="88392" cy="1950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84279" y="1709927"/>
            <a:ext cx="85725" cy="35560"/>
          </a:xfrm>
          <a:custGeom>
            <a:avLst/>
            <a:gdLst/>
            <a:ahLst/>
            <a:cxnLst/>
            <a:rect l="l" t="t" r="r" b="b"/>
            <a:pathLst>
              <a:path w="85725" h="35560">
                <a:moveTo>
                  <a:pt x="0" y="0"/>
                </a:moveTo>
                <a:lnTo>
                  <a:pt x="85344" y="0"/>
                </a:lnTo>
                <a:lnTo>
                  <a:pt x="85344" y="35051"/>
                </a:lnTo>
                <a:lnTo>
                  <a:pt x="0" y="35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90959" y="1655064"/>
            <a:ext cx="134112" cy="150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44883" y="1655064"/>
            <a:ext cx="309372" cy="1508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80164" y="1655063"/>
            <a:ext cx="239863" cy="1508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5659" y="2124455"/>
            <a:ext cx="1066800" cy="2545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34684" y="2125980"/>
            <a:ext cx="131064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00800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66331" y="2125979"/>
            <a:ext cx="134112" cy="2011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0255" y="2125979"/>
            <a:ext cx="134045" cy="201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100" y="2125980"/>
            <a:ext cx="131064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5692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35795" y="2129027"/>
            <a:ext cx="126492" cy="1950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3623" y="2125979"/>
            <a:ext cx="131064" cy="1981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78183" y="2125980"/>
            <a:ext cx="131064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544300" y="2293620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12880" y="2129027"/>
            <a:ext cx="128016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63755" y="2125979"/>
            <a:ext cx="134045" cy="2011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5022" y="266953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92067" y="2858770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>
                <a:moveTo>
                  <a:pt x="0" y="0"/>
                </a:moveTo>
                <a:lnTo>
                  <a:pt x="131064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42944" y="2670047"/>
            <a:ext cx="24765" cy="29209"/>
          </a:xfrm>
          <a:custGeom>
            <a:avLst/>
            <a:gdLst/>
            <a:ahLst/>
            <a:cxnLst/>
            <a:rect l="l" t="t" r="r" b="b"/>
            <a:pathLst>
              <a:path w="24764" h="29210">
                <a:moveTo>
                  <a:pt x="24384" y="28956"/>
                </a:moveTo>
                <a:lnTo>
                  <a:pt x="0" y="28956"/>
                </a:lnTo>
                <a:lnTo>
                  <a:pt x="0" y="0"/>
                </a:lnTo>
                <a:lnTo>
                  <a:pt x="24384" y="0"/>
                </a:lnTo>
                <a:lnTo>
                  <a:pt x="2438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55135" y="2726435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3904" y="2670047"/>
            <a:ext cx="425196" cy="2026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34684" y="2671572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00800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69379" y="2674620"/>
            <a:ext cx="128016" cy="1950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18732" y="2671572"/>
            <a:ext cx="135636" cy="2011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01100" y="2671572"/>
            <a:ext cx="131064" cy="2011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65692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032747" y="2671571"/>
            <a:ext cx="286479" cy="2011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378183" y="2671572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544300" y="283921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0" y="0"/>
                </a:moveTo>
                <a:lnTo>
                  <a:pt x="32003" y="0"/>
                </a:lnTo>
                <a:lnTo>
                  <a:pt x="32003" y="32004"/>
                </a:lnTo>
                <a:lnTo>
                  <a:pt x="0" y="320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609831" y="2671571"/>
            <a:ext cx="134112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77472" y="2671572"/>
            <a:ext cx="76200" cy="1981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02935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76209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350246" y="1950720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468"/>
                </a:lnTo>
              </a:path>
            </a:pathLst>
          </a:custGeom>
          <a:ln w="13715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28900" y="2492501"/>
            <a:ext cx="10296525" cy="0"/>
          </a:xfrm>
          <a:custGeom>
            <a:avLst/>
            <a:gdLst/>
            <a:ahLst/>
            <a:cxnLst/>
            <a:rect l="l" t="t" r="r" b="b"/>
            <a:pathLst>
              <a:path w="10296525">
                <a:moveTo>
                  <a:pt x="0" y="0"/>
                </a:moveTo>
                <a:lnTo>
                  <a:pt x="10296143" y="0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50764" y="559308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5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8872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5">
                <a:moveTo>
                  <a:pt x="211136" y="201168"/>
                </a:moveTo>
                <a:lnTo>
                  <a:pt x="158496" y="201168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5344"/>
                </a:lnTo>
                <a:lnTo>
                  <a:pt x="251459" y="85344"/>
                </a:lnTo>
                <a:lnTo>
                  <a:pt x="211136" y="201168"/>
                </a:lnTo>
                <a:close/>
              </a:path>
              <a:path w="312420" h="291465">
                <a:moveTo>
                  <a:pt x="312420" y="291083"/>
                </a:moveTo>
                <a:lnTo>
                  <a:pt x="252984" y="291083"/>
                </a:lnTo>
                <a:lnTo>
                  <a:pt x="252984" y="85344"/>
                </a:lnTo>
                <a:lnTo>
                  <a:pt x="312420" y="85344"/>
                </a:lnTo>
                <a:lnTo>
                  <a:pt x="312420" y="291083"/>
                </a:lnTo>
                <a:close/>
              </a:path>
              <a:path w="312420" h="291465">
                <a:moveTo>
                  <a:pt x="179832" y="291083"/>
                </a:moveTo>
                <a:lnTo>
                  <a:pt x="131064" y="291083"/>
                </a:lnTo>
                <a:lnTo>
                  <a:pt x="59436" y="86868"/>
                </a:lnTo>
                <a:lnTo>
                  <a:pt x="118872" y="86868"/>
                </a:lnTo>
                <a:lnTo>
                  <a:pt x="156972" y="201168"/>
                </a:lnTo>
                <a:lnTo>
                  <a:pt x="211136" y="201168"/>
                </a:lnTo>
                <a:lnTo>
                  <a:pt x="179832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05856" y="633983"/>
            <a:ext cx="217931" cy="22098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51220" y="559308"/>
            <a:ext cx="213360" cy="295910"/>
          </a:xfrm>
          <a:custGeom>
            <a:avLst/>
            <a:gdLst/>
            <a:ahLst/>
            <a:cxnLst/>
            <a:rect l="l" t="t" r="r" b="b"/>
            <a:pathLst>
              <a:path w="213360" h="295909">
                <a:moveTo>
                  <a:pt x="213360" y="106679"/>
                </a:moveTo>
                <a:lnTo>
                  <a:pt x="155448" y="106679"/>
                </a:lnTo>
                <a:lnTo>
                  <a:pt x="155448" y="0"/>
                </a:lnTo>
                <a:lnTo>
                  <a:pt x="213360" y="0"/>
                </a:lnTo>
                <a:lnTo>
                  <a:pt x="213360" y="106679"/>
                </a:lnTo>
                <a:close/>
              </a:path>
              <a:path w="213360" h="295909">
                <a:moveTo>
                  <a:pt x="94488" y="295655"/>
                </a:moveTo>
                <a:lnTo>
                  <a:pt x="53340" y="286511"/>
                </a:lnTo>
                <a:lnTo>
                  <a:pt x="18954" y="253841"/>
                </a:lnTo>
                <a:lnTo>
                  <a:pt x="3857" y="215907"/>
                </a:lnTo>
                <a:lnTo>
                  <a:pt x="0" y="184403"/>
                </a:lnTo>
                <a:lnTo>
                  <a:pt x="523" y="174116"/>
                </a:lnTo>
                <a:lnTo>
                  <a:pt x="9810" y="133492"/>
                </a:lnTo>
                <a:lnTo>
                  <a:pt x="30408" y="101393"/>
                </a:lnTo>
                <a:lnTo>
                  <a:pt x="61888" y="79819"/>
                </a:lnTo>
                <a:lnTo>
                  <a:pt x="92964" y="74675"/>
                </a:lnTo>
                <a:lnTo>
                  <a:pt x="102084" y="75247"/>
                </a:lnTo>
                <a:lnTo>
                  <a:pt x="142684" y="92963"/>
                </a:lnTo>
                <a:lnTo>
                  <a:pt x="153924" y="106679"/>
                </a:lnTo>
                <a:lnTo>
                  <a:pt x="213360" y="106679"/>
                </a:lnTo>
                <a:lnTo>
                  <a:pt x="213360" y="118871"/>
                </a:lnTo>
                <a:lnTo>
                  <a:pt x="99060" y="118871"/>
                </a:lnTo>
                <a:lnTo>
                  <a:pt x="91440" y="121919"/>
                </a:lnTo>
                <a:lnTo>
                  <a:pt x="85344" y="124967"/>
                </a:lnTo>
                <a:lnTo>
                  <a:pt x="73152" y="134111"/>
                </a:lnTo>
                <a:lnTo>
                  <a:pt x="70104" y="140207"/>
                </a:lnTo>
                <a:lnTo>
                  <a:pt x="65532" y="146303"/>
                </a:lnTo>
                <a:lnTo>
                  <a:pt x="62484" y="153923"/>
                </a:lnTo>
                <a:lnTo>
                  <a:pt x="59436" y="169163"/>
                </a:lnTo>
                <a:lnTo>
                  <a:pt x="57912" y="178307"/>
                </a:lnTo>
                <a:lnTo>
                  <a:pt x="57912" y="195071"/>
                </a:lnTo>
                <a:lnTo>
                  <a:pt x="70104" y="231647"/>
                </a:lnTo>
                <a:lnTo>
                  <a:pt x="85344" y="246887"/>
                </a:lnTo>
                <a:lnTo>
                  <a:pt x="92964" y="251459"/>
                </a:lnTo>
                <a:lnTo>
                  <a:pt x="100584" y="252983"/>
                </a:lnTo>
                <a:lnTo>
                  <a:pt x="213360" y="252983"/>
                </a:lnTo>
                <a:lnTo>
                  <a:pt x="213360" y="263651"/>
                </a:lnTo>
                <a:lnTo>
                  <a:pt x="156972" y="263651"/>
                </a:lnTo>
                <a:lnTo>
                  <a:pt x="151852" y="271962"/>
                </a:lnTo>
                <a:lnTo>
                  <a:pt x="145732" y="278701"/>
                </a:lnTo>
                <a:lnTo>
                  <a:pt x="104489" y="295322"/>
                </a:lnTo>
                <a:lnTo>
                  <a:pt x="94488" y="295655"/>
                </a:lnTo>
                <a:close/>
              </a:path>
              <a:path w="213360" h="295909">
                <a:moveTo>
                  <a:pt x="213360" y="252983"/>
                </a:moveTo>
                <a:lnTo>
                  <a:pt x="117348" y="252983"/>
                </a:lnTo>
                <a:lnTo>
                  <a:pt x="126492" y="251459"/>
                </a:lnTo>
                <a:lnTo>
                  <a:pt x="132588" y="248411"/>
                </a:lnTo>
                <a:lnTo>
                  <a:pt x="138684" y="243839"/>
                </a:lnTo>
                <a:lnTo>
                  <a:pt x="143256" y="239267"/>
                </a:lnTo>
                <a:lnTo>
                  <a:pt x="147828" y="233171"/>
                </a:lnTo>
                <a:lnTo>
                  <a:pt x="150876" y="225551"/>
                </a:lnTo>
                <a:lnTo>
                  <a:pt x="153924" y="219455"/>
                </a:lnTo>
                <a:lnTo>
                  <a:pt x="155448" y="210311"/>
                </a:lnTo>
                <a:lnTo>
                  <a:pt x="156972" y="202691"/>
                </a:lnTo>
                <a:lnTo>
                  <a:pt x="156972" y="169163"/>
                </a:lnTo>
                <a:lnTo>
                  <a:pt x="155448" y="161543"/>
                </a:lnTo>
                <a:lnTo>
                  <a:pt x="153924" y="152399"/>
                </a:lnTo>
                <a:lnTo>
                  <a:pt x="150876" y="146303"/>
                </a:lnTo>
                <a:lnTo>
                  <a:pt x="146304" y="140207"/>
                </a:lnTo>
                <a:lnTo>
                  <a:pt x="143256" y="134111"/>
                </a:lnTo>
                <a:lnTo>
                  <a:pt x="138684" y="129539"/>
                </a:lnTo>
                <a:lnTo>
                  <a:pt x="132588" y="124967"/>
                </a:lnTo>
                <a:lnTo>
                  <a:pt x="126492" y="121919"/>
                </a:lnTo>
                <a:lnTo>
                  <a:pt x="117348" y="118871"/>
                </a:lnTo>
                <a:lnTo>
                  <a:pt x="213360" y="118871"/>
                </a:lnTo>
                <a:lnTo>
                  <a:pt x="213360" y="252983"/>
                </a:lnTo>
                <a:close/>
              </a:path>
              <a:path w="213360" h="295909">
                <a:moveTo>
                  <a:pt x="213360" y="291083"/>
                </a:moveTo>
                <a:lnTo>
                  <a:pt x="158496" y="291083"/>
                </a:lnTo>
                <a:lnTo>
                  <a:pt x="158496" y="263651"/>
                </a:lnTo>
                <a:lnTo>
                  <a:pt x="213360" y="263651"/>
                </a:lnTo>
                <a:lnTo>
                  <a:pt x="213360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98108" y="633984"/>
            <a:ext cx="210883" cy="2209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71666" y="55930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9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64452" y="585977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4452" y="612648"/>
            <a:ext cx="64135" cy="62230"/>
          </a:xfrm>
          <a:custGeom>
            <a:avLst/>
            <a:gdLst/>
            <a:ahLst/>
            <a:cxnLst/>
            <a:rect l="l" t="t" r="r" b="b"/>
            <a:pathLst>
              <a:path w="64134" h="62229">
                <a:moveTo>
                  <a:pt x="0" y="0"/>
                </a:moveTo>
                <a:lnTo>
                  <a:pt x="64007" y="0"/>
                </a:lnTo>
                <a:lnTo>
                  <a:pt x="64007" y="62229"/>
                </a:lnTo>
                <a:lnTo>
                  <a:pt x="0" y="62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64452" y="700277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39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4452" y="725677"/>
            <a:ext cx="64135" cy="71120"/>
          </a:xfrm>
          <a:custGeom>
            <a:avLst/>
            <a:gdLst/>
            <a:ahLst/>
            <a:cxnLst/>
            <a:rect l="l" t="t" r="r" b="b"/>
            <a:pathLst>
              <a:path w="64134" h="71120">
                <a:moveTo>
                  <a:pt x="0" y="0"/>
                </a:moveTo>
                <a:lnTo>
                  <a:pt x="64007" y="0"/>
                </a:lnTo>
                <a:lnTo>
                  <a:pt x="64007" y="71119"/>
                </a:lnTo>
                <a:lnTo>
                  <a:pt x="0" y="711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64452" y="823468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3719" y="640079"/>
            <a:ext cx="207645" cy="210820"/>
          </a:xfrm>
          <a:custGeom>
            <a:avLst/>
            <a:gdLst/>
            <a:ahLst/>
            <a:cxnLst/>
            <a:rect l="l" t="t" r="r" b="b"/>
            <a:pathLst>
              <a:path w="207645" h="210819">
                <a:moveTo>
                  <a:pt x="135636" y="210312"/>
                </a:moveTo>
                <a:lnTo>
                  <a:pt x="71628" y="210312"/>
                </a:lnTo>
                <a:lnTo>
                  <a:pt x="0" y="0"/>
                </a:lnTo>
                <a:lnTo>
                  <a:pt x="59436" y="0"/>
                </a:lnTo>
                <a:lnTo>
                  <a:pt x="103632" y="144780"/>
                </a:lnTo>
                <a:lnTo>
                  <a:pt x="157954" y="144780"/>
                </a:lnTo>
                <a:lnTo>
                  <a:pt x="135636" y="210312"/>
                </a:lnTo>
                <a:close/>
              </a:path>
              <a:path w="207645" h="210819">
                <a:moveTo>
                  <a:pt x="157954" y="144780"/>
                </a:moveTo>
                <a:lnTo>
                  <a:pt x="105156" y="144780"/>
                </a:lnTo>
                <a:lnTo>
                  <a:pt x="149352" y="0"/>
                </a:lnTo>
                <a:lnTo>
                  <a:pt x="207264" y="0"/>
                </a:lnTo>
                <a:lnTo>
                  <a:pt x="157954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24700" y="635508"/>
            <a:ext cx="205740" cy="220979"/>
          </a:xfrm>
          <a:custGeom>
            <a:avLst/>
            <a:gdLst/>
            <a:ahLst/>
            <a:cxnLst/>
            <a:rect l="l" t="t" r="r" b="b"/>
            <a:pathLst>
              <a:path w="205740" h="220980">
                <a:moveTo>
                  <a:pt x="65532" y="70104"/>
                </a:moveTo>
                <a:lnTo>
                  <a:pt x="7620" y="70104"/>
                </a:lnTo>
                <a:lnTo>
                  <a:pt x="8191" y="60150"/>
                </a:lnTo>
                <a:lnTo>
                  <a:pt x="27051" y="24003"/>
                </a:lnTo>
                <a:lnTo>
                  <a:pt x="62769" y="4714"/>
                </a:lnTo>
                <a:lnTo>
                  <a:pt x="71628" y="3048"/>
                </a:lnTo>
                <a:lnTo>
                  <a:pt x="79890" y="1285"/>
                </a:lnTo>
                <a:lnTo>
                  <a:pt x="88582" y="381"/>
                </a:lnTo>
                <a:lnTo>
                  <a:pt x="97559" y="47"/>
                </a:lnTo>
                <a:lnTo>
                  <a:pt x="106680" y="0"/>
                </a:lnTo>
                <a:lnTo>
                  <a:pt x="114681" y="23"/>
                </a:lnTo>
                <a:lnTo>
                  <a:pt x="153733" y="4953"/>
                </a:lnTo>
                <a:lnTo>
                  <a:pt x="190500" y="28956"/>
                </a:lnTo>
                <a:lnTo>
                  <a:pt x="194697" y="38100"/>
                </a:lnTo>
                <a:lnTo>
                  <a:pt x="103632" y="38100"/>
                </a:lnTo>
                <a:lnTo>
                  <a:pt x="95059" y="38647"/>
                </a:lnTo>
                <a:lnTo>
                  <a:pt x="66341" y="61793"/>
                </a:lnTo>
                <a:lnTo>
                  <a:pt x="65532" y="70104"/>
                </a:lnTo>
                <a:close/>
              </a:path>
              <a:path w="205740" h="220980">
                <a:moveTo>
                  <a:pt x="71628" y="220980"/>
                </a:moveTo>
                <a:lnTo>
                  <a:pt x="64770" y="220694"/>
                </a:lnTo>
                <a:lnTo>
                  <a:pt x="57912" y="219837"/>
                </a:lnTo>
                <a:lnTo>
                  <a:pt x="51054" y="218408"/>
                </a:lnTo>
                <a:lnTo>
                  <a:pt x="44196" y="216408"/>
                </a:lnTo>
                <a:lnTo>
                  <a:pt x="35052" y="214884"/>
                </a:lnTo>
                <a:lnTo>
                  <a:pt x="6096" y="185928"/>
                </a:lnTo>
                <a:lnTo>
                  <a:pt x="0" y="158496"/>
                </a:lnTo>
                <a:lnTo>
                  <a:pt x="547" y="149661"/>
                </a:lnTo>
                <a:lnTo>
                  <a:pt x="2095" y="141541"/>
                </a:lnTo>
                <a:lnTo>
                  <a:pt x="4500" y="134278"/>
                </a:lnTo>
                <a:lnTo>
                  <a:pt x="7620" y="128016"/>
                </a:lnTo>
                <a:lnTo>
                  <a:pt x="10668" y="120396"/>
                </a:lnTo>
                <a:lnTo>
                  <a:pt x="45720" y="99060"/>
                </a:lnTo>
                <a:lnTo>
                  <a:pt x="84582" y="92392"/>
                </a:lnTo>
                <a:lnTo>
                  <a:pt x="97536" y="91440"/>
                </a:lnTo>
                <a:lnTo>
                  <a:pt x="120396" y="86868"/>
                </a:lnTo>
                <a:lnTo>
                  <a:pt x="140208" y="73152"/>
                </a:lnTo>
                <a:lnTo>
                  <a:pt x="140208" y="54864"/>
                </a:lnTo>
                <a:lnTo>
                  <a:pt x="137160" y="51816"/>
                </a:lnTo>
                <a:lnTo>
                  <a:pt x="135636" y="47244"/>
                </a:lnTo>
                <a:lnTo>
                  <a:pt x="132588" y="45720"/>
                </a:lnTo>
                <a:lnTo>
                  <a:pt x="129540" y="42672"/>
                </a:lnTo>
                <a:lnTo>
                  <a:pt x="126492" y="41148"/>
                </a:lnTo>
                <a:lnTo>
                  <a:pt x="121920" y="39624"/>
                </a:lnTo>
                <a:lnTo>
                  <a:pt x="117348" y="39624"/>
                </a:lnTo>
                <a:lnTo>
                  <a:pt x="112776" y="38100"/>
                </a:lnTo>
                <a:lnTo>
                  <a:pt x="194697" y="38100"/>
                </a:lnTo>
                <a:lnTo>
                  <a:pt x="196024" y="41910"/>
                </a:lnTo>
                <a:lnTo>
                  <a:pt x="197531" y="49744"/>
                </a:lnTo>
                <a:lnTo>
                  <a:pt x="197679" y="51816"/>
                </a:lnTo>
                <a:lnTo>
                  <a:pt x="198120" y="59436"/>
                </a:lnTo>
                <a:lnTo>
                  <a:pt x="198120" y="112776"/>
                </a:lnTo>
                <a:lnTo>
                  <a:pt x="140208" y="112776"/>
                </a:lnTo>
                <a:lnTo>
                  <a:pt x="138684" y="114300"/>
                </a:lnTo>
                <a:lnTo>
                  <a:pt x="135636" y="115824"/>
                </a:lnTo>
                <a:lnTo>
                  <a:pt x="131064" y="117348"/>
                </a:lnTo>
                <a:lnTo>
                  <a:pt x="128016" y="118872"/>
                </a:lnTo>
                <a:lnTo>
                  <a:pt x="123444" y="120396"/>
                </a:lnTo>
                <a:lnTo>
                  <a:pt x="120396" y="120396"/>
                </a:lnTo>
                <a:lnTo>
                  <a:pt x="115824" y="121920"/>
                </a:lnTo>
                <a:lnTo>
                  <a:pt x="106680" y="121920"/>
                </a:lnTo>
                <a:lnTo>
                  <a:pt x="102108" y="123444"/>
                </a:lnTo>
                <a:lnTo>
                  <a:pt x="97536" y="123444"/>
                </a:lnTo>
                <a:lnTo>
                  <a:pt x="92964" y="124968"/>
                </a:lnTo>
                <a:lnTo>
                  <a:pt x="88392" y="124968"/>
                </a:lnTo>
                <a:lnTo>
                  <a:pt x="79248" y="128016"/>
                </a:lnTo>
                <a:lnTo>
                  <a:pt x="76200" y="129540"/>
                </a:lnTo>
                <a:lnTo>
                  <a:pt x="71628" y="131064"/>
                </a:lnTo>
                <a:lnTo>
                  <a:pt x="68580" y="134112"/>
                </a:lnTo>
                <a:lnTo>
                  <a:pt x="65532" y="135636"/>
                </a:lnTo>
                <a:lnTo>
                  <a:pt x="62484" y="138684"/>
                </a:lnTo>
                <a:lnTo>
                  <a:pt x="60960" y="141732"/>
                </a:lnTo>
                <a:lnTo>
                  <a:pt x="57912" y="150876"/>
                </a:lnTo>
                <a:lnTo>
                  <a:pt x="57912" y="160020"/>
                </a:lnTo>
                <a:lnTo>
                  <a:pt x="80772" y="181356"/>
                </a:lnTo>
                <a:lnTo>
                  <a:pt x="85344" y="181356"/>
                </a:lnTo>
                <a:lnTo>
                  <a:pt x="89916" y="182880"/>
                </a:lnTo>
                <a:lnTo>
                  <a:pt x="198882" y="182880"/>
                </a:lnTo>
                <a:lnTo>
                  <a:pt x="199405" y="189738"/>
                </a:lnTo>
                <a:lnTo>
                  <a:pt x="199591" y="195072"/>
                </a:lnTo>
                <a:lnTo>
                  <a:pt x="143256" y="195072"/>
                </a:lnTo>
                <a:lnTo>
                  <a:pt x="136112" y="201596"/>
                </a:lnTo>
                <a:lnTo>
                  <a:pt x="101203" y="217765"/>
                </a:lnTo>
                <a:lnTo>
                  <a:pt x="81676" y="220670"/>
                </a:lnTo>
                <a:lnTo>
                  <a:pt x="71628" y="220980"/>
                </a:lnTo>
                <a:close/>
              </a:path>
              <a:path w="205740" h="220980">
                <a:moveTo>
                  <a:pt x="198882" y="182880"/>
                </a:moveTo>
                <a:lnTo>
                  <a:pt x="94488" y="182880"/>
                </a:lnTo>
                <a:lnTo>
                  <a:pt x="102179" y="182356"/>
                </a:lnTo>
                <a:lnTo>
                  <a:pt x="109156" y="180975"/>
                </a:lnTo>
                <a:lnTo>
                  <a:pt x="140208" y="146304"/>
                </a:lnTo>
                <a:lnTo>
                  <a:pt x="140208" y="112776"/>
                </a:lnTo>
                <a:lnTo>
                  <a:pt x="198120" y="112776"/>
                </a:lnTo>
                <a:lnTo>
                  <a:pt x="198225" y="172212"/>
                </a:lnTo>
                <a:lnTo>
                  <a:pt x="198331" y="175260"/>
                </a:lnTo>
                <a:lnTo>
                  <a:pt x="198416" y="176784"/>
                </a:lnTo>
                <a:lnTo>
                  <a:pt x="198882" y="182880"/>
                </a:lnTo>
                <a:close/>
              </a:path>
              <a:path w="205740" h="220980">
                <a:moveTo>
                  <a:pt x="205740" y="214884"/>
                </a:moveTo>
                <a:lnTo>
                  <a:pt x="147828" y="214884"/>
                </a:lnTo>
                <a:lnTo>
                  <a:pt x="144780" y="208788"/>
                </a:lnTo>
                <a:lnTo>
                  <a:pt x="144780" y="205740"/>
                </a:lnTo>
                <a:lnTo>
                  <a:pt x="143256" y="202692"/>
                </a:lnTo>
                <a:lnTo>
                  <a:pt x="143256" y="195072"/>
                </a:lnTo>
                <a:lnTo>
                  <a:pt x="199591" y="195072"/>
                </a:lnTo>
                <a:lnTo>
                  <a:pt x="199644" y="196596"/>
                </a:lnTo>
                <a:lnTo>
                  <a:pt x="201168" y="204216"/>
                </a:lnTo>
                <a:lnTo>
                  <a:pt x="202692" y="210312"/>
                </a:lnTo>
                <a:lnTo>
                  <a:pt x="205740" y="214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96734" y="55930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4">
                <a:moveTo>
                  <a:pt x="0" y="0"/>
                </a:moveTo>
                <a:lnTo>
                  <a:pt x="0" y="292608"/>
                </a:lnTo>
              </a:path>
            </a:pathLst>
          </a:custGeom>
          <a:ln w="594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72171" y="640080"/>
            <a:ext cx="198120" cy="21640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03819" y="635508"/>
            <a:ext cx="205740" cy="2209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7847" y="577595"/>
            <a:ext cx="135890" cy="276225"/>
          </a:xfrm>
          <a:custGeom>
            <a:avLst/>
            <a:gdLst/>
            <a:ahLst/>
            <a:cxnLst/>
            <a:rect l="l" t="t" r="r" b="b"/>
            <a:pathLst>
              <a:path w="13589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5890" h="276225">
                <a:moveTo>
                  <a:pt x="135636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5636" y="62484"/>
                </a:lnTo>
                <a:lnTo>
                  <a:pt x="135636" y="100584"/>
                </a:lnTo>
                <a:close/>
              </a:path>
              <a:path w="135890" h="276225">
                <a:moveTo>
                  <a:pt x="129540" y="275844"/>
                </a:moveTo>
                <a:lnTo>
                  <a:pt x="102108" y="275844"/>
                </a:lnTo>
                <a:lnTo>
                  <a:pt x="95273" y="275820"/>
                </a:lnTo>
                <a:lnTo>
                  <a:pt x="54864" y="266700"/>
                </a:lnTo>
                <a:lnTo>
                  <a:pt x="48768" y="263652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6408"/>
                </a:lnTo>
                <a:lnTo>
                  <a:pt x="94488" y="222503"/>
                </a:lnTo>
                <a:lnTo>
                  <a:pt x="100584" y="228600"/>
                </a:lnTo>
                <a:lnTo>
                  <a:pt x="108204" y="230124"/>
                </a:lnTo>
                <a:lnTo>
                  <a:pt x="135636" y="230124"/>
                </a:lnTo>
                <a:lnTo>
                  <a:pt x="135636" y="274320"/>
                </a:lnTo>
                <a:lnTo>
                  <a:pt x="129540" y="275844"/>
                </a:lnTo>
                <a:close/>
              </a:path>
              <a:path w="135890" h="276225">
                <a:moveTo>
                  <a:pt x="135636" y="230124"/>
                </a:moveTo>
                <a:lnTo>
                  <a:pt x="132588" y="230124"/>
                </a:lnTo>
                <a:lnTo>
                  <a:pt x="135636" y="228600"/>
                </a:lnTo>
                <a:lnTo>
                  <a:pt x="13563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0916" y="559308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19871" y="64008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88452" y="633983"/>
            <a:ext cx="217931" cy="22098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42959" y="633983"/>
            <a:ext cx="198120" cy="21640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04147" y="559308"/>
            <a:ext cx="312420" cy="291465"/>
          </a:xfrm>
          <a:custGeom>
            <a:avLst/>
            <a:gdLst/>
            <a:ahLst/>
            <a:cxnLst/>
            <a:rect l="l" t="t" r="r" b="b"/>
            <a:pathLst>
              <a:path w="312420" h="291465">
                <a:moveTo>
                  <a:pt x="59436" y="291083"/>
                </a:moveTo>
                <a:lnTo>
                  <a:pt x="0" y="291083"/>
                </a:lnTo>
                <a:lnTo>
                  <a:pt x="0" y="0"/>
                </a:lnTo>
                <a:lnTo>
                  <a:pt x="89916" y="0"/>
                </a:lnTo>
                <a:lnTo>
                  <a:pt x="118872" y="86868"/>
                </a:lnTo>
                <a:lnTo>
                  <a:pt x="59436" y="86868"/>
                </a:lnTo>
                <a:lnTo>
                  <a:pt x="59436" y="291083"/>
                </a:lnTo>
                <a:close/>
              </a:path>
              <a:path w="312420" h="291465">
                <a:moveTo>
                  <a:pt x="211136" y="201168"/>
                </a:moveTo>
                <a:lnTo>
                  <a:pt x="158496" y="201168"/>
                </a:lnTo>
                <a:lnTo>
                  <a:pt x="222504" y="0"/>
                </a:lnTo>
                <a:lnTo>
                  <a:pt x="312420" y="0"/>
                </a:lnTo>
                <a:lnTo>
                  <a:pt x="312420" y="85344"/>
                </a:lnTo>
                <a:lnTo>
                  <a:pt x="251459" y="85344"/>
                </a:lnTo>
                <a:lnTo>
                  <a:pt x="211136" y="201168"/>
                </a:lnTo>
                <a:close/>
              </a:path>
              <a:path w="312420" h="291465">
                <a:moveTo>
                  <a:pt x="312420" y="291083"/>
                </a:moveTo>
                <a:lnTo>
                  <a:pt x="252984" y="291083"/>
                </a:lnTo>
                <a:lnTo>
                  <a:pt x="252984" y="85344"/>
                </a:lnTo>
                <a:lnTo>
                  <a:pt x="312420" y="85344"/>
                </a:lnTo>
                <a:lnTo>
                  <a:pt x="312420" y="291083"/>
                </a:lnTo>
                <a:close/>
              </a:path>
              <a:path w="312420" h="291465">
                <a:moveTo>
                  <a:pt x="179832" y="291083"/>
                </a:moveTo>
                <a:lnTo>
                  <a:pt x="131064" y="291083"/>
                </a:lnTo>
                <a:lnTo>
                  <a:pt x="59436" y="86868"/>
                </a:lnTo>
                <a:lnTo>
                  <a:pt x="118872" y="86868"/>
                </a:lnTo>
                <a:lnTo>
                  <a:pt x="156972" y="201168"/>
                </a:lnTo>
                <a:lnTo>
                  <a:pt x="211136" y="201168"/>
                </a:lnTo>
                <a:lnTo>
                  <a:pt x="179832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56192" y="633984"/>
            <a:ext cx="209383" cy="2209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80219" y="577595"/>
            <a:ext cx="134620" cy="276225"/>
          </a:xfrm>
          <a:custGeom>
            <a:avLst/>
            <a:gdLst/>
            <a:ahLst/>
            <a:cxnLst/>
            <a:rect l="l" t="t" r="r" b="b"/>
            <a:pathLst>
              <a:path w="134620" h="276225">
                <a:moveTo>
                  <a:pt x="92964" y="62484"/>
                </a:moveTo>
                <a:lnTo>
                  <a:pt x="35052" y="62484"/>
                </a:lnTo>
                <a:lnTo>
                  <a:pt x="35052" y="0"/>
                </a:lnTo>
                <a:lnTo>
                  <a:pt x="92964" y="0"/>
                </a:lnTo>
                <a:lnTo>
                  <a:pt x="92964" y="62484"/>
                </a:lnTo>
                <a:close/>
              </a:path>
              <a:path w="134620" h="276225">
                <a:moveTo>
                  <a:pt x="134112" y="100584"/>
                </a:moveTo>
                <a:lnTo>
                  <a:pt x="0" y="100584"/>
                </a:lnTo>
                <a:lnTo>
                  <a:pt x="0" y="62484"/>
                </a:lnTo>
                <a:lnTo>
                  <a:pt x="134112" y="62484"/>
                </a:lnTo>
                <a:lnTo>
                  <a:pt x="134112" y="100584"/>
                </a:lnTo>
                <a:close/>
              </a:path>
              <a:path w="134620" h="276225">
                <a:moveTo>
                  <a:pt x="129540" y="275844"/>
                </a:moveTo>
                <a:lnTo>
                  <a:pt x="83820" y="275844"/>
                </a:lnTo>
                <a:lnTo>
                  <a:pt x="76200" y="274320"/>
                </a:lnTo>
                <a:lnTo>
                  <a:pt x="67056" y="272796"/>
                </a:lnTo>
                <a:lnTo>
                  <a:pt x="60960" y="271272"/>
                </a:lnTo>
                <a:lnTo>
                  <a:pt x="54864" y="266700"/>
                </a:lnTo>
                <a:lnTo>
                  <a:pt x="48768" y="263652"/>
                </a:lnTo>
                <a:lnTo>
                  <a:pt x="35052" y="100584"/>
                </a:lnTo>
                <a:lnTo>
                  <a:pt x="92964" y="100584"/>
                </a:lnTo>
                <a:lnTo>
                  <a:pt x="92964" y="216408"/>
                </a:lnTo>
                <a:lnTo>
                  <a:pt x="94488" y="222503"/>
                </a:lnTo>
                <a:lnTo>
                  <a:pt x="100584" y="228600"/>
                </a:lnTo>
                <a:lnTo>
                  <a:pt x="106680" y="230124"/>
                </a:lnTo>
                <a:lnTo>
                  <a:pt x="134112" y="230124"/>
                </a:lnTo>
                <a:lnTo>
                  <a:pt x="134112" y="274320"/>
                </a:lnTo>
                <a:lnTo>
                  <a:pt x="129540" y="275844"/>
                </a:lnTo>
                <a:close/>
              </a:path>
              <a:path w="134620" h="276225">
                <a:moveTo>
                  <a:pt x="134112" y="230124"/>
                </a:moveTo>
                <a:lnTo>
                  <a:pt x="132588" y="230124"/>
                </a:lnTo>
                <a:lnTo>
                  <a:pt x="134112" y="228600"/>
                </a:lnTo>
                <a:lnTo>
                  <a:pt x="134112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41764" y="633983"/>
            <a:ext cx="135636" cy="21640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00259" y="559308"/>
            <a:ext cx="58419" cy="47625"/>
          </a:xfrm>
          <a:custGeom>
            <a:avLst/>
            <a:gdLst/>
            <a:ahLst/>
            <a:cxnLst/>
            <a:rect l="l" t="t" r="r" b="b"/>
            <a:pathLst>
              <a:path w="58420" h="47625">
                <a:moveTo>
                  <a:pt x="57912" y="47244"/>
                </a:moveTo>
                <a:lnTo>
                  <a:pt x="0" y="47244"/>
                </a:lnTo>
                <a:lnTo>
                  <a:pt x="0" y="0"/>
                </a:lnTo>
                <a:lnTo>
                  <a:pt x="57912" y="0"/>
                </a:lnTo>
                <a:lnTo>
                  <a:pt x="57912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29216" y="64008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31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97795" y="633983"/>
            <a:ext cx="207264" cy="2209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027920" y="633983"/>
            <a:ext cx="195072" cy="2209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40278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0AD98-9587-41B1-82B4-D24DFA66878F}"/>
              </a:ext>
            </a:extLst>
          </p:cNvPr>
          <p:cNvSpPr/>
          <p:nvPr/>
        </p:nvSpPr>
        <p:spPr>
          <a:xfrm>
            <a:off x="1752600" y="3415279"/>
            <a:ext cx="12039600" cy="472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merchant experiences 156 successful fraudulent transactions per month.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value of a fraudulent transaction is $114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12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>
            <a:extLst>
              <a:ext uri="{FF2B5EF4-FFF2-40B4-BE49-F238E27FC236}">
                <a16:creationId xmlns:a16="http://schemas.microsoft.com/office/drawing/2014/main" id="{9FE0072C-8BB8-4865-9B1B-0628E82C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20" y="3657600"/>
            <a:ext cx="2070900" cy="1747838"/>
          </a:xfrm>
          <a:prstGeom prst="rect">
            <a:avLst/>
          </a:prstGeom>
        </p:spPr>
      </p:pic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36433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0CAD9C-CCB8-412C-90D5-B03D13D9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3657600"/>
            <a:ext cx="1733550" cy="1819275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FE0072C-8BB8-4865-9B1B-0628E82CE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220" y="3657600"/>
            <a:ext cx="2070900" cy="1747838"/>
          </a:xfrm>
          <a:prstGeom prst="rect">
            <a:avLst/>
          </a:prstGeom>
        </p:spPr>
      </p:pic>
      <p:sp>
        <p:nvSpPr>
          <p:cNvPr id="190" name="Title 1">
            <a:extLst>
              <a:ext uri="{FF2B5EF4-FFF2-40B4-BE49-F238E27FC236}">
                <a16:creationId xmlns:a16="http://schemas.microsoft.com/office/drawing/2014/main" id="{1D34450D-71AC-4EEE-AB27-0DA05AF64EA5}"/>
              </a:ext>
            </a:extLst>
          </p:cNvPr>
          <p:cNvSpPr txBox="1">
            <a:spLocks/>
          </p:cNvSpPr>
          <p:nvPr/>
        </p:nvSpPr>
        <p:spPr>
          <a:xfrm>
            <a:off x="4876800" y="1981200"/>
            <a:ext cx="5791200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Fraudulent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591267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>
            <a:extLst>
              <a:ext uri="{FF2B5EF4-FFF2-40B4-BE49-F238E27FC236}">
                <a16:creationId xmlns:a16="http://schemas.microsoft.com/office/drawing/2014/main" id="{8E066065-A497-40CC-A213-26902A14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13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4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990600" y="381000"/>
            <a:ext cx="12215949" cy="85017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88661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6553200" y="1516559"/>
            <a:ext cx="299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Training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583A1-4C59-4819-93D9-9D62EAB2919D}"/>
              </a:ext>
            </a:extLst>
          </p:cNvPr>
          <p:cNvSpPr txBox="1"/>
          <p:nvPr/>
        </p:nvSpPr>
        <p:spPr>
          <a:xfrm>
            <a:off x="4933950" y="376144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679950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990600" y="381000"/>
            <a:ext cx="12215949" cy="85017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9" y="886616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649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990600" y="381000"/>
            <a:ext cx="12215949" cy="85017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9" y="886616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1409836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03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ECFCB0-CBFE-4300-89D8-E067D8431927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5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79C8131-585B-475E-9F03-F5CC18DF1FD6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3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15B7633-9ADD-45CE-997B-A158E5D515E8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496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5E932EA-3959-4C39-A29A-AB75C2C7FF2B}"/>
              </a:ext>
            </a:extLst>
          </p:cNvPr>
          <p:cNvSpPr/>
          <p:nvPr/>
        </p:nvSpPr>
        <p:spPr>
          <a:xfrm>
            <a:off x="13606298" y="7259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55F3373-714B-46BE-B959-E39BD4DA14E4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5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5E932EA-3959-4C39-A29A-AB75C2C7FF2B}"/>
              </a:ext>
            </a:extLst>
          </p:cNvPr>
          <p:cNvSpPr/>
          <p:nvPr/>
        </p:nvSpPr>
        <p:spPr>
          <a:xfrm>
            <a:off x="13606298" y="7259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200C0BA-1230-4B7A-BD5E-807657452510}"/>
              </a:ext>
            </a:extLst>
          </p:cNvPr>
          <p:cNvSpPr/>
          <p:nvPr/>
        </p:nvSpPr>
        <p:spPr>
          <a:xfrm>
            <a:off x="13653170" y="7782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A161851-4126-4F7F-AF36-EB87866A436D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61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08289C8F-0B8F-4811-9F6B-950D407A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1044"/>
            <a:ext cx="933450" cy="78783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01E421A-2C5A-4EF8-8116-237171F0B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613296"/>
            <a:ext cx="933450" cy="78783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0035170-D348-463F-B2A4-D784FFB9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613296"/>
            <a:ext cx="933450" cy="78783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EE06143-89A7-48F4-B83F-D3EAD1A5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613296"/>
            <a:ext cx="933450" cy="78783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080D25C-7F17-4AF7-93F5-551947EE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613296"/>
            <a:ext cx="933450" cy="78783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317D33-F08A-46E0-8C75-D7ED6FA7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613296"/>
            <a:ext cx="933450" cy="78783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C85C7C9-45BD-4147-A2A8-A5678735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613296"/>
            <a:ext cx="933450" cy="78783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3F277CF-F5A8-4608-8347-D2426BF0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613296"/>
            <a:ext cx="933450" cy="78783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ED2C861-9230-4CDC-B1A5-D1C38E49F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613296"/>
            <a:ext cx="933450" cy="78783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6C074B1-AD2B-4159-B7D7-C304DDC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613296"/>
            <a:ext cx="933450" cy="78783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BB87A37-B465-4D91-AB94-F002C26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933450" cy="78783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6F22376-00DB-4B82-B053-CE53F19B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267" y="1371600"/>
            <a:ext cx="933450" cy="78783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A4A1E47-A6AE-4798-BC68-5A3F08C1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371600"/>
            <a:ext cx="933450" cy="78783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EBC574D-413D-4495-9ED4-04E3DC53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801" y="1371600"/>
            <a:ext cx="933450" cy="78783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D4C0280-0EC9-4EC0-8DDF-0214C82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8" y="1371600"/>
            <a:ext cx="933450" cy="78783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949AD8D-F8C4-4C08-BFBE-93481A655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35" y="1371600"/>
            <a:ext cx="933450" cy="78783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68AB4DD-CBD7-4E71-A441-2A2BEB23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2" y="1371600"/>
            <a:ext cx="933450" cy="78783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B27B52C-23C0-4706-BCB5-0EF8B81AC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9" y="1371600"/>
            <a:ext cx="933450" cy="78783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6CE230E-6CBD-49FE-B343-C316BEE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36" y="1371600"/>
            <a:ext cx="933450" cy="78783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5ACCC38-9F01-422F-A760-A076B879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1371600"/>
            <a:ext cx="933450" cy="78783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29FD638-C652-4459-9C6A-BD38F089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133600"/>
            <a:ext cx="933450" cy="78783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2744304B-DC7F-45E7-9045-CF28DF71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133600"/>
            <a:ext cx="933450" cy="78783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5D0B31C-2135-4C7E-AAB7-70799153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133600"/>
            <a:ext cx="933450" cy="78783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5A7F1EE-A28B-404D-8169-9F39FEA9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133600"/>
            <a:ext cx="933450" cy="78783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7A10BAE-A504-4995-94BA-E201CF5D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133600"/>
            <a:ext cx="933450" cy="78783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C541EAE-AA76-4853-AB13-8E520834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133600"/>
            <a:ext cx="933450" cy="78783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CE69936-2189-47CE-A101-5E42444F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133600"/>
            <a:ext cx="933450" cy="78783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B77899D-A8A7-4493-A40D-124EF4B6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133600"/>
            <a:ext cx="933450" cy="78783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1CC2A1-0E3E-430E-8B51-37056A6A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133600"/>
            <a:ext cx="933450" cy="787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2BB5F60-9658-4004-B5D9-495EECF7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133600"/>
            <a:ext cx="933450" cy="78783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6CF6035-89F6-4913-A165-EDBEC3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8" y="2895600"/>
            <a:ext cx="933450" cy="7878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6345E82-58A7-4E99-BE89-2D9AE86C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2895600"/>
            <a:ext cx="933450" cy="78783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A1D0ABD-5ACA-4469-B0E6-E7B8A2648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892" y="2895600"/>
            <a:ext cx="933450" cy="78783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6B7C1FBC-E94A-4D2B-A2E8-02A8CC61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59" y="2895600"/>
            <a:ext cx="933450" cy="78783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34B4FC8-3582-4B30-8E14-E223603A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6" y="2895600"/>
            <a:ext cx="933450" cy="78783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BA13F41-7284-47A3-A495-2A430FD3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93" y="2895600"/>
            <a:ext cx="933450" cy="78783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13ADE40-A7B7-4A91-82BD-5D82EA4B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60" y="2895600"/>
            <a:ext cx="933450" cy="78783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2DB095-C760-422A-ABD9-B36F30F2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227" y="2895600"/>
            <a:ext cx="933450" cy="78783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B017D21-5692-4AC3-93DE-0B651F298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94" y="2895600"/>
            <a:ext cx="933450" cy="78783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22312006-1E02-473F-9E09-EDD50A0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58" y="2895600"/>
            <a:ext cx="933450" cy="78783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8B6AC37-E590-416A-AAD4-B884EA1F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3733800"/>
            <a:ext cx="933450" cy="78783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85FB405-5A1F-4A3D-AB33-A52AED76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3733800"/>
            <a:ext cx="933450" cy="78783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01EC91E-19AD-4F7C-B5BC-B9626F2D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3733800"/>
            <a:ext cx="933450" cy="78783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260611B7-A6F2-4EC3-8E6D-A23D314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3733800"/>
            <a:ext cx="933450" cy="787831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8708A0CA-CBA3-4BF0-8BDB-AA08B6A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3733800"/>
            <a:ext cx="933450" cy="78783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33BFC74-0D09-45AF-B20B-E23E2F61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3733800"/>
            <a:ext cx="933450" cy="787831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46DE914-D164-4655-86E2-5E3FF1D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3733800"/>
            <a:ext cx="933450" cy="78783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01DCEF0A-D65A-410D-8DE4-02275599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3733800"/>
            <a:ext cx="933450" cy="7878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3107A27-9729-4868-9548-87DB515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3733800"/>
            <a:ext cx="933450" cy="787831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D756F644-FABB-43E7-91FE-B447098B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3733800"/>
            <a:ext cx="933450" cy="78783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82612CB-692E-4DAA-9D88-DE9CAC5F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4495800"/>
            <a:ext cx="933450" cy="78783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EB43C34C-A3FD-4C7A-B821-2225B402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4495800"/>
            <a:ext cx="933450" cy="78783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4841AE7C-28BB-4BD3-B951-D2F69900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4495800"/>
            <a:ext cx="933450" cy="78783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CCDF34E-81C2-4C56-81BC-5FB30BAF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4495800"/>
            <a:ext cx="933450" cy="7878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18496F1-1F08-4454-B391-38D72DF5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4495800"/>
            <a:ext cx="933450" cy="7878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969BE6-9D29-4F31-B38A-901D3FF8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4495800"/>
            <a:ext cx="933450" cy="787831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79827E89-A88D-4223-A140-3298DB0F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4495800"/>
            <a:ext cx="933450" cy="78783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F463B9D3-735A-4161-BEE0-EC5A8C29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4495800"/>
            <a:ext cx="933450" cy="787831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A16D021-F6F2-4114-B7DF-8E1B20EF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4495800"/>
            <a:ext cx="933450" cy="78783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1264B69-0520-4175-9652-7E8790D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4495800"/>
            <a:ext cx="933450" cy="787831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25AA2F2D-9404-421A-B439-43E9A8B0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257800"/>
            <a:ext cx="933450" cy="78783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546EDAEA-B782-489E-B020-E1E4CEC5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5257800"/>
            <a:ext cx="933450" cy="787831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36286D3-9726-496A-928B-640AF0A3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5257800"/>
            <a:ext cx="933450" cy="787831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A080535D-4071-40A6-A89F-E8710943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5257800"/>
            <a:ext cx="933450" cy="78783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44F27290-2B3A-42D1-9446-7D493B09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5257800"/>
            <a:ext cx="933450" cy="787831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A5E816CB-D454-4918-91F3-82BC110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5257800"/>
            <a:ext cx="933450" cy="78783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C3184D3-4240-4698-87D6-F86DA6E7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5257800"/>
            <a:ext cx="933450" cy="78783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DAA4D31A-1F71-4D09-9347-C7617151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5257800"/>
            <a:ext cx="933450" cy="78783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2D189F6-A711-42B6-AD80-4FA985C1E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5257800"/>
            <a:ext cx="933450" cy="78783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60579DE2-586B-49ED-BF54-EACB470A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5257800"/>
            <a:ext cx="933450" cy="78783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53CA6EBB-3A43-4846-88B1-6A39FC63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019800"/>
            <a:ext cx="933450" cy="78783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F9930C27-A605-4C19-A21F-0C272F015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42" y="6019800"/>
            <a:ext cx="933450" cy="787831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A1837C5A-3615-4039-9ED2-B1572F34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09" y="6019800"/>
            <a:ext cx="933450" cy="7878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F686BE43-E0AC-41A9-A919-C3584142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6" y="6019800"/>
            <a:ext cx="933450" cy="7878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EB1EE8A-625D-4365-B2DD-02650162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43" y="6019800"/>
            <a:ext cx="933450" cy="7878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E221D00-B85F-4E90-9438-0E69937F5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10" y="6019800"/>
            <a:ext cx="933450" cy="7878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F9BE2F7-CDE5-41ED-88E4-660ED70B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177" y="6019800"/>
            <a:ext cx="933450" cy="7878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886F4F5F-B326-4825-B0C1-ED4D31CB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44" y="6019800"/>
            <a:ext cx="933450" cy="7878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E13AE382-FD3A-4289-9E86-A5F41BA04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711" y="6019800"/>
            <a:ext cx="933450" cy="7878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FCFB5EE5-BE2E-4592-BA97-0AE01FB0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75" y="6019800"/>
            <a:ext cx="933450" cy="7878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40B9FCA1-2B1E-43C7-AEB3-49400DEE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6781800"/>
            <a:ext cx="933450" cy="7878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0BC418D1-74B5-473A-908F-309F341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6781800"/>
            <a:ext cx="933450" cy="787831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79A70CA4-7AF3-4DA6-B93A-63BCA37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6781800"/>
            <a:ext cx="933450" cy="78783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4D89C85B-A402-49DE-830A-55313FAC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6781800"/>
            <a:ext cx="933450" cy="787831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747AC38-73B5-4FD7-AB34-99745C91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6781800"/>
            <a:ext cx="933450" cy="787831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FED522-C6DF-4F4A-8AA1-1E80997B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6781800"/>
            <a:ext cx="933450" cy="787831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E330CF39-4A6A-4E31-8E5F-E4637169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6781800"/>
            <a:ext cx="933450" cy="787831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910BE98-F0FB-48E1-A956-E8868437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6781800"/>
            <a:ext cx="933450" cy="78783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A5EDC11C-81F0-4763-B1D4-FE22D3F7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6781800"/>
            <a:ext cx="933450" cy="78783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C7C2BF5F-156C-4277-B214-1879433A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3617" y="6781800"/>
            <a:ext cx="933450" cy="787831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52483500-9786-42E4-A383-E1FF20B9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217" y="7543800"/>
            <a:ext cx="933450" cy="78783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C6D7E76-9ED7-4029-9038-139F761B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84" y="7543800"/>
            <a:ext cx="933450" cy="78783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C2F1ADC-6F8C-4455-B6C7-9DFDEB97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1" y="7543800"/>
            <a:ext cx="933450" cy="78783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7B0D2E7-CF74-4788-BF1E-B670AF2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18" y="7543800"/>
            <a:ext cx="933450" cy="78783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C5FBFF3-FF17-49F8-8278-9C84C73C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85" y="7543800"/>
            <a:ext cx="933450" cy="78783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4FC56632-0F1B-4A4E-92D1-168B5210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2" y="7543800"/>
            <a:ext cx="933450" cy="787831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5C7561E-D531-4A50-9960-2C049DFD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19" y="7543800"/>
            <a:ext cx="933450" cy="787831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635E7C1-AC5F-47C9-B01B-8FAC3971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86" y="7543800"/>
            <a:ext cx="933450" cy="787831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1780C3FC-37B2-4F53-B968-64E016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3" y="7543800"/>
            <a:ext cx="933450" cy="787831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F0F783E0-EAD2-46BC-B7B5-2BFA24F8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8751" y="7620000"/>
            <a:ext cx="1101449" cy="1155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83CF4B-88FF-4A2B-A0C8-7EBDE748D950}"/>
              </a:ext>
            </a:extLst>
          </p:cNvPr>
          <p:cNvSpPr/>
          <p:nvPr/>
        </p:nvSpPr>
        <p:spPr>
          <a:xfrm>
            <a:off x="13516728" y="5943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FE9655-4737-4157-A7B4-1ACBE97A0F1B}"/>
              </a:ext>
            </a:extLst>
          </p:cNvPr>
          <p:cNvSpPr/>
          <p:nvPr/>
        </p:nvSpPr>
        <p:spPr>
          <a:xfrm>
            <a:off x="13563600" y="6466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5E932EA-3959-4C39-A29A-AB75C2C7FF2B}"/>
              </a:ext>
            </a:extLst>
          </p:cNvPr>
          <p:cNvSpPr/>
          <p:nvPr/>
        </p:nvSpPr>
        <p:spPr>
          <a:xfrm>
            <a:off x="13606298" y="7259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200C0BA-1230-4B7A-BD5E-807657452510}"/>
              </a:ext>
            </a:extLst>
          </p:cNvPr>
          <p:cNvSpPr/>
          <p:nvPr/>
        </p:nvSpPr>
        <p:spPr>
          <a:xfrm>
            <a:off x="13653170" y="7782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90ADF13-7CB9-435F-A8B6-05A1E4271BB3}"/>
              </a:ext>
            </a:extLst>
          </p:cNvPr>
          <p:cNvSpPr/>
          <p:nvPr/>
        </p:nvSpPr>
        <p:spPr>
          <a:xfrm>
            <a:off x="13756609" y="7209387"/>
            <a:ext cx="1254791" cy="124881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FE0681F-F7DA-4EC1-8B1D-0C561272A2E6}"/>
              </a:ext>
            </a:extLst>
          </p:cNvPr>
          <p:cNvSpPr/>
          <p:nvPr/>
        </p:nvSpPr>
        <p:spPr>
          <a:xfrm>
            <a:off x="11811000" y="4495800"/>
            <a:ext cx="1254791" cy="4308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0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E488B2-7D0A-4F2B-9DB7-917A5F6670F2}"/>
              </a:ext>
            </a:extLst>
          </p:cNvPr>
          <p:cNvSpPr/>
          <p:nvPr/>
        </p:nvSpPr>
        <p:spPr>
          <a:xfrm>
            <a:off x="5930036" y="1066800"/>
            <a:ext cx="3684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Dating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365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749DA2-1BAD-48F0-883B-2B95CD548CBD}"/>
              </a:ext>
            </a:extLst>
          </p:cNvPr>
          <p:cNvSpPr/>
          <p:nvPr/>
        </p:nvSpPr>
        <p:spPr>
          <a:xfrm>
            <a:off x="1752600" y="2667000"/>
            <a:ext cx="12039600" cy="542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in 5 relationships (20%) begins online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17% of marriages in the U.S. begin online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popular online dating site is match.com with 23.5 million users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eHarmony  is responsible for 4% of all marriages in the U.S.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488B2-7D0A-4F2B-9DB7-917A5F6670F2}"/>
              </a:ext>
            </a:extLst>
          </p:cNvPr>
          <p:cNvSpPr/>
          <p:nvPr/>
        </p:nvSpPr>
        <p:spPr>
          <a:xfrm>
            <a:off x="5930036" y="1066800"/>
            <a:ext cx="36847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Dating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056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7122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81583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6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2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9246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741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48FA-4A0B-4191-8608-6309CA5B0BF9}"/>
              </a:ext>
            </a:extLst>
          </p:cNvPr>
          <p:cNvSpPr/>
          <p:nvPr/>
        </p:nvSpPr>
        <p:spPr>
          <a:xfrm>
            <a:off x="12085857" y="6497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3679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48FA-4A0B-4191-8608-6309CA5B0BF9}"/>
              </a:ext>
            </a:extLst>
          </p:cNvPr>
          <p:cNvSpPr/>
          <p:nvPr/>
        </p:nvSpPr>
        <p:spPr>
          <a:xfrm>
            <a:off x="12085857" y="6497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CC2F3-DC3E-4406-BCF4-B3473956B076}"/>
              </a:ext>
            </a:extLst>
          </p:cNvPr>
          <p:cNvSpPr/>
          <p:nvPr/>
        </p:nvSpPr>
        <p:spPr>
          <a:xfrm>
            <a:off x="12132729" y="7020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33%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1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EE510-3F7B-4868-862E-670D7D60E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90600"/>
            <a:ext cx="2819400" cy="27900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0C876-2982-4AFD-9002-BD6885E0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00" y="4695550"/>
            <a:ext cx="993599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A180-9FDA-4279-B709-08C48D9F3FC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0200" y="4695550"/>
            <a:ext cx="993599" cy="1247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1E4675-EAAF-4BDF-9CEF-5DF430444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0" y="4695550"/>
            <a:ext cx="993599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EE004C-B5D8-480F-87D3-E72B87EE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000" y="4695550"/>
            <a:ext cx="993599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BA77CA-8D19-4B27-85E5-2C184287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66400" y="4695550"/>
            <a:ext cx="993599" cy="1247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FBCEF3-5ADB-4FA2-A6B5-2E1D4319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73" y="6753225"/>
            <a:ext cx="993599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19044-7AD8-468A-9F59-8F2459DC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73" y="6753225"/>
            <a:ext cx="993599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2B7EFC-8F28-45C4-83E2-484C444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073" y="6753225"/>
            <a:ext cx="993599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5AF8A8-009A-4B18-8670-822D9ED451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4473" y="6753225"/>
            <a:ext cx="993599" cy="1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2C0DB8-9066-4C52-BAC1-7253EF83A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73" y="6753225"/>
            <a:ext cx="993599" cy="1247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69CFB-83EA-4638-A2F2-ADE406401C5F}"/>
              </a:ext>
            </a:extLst>
          </p:cNvPr>
          <p:cNvSpPr/>
          <p:nvPr/>
        </p:nvSpPr>
        <p:spPr>
          <a:xfrm>
            <a:off x="9753600" y="4572000"/>
            <a:ext cx="1295400" cy="3505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90554-60D2-455D-9860-774D1087F657}"/>
              </a:ext>
            </a:extLst>
          </p:cNvPr>
          <p:cNvSpPr/>
          <p:nvPr/>
        </p:nvSpPr>
        <p:spPr>
          <a:xfrm>
            <a:off x="11996287" y="518160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983FB-7322-45A8-B0D9-EAD0148B3103}"/>
              </a:ext>
            </a:extLst>
          </p:cNvPr>
          <p:cNvSpPr/>
          <p:nvPr/>
        </p:nvSpPr>
        <p:spPr>
          <a:xfrm>
            <a:off x="12043159" y="570482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5A48FA-4A0B-4191-8608-6309CA5B0BF9}"/>
              </a:ext>
            </a:extLst>
          </p:cNvPr>
          <p:cNvSpPr/>
          <p:nvPr/>
        </p:nvSpPr>
        <p:spPr>
          <a:xfrm>
            <a:off x="12085857" y="6497360"/>
            <a:ext cx="1567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CC2F3-DC3E-4406-BCF4-B3473956B076}"/>
              </a:ext>
            </a:extLst>
          </p:cNvPr>
          <p:cNvSpPr/>
          <p:nvPr/>
        </p:nvSpPr>
        <p:spPr>
          <a:xfrm>
            <a:off x="12132729" y="7020580"/>
            <a:ext cx="1520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33%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62757-5978-414D-8FC4-DB2BCB0E6FD9}"/>
              </a:ext>
            </a:extLst>
          </p:cNvPr>
          <p:cNvSpPr/>
          <p:nvPr/>
        </p:nvSpPr>
        <p:spPr>
          <a:xfrm>
            <a:off x="11967983" y="5181601"/>
            <a:ext cx="1567415" cy="1046440"/>
          </a:xfrm>
          <a:prstGeom prst="rect">
            <a:avLst/>
          </a:prstGeom>
          <a:noFill/>
          <a:ln w="76200">
            <a:solidFill>
              <a:srgbClr val="AA54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6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04071-5532-42A8-8F18-FFE7F21ED494}"/>
              </a:ext>
            </a:extLst>
          </p:cNvPr>
          <p:cNvSpPr/>
          <p:nvPr/>
        </p:nvSpPr>
        <p:spPr>
          <a:xfrm>
            <a:off x="11072948" y="2971800"/>
            <a:ext cx="35814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6CA29-6DDC-4C21-A880-C2F204006B1C}"/>
              </a:ext>
            </a:extLst>
          </p:cNvPr>
          <p:cNvSpPr txBox="1"/>
          <p:nvPr/>
        </p:nvSpPr>
        <p:spPr>
          <a:xfrm>
            <a:off x="5030389" y="5029200"/>
            <a:ext cx="119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933673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CB0D-C237-44BC-BCE3-CFC3330A1625}"/>
              </a:ext>
            </a:extLst>
          </p:cNvPr>
          <p:cNvSpPr txBox="1"/>
          <p:nvPr/>
        </p:nvSpPr>
        <p:spPr>
          <a:xfrm>
            <a:off x="12201681" y="5029199"/>
            <a:ext cx="1199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5D310-0288-4001-BB2C-056DA0572A27}"/>
              </a:ext>
            </a:extLst>
          </p:cNvPr>
          <p:cNvSpPr/>
          <p:nvPr/>
        </p:nvSpPr>
        <p:spPr>
          <a:xfrm>
            <a:off x="886328" y="3048000"/>
            <a:ext cx="101346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CF0E5B-DEB0-4E63-AAED-A3D7A5E2BDE2}"/>
              </a:ext>
            </a:extLst>
          </p:cNvPr>
          <p:cNvCxnSpPr>
            <a:cxnSpLocks/>
          </p:cNvCxnSpPr>
          <p:nvPr/>
        </p:nvCxnSpPr>
        <p:spPr>
          <a:xfrm>
            <a:off x="13639800" y="22098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5CCE30-87BB-4438-AC56-C9C7FB7EBB6A}"/>
              </a:ext>
            </a:extLst>
          </p:cNvPr>
          <p:cNvSpPr txBox="1"/>
          <p:nvPr/>
        </p:nvSpPr>
        <p:spPr>
          <a:xfrm>
            <a:off x="12649200" y="2819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0DDDC-FC7E-41DF-A801-C09D6AD9A566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902167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5AA1D59-3428-4294-9E7B-978906FAAFAB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3505200"/>
          <a:ext cx="134874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0">
                  <a:extLst>
                    <a:ext uri="{9D8B030D-6E8A-4147-A177-3AD203B41FA5}">
                      <a16:colId xmlns:a16="http://schemas.microsoft.com/office/drawing/2014/main" val="326992931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68073921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2607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BE64B4D-6BD1-4C78-B7FD-766DA85027DE}"/>
              </a:ext>
            </a:extLst>
          </p:cNvPr>
          <p:cNvSpPr txBox="1"/>
          <p:nvPr/>
        </p:nvSpPr>
        <p:spPr>
          <a:xfrm>
            <a:off x="6579393" y="1614091"/>
            <a:ext cx="238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1D21B-7A0B-466C-B9E9-E11E1F971145}"/>
              </a:ext>
            </a:extLst>
          </p:cNvPr>
          <p:cNvSpPr txBox="1"/>
          <p:nvPr/>
        </p:nvSpPr>
        <p:spPr>
          <a:xfrm>
            <a:off x="4724400" y="350520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52E5A-AF1F-4D2A-AE34-2734A9A2C814}"/>
              </a:ext>
            </a:extLst>
          </p:cNvPr>
          <p:cNvSpPr txBox="1"/>
          <p:nvPr/>
        </p:nvSpPr>
        <p:spPr>
          <a:xfrm>
            <a:off x="11811000" y="35052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C83E-1523-434B-BE61-0EE815204FAF}"/>
              </a:ext>
            </a:extLst>
          </p:cNvPr>
          <p:cNvSpPr txBox="1"/>
          <p:nvPr/>
        </p:nvSpPr>
        <p:spPr>
          <a:xfrm>
            <a:off x="7049093" y="5029200"/>
            <a:ext cx="1446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024272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08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45978"/>
              </p:ext>
            </p:extLst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30353"/>
              </p:ext>
            </p:extLst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EC2413-7D71-4013-84E1-98EEB3CDB668}"/>
              </a:ext>
            </a:extLst>
          </p:cNvPr>
          <p:cNvCxnSpPr>
            <a:cxnSpLocks/>
          </p:cNvCxnSpPr>
          <p:nvPr/>
        </p:nvCxnSpPr>
        <p:spPr>
          <a:xfrm>
            <a:off x="12344400" y="304353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C45599-A75B-48F8-BAFF-1F733AC8D663}"/>
              </a:ext>
            </a:extLst>
          </p:cNvPr>
          <p:cNvSpPr txBox="1"/>
          <p:nvPr/>
        </p:nvSpPr>
        <p:spPr>
          <a:xfrm>
            <a:off x="11353800" y="36531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7356A-6D9F-4D51-95D0-6A86848029AE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83369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1112F05-5968-4A3F-9485-49757D82B0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" y="16002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E54D2-6B85-4E7B-BD23-3C4AE44200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95251" y="24384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0E042-B5A2-41F6-9E9B-086E5257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91520"/>
              </p:ext>
            </p:extLst>
          </p:nvPr>
        </p:nvGraphicFramePr>
        <p:xfrm>
          <a:off x="1195251" y="3276600"/>
          <a:ext cx="13106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57658925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8966188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447099743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7422767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7910416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412198037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84568945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642819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96733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975979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2585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B4161E-582E-4FF8-8335-D5BE649E7C75}"/>
              </a:ext>
            </a:extLst>
          </p:cNvPr>
          <p:cNvCxnSpPr>
            <a:cxnSpLocks/>
          </p:cNvCxnSpPr>
          <p:nvPr/>
        </p:nvCxnSpPr>
        <p:spPr>
          <a:xfrm>
            <a:off x="11049000" y="388173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EC6A31-ABC8-4DBB-B30A-3E8C39A3185D}"/>
              </a:ext>
            </a:extLst>
          </p:cNvPr>
          <p:cNvSpPr txBox="1"/>
          <p:nvPr/>
        </p:nvSpPr>
        <p:spPr>
          <a:xfrm>
            <a:off x="10058400" y="44913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validation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791A8-F31C-48A6-8EAB-EE2CB39D1884}"/>
              </a:ext>
            </a:extLst>
          </p:cNvPr>
          <p:cNvSpPr txBox="1"/>
          <p:nvPr/>
        </p:nvSpPr>
        <p:spPr>
          <a:xfrm>
            <a:off x="4933950" y="381000"/>
            <a:ext cx="567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10-fold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97662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3998</TotalTime>
  <Words>1029</Words>
  <Application>Microsoft Office PowerPoint</Application>
  <PresentationFormat>Custom</PresentationFormat>
  <Paragraphs>650</Paragraphs>
  <Slides>71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4 - SLIDES (NN_CV).pdf</dc:title>
  <dc:creator>R560847</dc:creator>
  <cp:lastModifiedBy>Ross, Antony</cp:lastModifiedBy>
  <cp:revision>32</cp:revision>
  <dcterms:created xsi:type="dcterms:W3CDTF">2019-05-26T01:04:45Z</dcterms:created>
  <dcterms:modified xsi:type="dcterms:W3CDTF">2019-09-27T23:36:38Z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LastSaved">
    <vt:filetime>2019-05-26T00:00:00Z</vt:filetime>
  </property>
  <property fmtid="{D5CDD505-2E9C-101B-9397-08002B2CF9AE}" pid="4" name="MSIP_Label_3b4f6feb-bc60-48e1-9a65-8f26ae8b4956_Enabled">
    <vt:lpwstr>True</vt:lpwstr>
  </property>
  <property fmtid="{D5CDD505-2E9C-101B-9397-08002B2CF9AE}" pid="5" name="MSIP_Label_3b4f6feb-bc60-48e1-9a65-8f26ae8b4956_SiteId">
    <vt:lpwstr>3bea478c-1684-4a8c-8e85-045ec54ba430</vt:lpwstr>
  </property>
  <property fmtid="{D5CDD505-2E9C-101B-9397-08002B2CF9AE}" pid="6" name="MSIP_Label_3b4f6feb-bc60-48e1-9a65-8f26ae8b4956_Owner">
    <vt:lpwstr>Ross.Antony@principal.com</vt:lpwstr>
  </property>
  <property fmtid="{D5CDD505-2E9C-101B-9397-08002B2CF9AE}" pid="7" name="MSIP_Label_3b4f6feb-bc60-48e1-9a65-8f26ae8b4956_SetDate">
    <vt:lpwstr>2019-05-29T06:43:34.5372578Z</vt:lpwstr>
  </property>
  <property fmtid="{D5CDD505-2E9C-101B-9397-08002B2CF9AE}" pid="8" name="MSIP_Label_3b4f6feb-bc60-48e1-9a65-8f26ae8b4956_Name">
    <vt:lpwstr>Public</vt:lpwstr>
  </property>
  <property fmtid="{D5CDD505-2E9C-101B-9397-08002B2CF9AE}" pid="9" name="MSIP_Label_3b4f6feb-bc60-48e1-9a65-8f26ae8b4956_Application">
    <vt:lpwstr>Microsoft Azure Information Protection</vt:lpwstr>
  </property>
  <property fmtid="{D5CDD505-2E9C-101B-9397-08002B2CF9AE}" pid="10" name="MSIP_Label_3b4f6feb-bc60-48e1-9a65-8f26ae8b4956_Extended_MSFT_Method">
    <vt:lpwstr>Manual</vt:lpwstr>
  </property>
  <property fmtid="{D5CDD505-2E9C-101B-9397-08002B2CF9AE}" pid="11" name="MSIP_Label_af49516a-7525-4936-8880-b1dc1e580865_Enabled">
    <vt:lpwstr>True</vt:lpwstr>
  </property>
  <property fmtid="{D5CDD505-2E9C-101B-9397-08002B2CF9AE}" pid="12" name="MSIP_Label_af49516a-7525-4936-8880-b1dc1e580865_SiteId">
    <vt:lpwstr>3bea478c-1684-4a8c-8e85-045ec54ba430</vt:lpwstr>
  </property>
  <property fmtid="{D5CDD505-2E9C-101B-9397-08002B2CF9AE}" pid="13" name="MSIP_Label_af49516a-7525-4936-8880-b1dc1e580865_Owner">
    <vt:lpwstr>Ross.Antony@principal.com</vt:lpwstr>
  </property>
  <property fmtid="{D5CDD505-2E9C-101B-9397-08002B2CF9AE}" pid="14" name="MSIP_Label_af49516a-7525-4936-8880-b1dc1e580865_SetDate">
    <vt:lpwstr>2019-05-29T06:43:34.5372578Z</vt:lpwstr>
  </property>
  <property fmtid="{D5CDD505-2E9C-101B-9397-08002B2CF9AE}" pid="15" name="MSIP_Label_af49516a-7525-4936-8880-b1dc1e580865_Name">
    <vt:lpwstr>Non-visible label</vt:lpwstr>
  </property>
  <property fmtid="{D5CDD505-2E9C-101B-9397-08002B2CF9AE}" pid="16" name="MSIP_Label_af49516a-7525-4936-8880-b1dc1e580865_Application">
    <vt:lpwstr>Microsoft Azure Information Protection</vt:lpwstr>
  </property>
  <property fmtid="{D5CDD505-2E9C-101B-9397-08002B2CF9AE}" pid="17" name="MSIP_Label_af49516a-7525-4936-8880-b1dc1e580865_Parent">
    <vt:lpwstr>3b4f6feb-bc60-48e1-9a65-8f26ae8b4956</vt:lpwstr>
  </property>
  <property fmtid="{D5CDD505-2E9C-101B-9397-08002B2CF9AE}" pid="18" name="MSIP_Label_af49516a-7525-4936-8880-b1dc1e580865_Extended_MSFT_Method">
    <vt:lpwstr>Manual</vt:lpwstr>
  </property>
  <property fmtid="{D5CDD505-2E9C-101B-9397-08002B2CF9AE}" pid="19" name="Sensitivity">
    <vt:lpwstr>Public Non-visible label</vt:lpwstr>
  </property>
</Properties>
</file>