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1" r:id="rId3"/>
    <p:sldId id="326" r:id="rId4"/>
    <p:sldId id="493" r:id="rId5"/>
    <p:sldId id="494" r:id="rId6"/>
    <p:sldId id="495" r:id="rId7"/>
    <p:sldId id="496" r:id="rId8"/>
    <p:sldId id="329" r:id="rId9"/>
    <p:sldId id="330" r:id="rId10"/>
    <p:sldId id="499" r:id="rId11"/>
    <p:sldId id="500" r:id="rId12"/>
    <p:sldId id="331" r:id="rId13"/>
    <p:sldId id="501" r:id="rId14"/>
    <p:sldId id="502" r:id="rId15"/>
    <p:sldId id="332" r:id="rId16"/>
    <p:sldId id="337" r:id="rId17"/>
    <p:sldId id="334" r:id="rId18"/>
    <p:sldId id="333" r:id="rId19"/>
    <p:sldId id="335" r:id="rId20"/>
    <p:sldId id="503" r:id="rId21"/>
    <p:sldId id="504" r:id="rId22"/>
    <p:sldId id="276" r:id="rId23"/>
    <p:sldId id="519" r:id="rId24"/>
    <p:sldId id="505" r:id="rId25"/>
    <p:sldId id="506" r:id="rId26"/>
    <p:sldId id="508" r:id="rId27"/>
    <p:sldId id="507" r:id="rId28"/>
    <p:sldId id="509" r:id="rId29"/>
    <p:sldId id="510" r:id="rId30"/>
    <p:sldId id="512" r:id="rId31"/>
    <p:sldId id="514" r:id="rId32"/>
    <p:sldId id="517" r:id="rId33"/>
    <p:sldId id="513" r:id="rId34"/>
    <p:sldId id="51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484-6940-46D9-9C78-673FCCF1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61610-E3CD-4B32-ADC3-897C6FBB2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4423-C148-41E5-99DB-3C55294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74C3-E193-4C4A-B0C1-FC1E797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7081-1810-4E34-B9C4-7D3E047F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ED69-2F9E-4417-94A8-3E6C2B1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560CC-815E-4A5B-8EFB-0604313B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EDEF-2AE3-4659-8A20-DFFB19D8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AA10-FCB4-440E-90B3-08E0B41C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5114-5F3A-48AF-9557-6B200F51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88D8-26E1-425F-BF4A-8445C7F8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8AA7-0712-4DFE-9D5D-8C0F09B2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2E5A-3F56-45EF-8A65-CDCA47AD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B924-3C0A-482C-A300-3D057682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397E-6C30-4932-BE43-10B01C0F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7525-D7A6-477A-B762-FACA257D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9799-F86F-4921-B25C-8B80F2C6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3D03-6AFE-426A-BE0D-E887B2E4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DA8E-6770-4C83-AB70-7A7654E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2FDA-0E82-4BCB-806B-1E54094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1E6-96A2-4A54-914C-DFA90FC0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712E-682C-42AC-914B-C9B8F75C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BF46-0A6C-4638-A783-9ABE7A09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6240-62DD-4774-9CA9-64579846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6E70-18C5-459B-85BF-2F68F1AC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87D4-0576-473A-B344-6F4606E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AB15-A7B4-4758-9698-CAA9B0C8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8465-419A-45FC-ADC3-35453534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B2AD-5BE4-49A9-B01F-DE49E27A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DA57-E742-409D-A5AD-C602C140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5E52-D324-4F87-8C6A-DA58FB49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C34-D194-4D88-A091-3801D5BA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1ADC-BB1C-45DD-84C7-8B10A59D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F848-4A80-4464-A745-433253DF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28863-1CC8-4415-8037-D93AB1BE7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AF92-D1CF-4316-9569-DB6C0E18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26AA8-F3E5-4010-89A9-3BFABBB1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8E3FB-15F1-4A6F-A2B0-91597403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B01FE-C685-43C8-99DE-C772015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571-C480-41C3-93FD-8B0EAE79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98A6-DC5E-4AE2-89CA-BF313AF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10A5-7D85-4A83-BF82-AA6CD15B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60D2-03C3-477F-9FAB-31B8ABA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6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AE120-501E-4082-A7D5-8AA5B476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E08C-FB58-4038-BF22-8FD082AE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E4D53-D047-4614-A6FF-A63DE6C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547E-8AA5-48C8-B125-5F00F7CD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371A-2E94-4383-A155-8FD2A063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58A73-B9EC-4FA9-9E52-C1C7EBCA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35779-447D-4032-9794-3D354730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E63E-2801-4DF3-8F3D-E6D9295F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01F8-ED7B-4876-AF84-2B53CF2B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486C-DF0A-4462-83DF-AF696D90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DE57-22C4-4E43-9062-327145E7B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1F42F-B458-42EA-BDD1-EF31B578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94F1-C2C2-4102-8245-A68A94C1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5E09-3F34-4DBA-A6A9-7B5BA4C3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C5A4-B37F-4052-A6E4-8D82A4D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9D7D9-956A-42FC-AE02-5D3585A5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884A-F4FD-46FE-8C22-3B108BAF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06CB-69F2-42C5-9D6B-459703576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C543-7046-4C03-83C3-1184DFE84D74}" type="datetimeFigureOut">
              <a:rPr lang="en-US" smtClean="0"/>
              <a:t>09/13/2019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1996-476A-46EC-9522-1FE67781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33E9-0108-4E28-B7C4-A9EBBCF1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45BB7-8D63-45D2-ADD1-27260A5483F1}"/>
              </a:ext>
            </a:extLst>
          </p:cNvPr>
          <p:cNvSpPr txBox="1">
            <a:spLocks/>
          </p:cNvSpPr>
          <p:nvPr/>
        </p:nvSpPr>
        <p:spPr>
          <a:xfrm>
            <a:off x="4169832" y="20684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Prepare the Data </a:t>
            </a:r>
          </a:p>
        </p:txBody>
      </p:sp>
    </p:spTree>
    <p:extLst>
      <p:ext uri="{BB962C8B-B14F-4D97-AF65-F5344CB8AC3E}">
        <p14:creationId xmlns:p14="http://schemas.microsoft.com/office/powerpoint/2010/main" val="198483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4529E-A8E6-4E2D-ABC5-5CA618CB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72" y="50800"/>
            <a:ext cx="9109118" cy="68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0A63F8-B16E-4F00-9D48-47B5C580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99" y="20321"/>
            <a:ext cx="9144000" cy="68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BB765-09A1-49FD-A5B0-C7C16A59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50" y="10160"/>
            <a:ext cx="9144000" cy="68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Transform the Data </a:t>
            </a:r>
          </a:p>
        </p:txBody>
      </p:sp>
    </p:spTree>
    <p:extLst>
      <p:ext uri="{BB962C8B-B14F-4D97-AF65-F5344CB8AC3E}">
        <p14:creationId xmlns:p14="http://schemas.microsoft.com/office/powerpoint/2010/main" val="320641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BB765-09A1-49FD-A5B0-C7C16A59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50" y="10160"/>
            <a:ext cx="9144000" cy="68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7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D2586-160E-45B9-BF83-000865EC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2" y="10160"/>
            <a:ext cx="915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8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6E2DAA-E351-4C40-BE9B-606BC86C589A}"/>
              </a:ext>
            </a:extLst>
          </p:cNvPr>
          <p:cNvSpPr txBox="1">
            <a:spLocks/>
          </p:cNvSpPr>
          <p:nvPr/>
        </p:nvSpPr>
        <p:spPr>
          <a:xfrm>
            <a:off x="3826931" y="2068499"/>
            <a:ext cx="453813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269103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F067E-EE76-48AC-8A8C-EC3922F6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91" y="0"/>
            <a:ext cx="9177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9D852-F6B1-47AE-B6A9-681757CA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1509322" y="71120"/>
            <a:ext cx="9180576" cy="67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FCC60-3917-4190-8ADA-CF5363EC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09" y="0"/>
            <a:ext cx="9144000" cy="68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2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45BB7-8D63-45D2-ADD1-27260A5483F1}"/>
              </a:ext>
            </a:extLst>
          </p:cNvPr>
          <p:cNvSpPr txBox="1">
            <a:spLocks/>
          </p:cNvSpPr>
          <p:nvPr/>
        </p:nvSpPr>
        <p:spPr>
          <a:xfrm>
            <a:off x="4169832" y="5952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 Types of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276E6C-9F2A-4B07-B77E-76873F1FDFF0}"/>
              </a:ext>
            </a:extLst>
          </p:cNvPr>
          <p:cNvSpPr txBox="1">
            <a:spLocks/>
          </p:cNvSpPr>
          <p:nvPr/>
        </p:nvSpPr>
        <p:spPr>
          <a:xfrm>
            <a:off x="2697478" y="2027806"/>
            <a:ext cx="7127241" cy="42349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Numerical</a:t>
            </a:r>
          </a:p>
          <a:p>
            <a:pPr algn="l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Discrete:		10, 15, IQ, SAT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Continuous:		.005, 3.1415, GPA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Categorical	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Gender, Nationality</a:t>
            </a:r>
            <a:endParaRPr lang="en-US" sz="2800" b="1" dirty="0">
              <a:solidFill>
                <a:schemeClr val="accent1"/>
              </a:solidFill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Ordinal		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1st, 2nd, star rating</a:t>
            </a:r>
            <a:endParaRPr lang="en-US" sz="28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22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DataFrame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44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6695" y="2465505"/>
            <a:ext cx="607868" cy="2411124"/>
          </a:xfrm>
          <a:custGeom>
            <a:avLst/>
            <a:gdLst/>
            <a:ahLst/>
            <a:cxnLst/>
            <a:rect l="l" t="t" r="r" b="b"/>
            <a:pathLst>
              <a:path w="891539" h="3536315">
                <a:moveTo>
                  <a:pt x="891540" y="3536058"/>
                </a:moveTo>
                <a:lnTo>
                  <a:pt x="836795" y="3535931"/>
                </a:lnTo>
                <a:lnTo>
                  <a:pt x="785311" y="3534026"/>
                </a:lnTo>
                <a:lnTo>
                  <a:pt x="737044" y="3530343"/>
                </a:lnTo>
                <a:lnTo>
                  <a:pt x="691952" y="3524882"/>
                </a:lnTo>
                <a:lnTo>
                  <a:pt x="649993" y="3517643"/>
                </a:lnTo>
                <a:lnTo>
                  <a:pt x="611124" y="3508626"/>
                </a:lnTo>
                <a:lnTo>
                  <a:pt x="557950" y="3491219"/>
                </a:lnTo>
                <a:lnTo>
                  <a:pt x="510349" y="3468811"/>
                </a:lnTo>
                <a:lnTo>
                  <a:pt x="468177" y="3441546"/>
                </a:lnTo>
                <a:lnTo>
                  <a:pt x="431292" y="3409566"/>
                </a:lnTo>
                <a:lnTo>
                  <a:pt x="400692" y="3372990"/>
                </a:lnTo>
                <a:lnTo>
                  <a:pt x="375094" y="3331842"/>
                </a:lnTo>
                <a:lnTo>
                  <a:pt x="354353" y="3286122"/>
                </a:lnTo>
                <a:lnTo>
                  <a:pt x="338328" y="3235830"/>
                </a:lnTo>
                <a:lnTo>
                  <a:pt x="328610" y="3192877"/>
                </a:lnTo>
                <a:lnTo>
                  <a:pt x="321307" y="3146413"/>
                </a:lnTo>
                <a:lnTo>
                  <a:pt x="316272" y="3096585"/>
                </a:lnTo>
                <a:lnTo>
                  <a:pt x="313358" y="3043537"/>
                </a:lnTo>
                <a:lnTo>
                  <a:pt x="312419" y="2987418"/>
                </a:lnTo>
                <a:lnTo>
                  <a:pt x="312419" y="2210177"/>
                </a:lnTo>
                <a:lnTo>
                  <a:pt x="310768" y="2153274"/>
                </a:lnTo>
                <a:lnTo>
                  <a:pt x="305815" y="2099885"/>
                </a:lnTo>
                <a:lnTo>
                  <a:pt x="297560" y="2049967"/>
                </a:lnTo>
                <a:lnTo>
                  <a:pt x="286003" y="2003478"/>
                </a:lnTo>
                <a:lnTo>
                  <a:pt x="271144" y="1960376"/>
                </a:lnTo>
                <a:lnTo>
                  <a:pt x="252983" y="1920618"/>
                </a:lnTo>
                <a:lnTo>
                  <a:pt x="229481" y="1884564"/>
                </a:lnTo>
                <a:lnTo>
                  <a:pt x="198571" y="1852658"/>
                </a:lnTo>
                <a:lnTo>
                  <a:pt x="160210" y="1824987"/>
                </a:lnTo>
                <a:lnTo>
                  <a:pt x="114356" y="1801633"/>
                </a:lnTo>
                <a:lnTo>
                  <a:pt x="60967" y="1782681"/>
                </a:lnTo>
                <a:lnTo>
                  <a:pt x="0" y="1768217"/>
                </a:lnTo>
                <a:lnTo>
                  <a:pt x="0" y="1760598"/>
                </a:lnTo>
                <a:lnTo>
                  <a:pt x="49982" y="1744262"/>
                </a:lnTo>
                <a:lnTo>
                  <a:pt x="94678" y="1727070"/>
                </a:lnTo>
                <a:lnTo>
                  <a:pt x="133945" y="1708734"/>
                </a:lnTo>
                <a:lnTo>
                  <a:pt x="167639" y="1688970"/>
                </a:lnTo>
                <a:lnTo>
                  <a:pt x="220979" y="1646488"/>
                </a:lnTo>
                <a:lnTo>
                  <a:pt x="260603" y="1596005"/>
                </a:lnTo>
                <a:lnTo>
                  <a:pt x="286892" y="1538093"/>
                </a:lnTo>
                <a:lnTo>
                  <a:pt x="301751" y="1471037"/>
                </a:lnTo>
                <a:lnTo>
                  <a:pt x="306633" y="1433057"/>
                </a:lnTo>
                <a:lnTo>
                  <a:pt x="309943" y="1392361"/>
                </a:lnTo>
                <a:lnTo>
                  <a:pt x="311824" y="1349094"/>
                </a:lnTo>
                <a:lnTo>
                  <a:pt x="312419" y="1303397"/>
                </a:lnTo>
                <a:lnTo>
                  <a:pt x="312419" y="609977"/>
                </a:lnTo>
                <a:lnTo>
                  <a:pt x="313062" y="555099"/>
                </a:lnTo>
                <a:lnTo>
                  <a:pt x="315016" y="503185"/>
                </a:lnTo>
                <a:lnTo>
                  <a:pt x="318325" y="454148"/>
                </a:lnTo>
                <a:lnTo>
                  <a:pt x="323031" y="407906"/>
                </a:lnTo>
                <a:lnTo>
                  <a:pt x="329176" y="364374"/>
                </a:lnTo>
                <a:lnTo>
                  <a:pt x="336804" y="323465"/>
                </a:lnTo>
                <a:lnTo>
                  <a:pt x="351663" y="267530"/>
                </a:lnTo>
                <a:lnTo>
                  <a:pt x="371094" y="216595"/>
                </a:lnTo>
                <a:lnTo>
                  <a:pt x="395097" y="171089"/>
                </a:lnTo>
                <a:lnTo>
                  <a:pt x="423672" y="131441"/>
                </a:lnTo>
                <a:lnTo>
                  <a:pt x="458271" y="96794"/>
                </a:lnTo>
                <a:lnTo>
                  <a:pt x="498157" y="68005"/>
                </a:lnTo>
                <a:lnTo>
                  <a:pt x="543472" y="44645"/>
                </a:lnTo>
                <a:lnTo>
                  <a:pt x="594360" y="26285"/>
                </a:lnTo>
                <a:lnTo>
                  <a:pt x="638799" y="15691"/>
                </a:lnTo>
                <a:lnTo>
                  <a:pt x="687994" y="7729"/>
                </a:lnTo>
                <a:lnTo>
                  <a:pt x="741944" y="2474"/>
                </a:lnTo>
                <a:lnTo>
                  <a:pt x="800648" y="0"/>
                </a:lnTo>
                <a:lnTo>
                  <a:pt x="864107" y="377"/>
                </a:lnTo>
                <a:lnTo>
                  <a:pt x="818468" y="18043"/>
                </a:lnTo>
                <a:lnTo>
                  <a:pt x="776504" y="38679"/>
                </a:lnTo>
                <a:lnTo>
                  <a:pt x="738210" y="62284"/>
                </a:lnTo>
                <a:lnTo>
                  <a:pt x="703583" y="88851"/>
                </a:lnTo>
                <a:lnTo>
                  <a:pt x="672619" y="118378"/>
                </a:lnTo>
                <a:lnTo>
                  <a:pt x="645313" y="150860"/>
                </a:lnTo>
                <a:lnTo>
                  <a:pt x="621662" y="186293"/>
                </a:lnTo>
                <a:lnTo>
                  <a:pt x="601660" y="224673"/>
                </a:lnTo>
                <a:lnTo>
                  <a:pt x="585305" y="265995"/>
                </a:lnTo>
                <a:lnTo>
                  <a:pt x="572591" y="310255"/>
                </a:lnTo>
                <a:lnTo>
                  <a:pt x="563515" y="357450"/>
                </a:lnTo>
                <a:lnTo>
                  <a:pt x="558073" y="407575"/>
                </a:lnTo>
                <a:lnTo>
                  <a:pt x="556260" y="460625"/>
                </a:lnTo>
                <a:lnTo>
                  <a:pt x="556260" y="1192145"/>
                </a:lnTo>
                <a:lnTo>
                  <a:pt x="555426" y="1246748"/>
                </a:lnTo>
                <a:lnTo>
                  <a:pt x="553021" y="1298635"/>
                </a:lnTo>
                <a:lnTo>
                  <a:pt x="549187" y="1347951"/>
                </a:lnTo>
                <a:lnTo>
                  <a:pt x="544068" y="1394837"/>
                </a:lnTo>
                <a:lnTo>
                  <a:pt x="536924" y="1439391"/>
                </a:lnTo>
                <a:lnTo>
                  <a:pt x="526923" y="1481515"/>
                </a:lnTo>
                <a:lnTo>
                  <a:pt x="514064" y="1521068"/>
                </a:lnTo>
                <a:lnTo>
                  <a:pt x="498348" y="1557905"/>
                </a:lnTo>
                <a:lnTo>
                  <a:pt x="479512" y="1593053"/>
                </a:lnTo>
                <a:lnTo>
                  <a:pt x="457390" y="1625342"/>
                </a:lnTo>
                <a:lnTo>
                  <a:pt x="432125" y="1654775"/>
                </a:lnTo>
                <a:lnTo>
                  <a:pt x="403860" y="1681350"/>
                </a:lnTo>
                <a:lnTo>
                  <a:pt x="370713" y="1705948"/>
                </a:lnTo>
                <a:lnTo>
                  <a:pt x="332994" y="1727260"/>
                </a:lnTo>
                <a:lnTo>
                  <a:pt x="290702" y="1745429"/>
                </a:lnTo>
                <a:lnTo>
                  <a:pt x="243839" y="1760598"/>
                </a:lnTo>
                <a:lnTo>
                  <a:pt x="243839" y="1768217"/>
                </a:lnTo>
                <a:lnTo>
                  <a:pt x="302245" y="1784459"/>
                </a:lnTo>
                <a:lnTo>
                  <a:pt x="353963" y="1805697"/>
                </a:lnTo>
                <a:lnTo>
                  <a:pt x="398907" y="1831844"/>
                </a:lnTo>
                <a:lnTo>
                  <a:pt x="436992" y="1862818"/>
                </a:lnTo>
                <a:lnTo>
                  <a:pt x="468136" y="1898534"/>
                </a:lnTo>
                <a:lnTo>
                  <a:pt x="492251" y="1938906"/>
                </a:lnTo>
                <a:lnTo>
                  <a:pt x="509233" y="1977814"/>
                </a:lnTo>
                <a:lnTo>
                  <a:pt x="523602" y="2020082"/>
                </a:lnTo>
                <a:lnTo>
                  <a:pt x="535359" y="2065709"/>
                </a:lnTo>
                <a:lnTo>
                  <a:pt x="544503" y="2114694"/>
                </a:lnTo>
                <a:lnTo>
                  <a:pt x="551034" y="2167039"/>
                </a:lnTo>
                <a:lnTo>
                  <a:pt x="554953" y="2222743"/>
                </a:lnTo>
                <a:lnTo>
                  <a:pt x="556260" y="2281806"/>
                </a:lnTo>
                <a:lnTo>
                  <a:pt x="556260" y="3066665"/>
                </a:lnTo>
                <a:lnTo>
                  <a:pt x="558306" y="3129023"/>
                </a:lnTo>
                <a:lnTo>
                  <a:pt x="564500" y="3186554"/>
                </a:lnTo>
                <a:lnTo>
                  <a:pt x="574929" y="3239259"/>
                </a:lnTo>
                <a:lnTo>
                  <a:pt x="589675" y="3287138"/>
                </a:lnTo>
                <a:lnTo>
                  <a:pt x="608823" y="3330191"/>
                </a:lnTo>
                <a:lnTo>
                  <a:pt x="632459" y="3368418"/>
                </a:lnTo>
                <a:lnTo>
                  <a:pt x="660646" y="3402073"/>
                </a:lnTo>
                <a:lnTo>
                  <a:pt x="694887" y="3432934"/>
                </a:lnTo>
                <a:lnTo>
                  <a:pt x="735139" y="3461001"/>
                </a:lnTo>
                <a:lnTo>
                  <a:pt x="781360" y="3486274"/>
                </a:lnTo>
                <a:lnTo>
                  <a:pt x="833508" y="3508753"/>
                </a:lnTo>
                <a:lnTo>
                  <a:pt x="891540" y="3528438"/>
                </a:lnTo>
                <a:lnTo>
                  <a:pt x="891540" y="3536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3088871" y="3461212"/>
            <a:ext cx="290080" cy="297440"/>
          </a:xfrm>
          <a:custGeom>
            <a:avLst/>
            <a:gdLst/>
            <a:ahLst/>
            <a:cxnLst/>
            <a:rect l="l" t="t" r="r" b="b"/>
            <a:pathLst>
              <a:path w="425450" h="436245">
                <a:moveTo>
                  <a:pt x="96012" y="435864"/>
                </a:moveTo>
                <a:lnTo>
                  <a:pt x="0" y="435864"/>
                </a:lnTo>
                <a:lnTo>
                  <a:pt x="164592" y="0"/>
                </a:lnTo>
                <a:lnTo>
                  <a:pt x="262128" y="0"/>
                </a:lnTo>
                <a:lnTo>
                  <a:pt x="302039" y="106680"/>
                </a:lnTo>
                <a:lnTo>
                  <a:pt x="211836" y="106680"/>
                </a:lnTo>
                <a:lnTo>
                  <a:pt x="155448" y="266700"/>
                </a:lnTo>
                <a:lnTo>
                  <a:pt x="361907" y="266700"/>
                </a:lnTo>
                <a:lnTo>
                  <a:pt x="388705" y="338328"/>
                </a:lnTo>
                <a:lnTo>
                  <a:pt x="131064" y="338328"/>
                </a:lnTo>
                <a:lnTo>
                  <a:pt x="96012" y="435864"/>
                </a:lnTo>
                <a:close/>
              </a:path>
              <a:path w="425450" h="436245">
                <a:moveTo>
                  <a:pt x="361907" y="266700"/>
                </a:moveTo>
                <a:lnTo>
                  <a:pt x="268224" y="266700"/>
                </a:lnTo>
                <a:lnTo>
                  <a:pt x="213360" y="106680"/>
                </a:lnTo>
                <a:lnTo>
                  <a:pt x="302039" y="106680"/>
                </a:lnTo>
                <a:lnTo>
                  <a:pt x="361907" y="266700"/>
                </a:lnTo>
                <a:close/>
              </a:path>
              <a:path w="425450" h="436245">
                <a:moveTo>
                  <a:pt x="425196" y="435864"/>
                </a:moveTo>
                <a:lnTo>
                  <a:pt x="326136" y="435864"/>
                </a:lnTo>
                <a:lnTo>
                  <a:pt x="292608" y="338328"/>
                </a:lnTo>
                <a:lnTo>
                  <a:pt x="388705" y="338328"/>
                </a:lnTo>
                <a:lnTo>
                  <a:pt x="425196" y="4358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3375659" y="3543300"/>
            <a:ext cx="223405" cy="215178"/>
          </a:xfrm>
          <a:custGeom>
            <a:avLst/>
            <a:gdLst/>
            <a:ahLst/>
            <a:cxnLst/>
            <a:rect l="l" t="t" r="r" b="b"/>
            <a:pathLst>
              <a:path w="327660" h="315595">
                <a:moveTo>
                  <a:pt x="97536" y="315467"/>
                </a:moveTo>
                <a:lnTo>
                  <a:pt x="0" y="315467"/>
                </a:lnTo>
                <a:lnTo>
                  <a:pt x="114300" y="149352"/>
                </a:lnTo>
                <a:lnTo>
                  <a:pt x="10668" y="0"/>
                </a:lnTo>
                <a:lnTo>
                  <a:pt x="109728" y="0"/>
                </a:lnTo>
                <a:lnTo>
                  <a:pt x="164592" y="82296"/>
                </a:lnTo>
                <a:lnTo>
                  <a:pt x="257775" y="82296"/>
                </a:lnTo>
                <a:lnTo>
                  <a:pt x="211836" y="147828"/>
                </a:lnTo>
                <a:lnTo>
                  <a:pt x="258165" y="214883"/>
                </a:lnTo>
                <a:lnTo>
                  <a:pt x="163068" y="214883"/>
                </a:lnTo>
                <a:lnTo>
                  <a:pt x="97536" y="315467"/>
                </a:lnTo>
                <a:close/>
              </a:path>
              <a:path w="327660" h="315595">
                <a:moveTo>
                  <a:pt x="257775" y="82296"/>
                </a:moveTo>
                <a:lnTo>
                  <a:pt x="164592" y="82296"/>
                </a:lnTo>
                <a:lnTo>
                  <a:pt x="219456" y="0"/>
                </a:lnTo>
                <a:lnTo>
                  <a:pt x="315468" y="0"/>
                </a:lnTo>
                <a:lnTo>
                  <a:pt x="257775" y="82296"/>
                </a:lnTo>
                <a:close/>
              </a:path>
              <a:path w="327660" h="315595">
                <a:moveTo>
                  <a:pt x="327660" y="315467"/>
                </a:moveTo>
                <a:lnTo>
                  <a:pt x="228599" y="315467"/>
                </a:lnTo>
                <a:lnTo>
                  <a:pt x="163068" y="214883"/>
                </a:lnTo>
                <a:lnTo>
                  <a:pt x="258165" y="214883"/>
                </a:lnTo>
                <a:lnTo>
                  <a:pt x="327660" y="3154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3622963" y="3485630"/>
            <a:ext cx="5931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7162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622963" y="3543300"/>
            <a:ext cx="59315" cy="215178"/>
          </a:xfrm>
          <a:custGeom>
            <a:avLst/>
            <a:gdLst/>
            <a:ahLst/>
            <a:cxnLst/>
            <a:rect l="l" t="t" r="r" b="b"/>
            <a:pathLst>
              <a:path w="86995" h="315595">
                <a:moveTo>
                  <a:pt x="86868" y="315468"/>
                </a:moveTo>
                <a:lnTo>
                  <a:pt x="0" y="315468"/>
                </a:lnTo>
                <a:lnTo>
                  <a:pt x="0" y="0"/>
                </a:lnTo>
                <a:lnTo>
                  <a:pt x="86868" y="0"/>
                </a:lnTo>
                <a:lnTo>
                  <a:pt x="86868" y="3154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718560" y="3538105"/>
            <a:ext cx="199592" cy="225569"/>
          </a:xfrm>
          <a:custGeom>
            <a:avLst/>
            <a:gdLst/>
            <a:ahLst/>
            <a:cxnLst/>
            <a:rect l="l" t="t" r="r" b="b"/>
            <a:pathLst>
              <a:path w="292735" h="330835">
                <a:moveTo>
                  <a:pt x="280416" y="272796"/>
                </a:moveTo>
                <a:lnTo>
                  <a:pt x="155448" y="272796"/>
                </a:lnTo>
                <a:lnTo>
                  <a:pt x="161544" y="271272"/>
                </a:lnTo>
                <a:lnTo>
                  <a:pt x="169164" y="269748"/>
                </a:lnTo>
                <a:lnTo>
                  <a:pt x="181356" y="266700"/>
                </a:lnTo>
                <a:lnTo>
                  <a:pt x="205740" y="239268"/>
                </a:lnTo>
                <a:lnTo>
                  <a:pt x="205740" y="231648"/>
                </a:lnTo>
                <a:lnTo>
                  <a:pt x="179832" y="202692"/>
                </a:lnTo>
                <a:lnTo>
                  <a:pt x="129897" y="188976"/>
                </a:lnTo>
                <a:lnTo>
                  <a:pt x="108204" y="184404"/>
                </a:lnTo>
                <a:lnTo>
                  <a:pt x="99060" y="182094"/>
                </a:lnTo>
                <a:lnTo>
                  <a:pt x="89916" y="179641"/>
                </a:lnTo>
                <a:lnTo>
                  <a:pt x="80772" y="176903"/>
                </a:lnTo>
                <a:lnTo>
                  <a:pt x="71628" y="173736"/>
                </a:lnTo>
                <a:lnTo>
                  <a:pt x="62769" y="170926"/>
                </a:lnTo>
                <a:lnTo>
                  <a:pt x="27051" y="148209"/>
                </a:lnTo>
                <a:lnTo>
                  <a:pt x="8191" y="110347"/>
                </a:lnTo>
                <a:lnTo>
                  <a:pt x="7620" y="100584"/>
                </a:lnTo>
                <a:lnTo>
                  <a:pt x="8453" y="85653"/>
                </a:lnTo>
                <a:lnTo>
                  <a:pt x="26098" y="41457"/>
                </a:lnTo>
                <a:lnTo>
                  <a:pt x="61483" y="14644"/>
                </a:lnTo>
                <a:lnTo>
                  <a:pt x="107061" y="2571"/>
                </a:lnTo>
                <a:lnTo>
                  <a:pt x="144780" y="0"/>
                </a:lnTo>
                <a:lnTo>
                  <a:pt x="157353" y="285"/>
                </a:lnTo>
                <a:lnTo>
                  <a:pt x="206454" y="7405"/>
                </a:lnTo>
                <a:lnTo>
                  <a:pt x="246602" y="27384"/>
                </a:lnTo>
                <a:lnTo>
                  <a:pt x="272890" y="57912"/>
                </a:lnTo>
                <a:lnTo>
                  <a:pt x="126492" y="57912"/>
                </a:lnTo>
                <a:lnTo>
                  <a:pt x="121920" y="59435"/>
                </a:lnTo>
                <a:lnTo>
                  <a:pt x="115824" y="60959"/>
                </a:lnTo>
                <a:lnTo>
                  <a:pt x="106680" y="64008"/>
                </a:lnTo>
                <a:lnTo>
                  <a:pt x="103632" y="67056"/>
                </a:lnTo>
                <a:lnTo>
                  <a:pt x="100584" y="71628"/>
                </a:lnTo>
                <a:lnTo>
                  <a:pt x="96012" y="74676"/>
                </a:lnTo>
                <a:lnTo>
                  <a:pt x="94488" y="80771"/>
                </a:lnTo>
                <a:lnTo>
                  <a:pt x="94488" y="94488"/>
                </a:lnTo>
                <a:lnTo>
                  <a:pt x="126492" y="117348"/>
                </a:lnTo>
                <a:lnTo>
                  <a:pt x="156972" y="124968"/>
                </a:lnTo>
                <a:lnTo>
                  <a:pt x="166116" y="127230"/>
                </a:lnTo>
                <a:lnTo>
                  <a:pt x="175260" y="129349"/>
                </a:lnTo>
                <a:lnTo>
                  <a:pt x="184404" y="131183"/>
                </a:lnTo>
                <a:lnTo>
                  <a:pt x="193548" y="132588"/>
                </a:lnTo>
                <a:lnTo>
                  <a:pt x="202692" y="135112"/>
                </a:lnTo>
                <a:lnTo>
                  <a:pt x="220980" y="140731"/>
                </a:lnTo>
                <a:lnTo>
                  <a:pt x="230124" y="143256"/>
                </a:lnTo>
                <a:lnTo>
                  <a:pt x="238982" y="146732"/>
                </a:lnTo>
                <a:lnTo>
                  <a:pt x="274701" y="171069"/>
                </a:lnTo>
                <a:lnTo>
                  <a:pt x="292060" y="210978"/>
                </a:lnTo>
                <a:lnTo>
                  <a:pt x="292608" y="220980"/>
                </a:lnTo>
                <a:lnTo>
                  <a:pt x="291988" y="236148"/>
                </a:lnTo>
                <a:lnTo>
                  <a:pt x="289941" y="249745"/>
                </a:lnTo>
                <a:lnTo>
                  <a:pt x="286178" y="261913"/>
                </a:lnTo>
                <a:lnTo>
                  <a:pt x="280416" y="272796"/>
                </a:lnTo>
                <a:close/>
              </a:path>
              <a:path w="292735" h="330835">
                <a:moveTo>
                  <a:pt x="283464" y="100584"/>
                </a:moveTo>
                <a:lnTo>
                  <a:pt x="201168" y="100584"/>
                </a:lnTo>
                <a:lnTo>
                  <a:pt x="199810" y="88892"/>
                </a:lnTo>
                <a:lnTo>
                  <a:pt x="196024" y="79057"/>
                </a:lnTo>
                <a:lnTo>
                  <a:pt x="154376" y="58459"/>
                </a:lnTo>
                <a:lnTo>
                  <a:pt x="143256" y="57912"/>
                </a:lnTo>
                <a:lnTo>
                  <a:pt x="272890" y="57912"/>
                </a:lnTo>
                <a:lnTo>
                  <a:pt x="274891" y="61793"/>
                </a:lnTo>
                <a:lnTo>
                  <a:pt x="278892" y="73342"/>
                </a:lnTo>
                <a:lnTo>
                  <a:pt x="281749" y="86320"/>
                </a:lnTo>
                <a:lnTo>
                  <a:pt x="283464" y="100584"/>
                </a:lnTo>
                <a:close/>
              </a:path>
              <a:path w="292735" h="330835">
                <a:moveTo>
                  <a:pt x="149352" y="330708"/>
                </a:moveTo>
                <a:lnTo>
                  <a:pt x="108204" y="326850"/>
                </a:lnTo>
                <a:lnTo>
                  <a:pt x="70485" y="317754"/>
                </a:lnTo>
                <a:lnTo>
                  <a:pt x="29718" y="291846"/>
                </a:lnTo>
                <a:lnTo>
                  <a:pt x="4762" y="249174"/>
                </a:lnTo>
                <a:lnTo>
                  <a:pt x="0" y="220980"/>
                </a:lnTo>
                <a:lnTo>
                  <a:pt x="82296" y="220980"/>
                </a:lnTo>
                <a:lnTo>
                  <a:pt x="82296" y="230124"/>
                </a:lnTo>
                <a:lnTo>
                  <a:pt x="85344" y="237744"/>
                </a:lnTo>
                <a:lnTo>
                  <a:pt x="124968" y="269748"/>
                </a:lnTo>
                <a:lnTo>
                  <a:pt x="140208" y="272796"/>
                </a:lnTo>
                <a:lnTo>
                  <a:pt x="280416" y="272796"/>
                </a:lnTo>
                <a:lnTo>
                  <a:pt x="273915" y="283416"/>
                </a:lnTo>
                <a:lnTo>
                  <a:pt x="237815" y="313253"/>
                </a:lnTo>
                <a:lnTo>
                  <a:pt x="188356" y="327493"/>
                </a:lnTo>
                <a:lnTo>
                  <a:pt x="162163" y="330398"/>
                </a:lnTo>
                <a:lnTo>
                  <a:pt x="149352" y="33070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053147" y="3461212"/>
            <a:ext cx="214313" cy="302635"/>
          </a:xfrm>
          <a:custGeom>
            <a:avLst/>
            <a:gdLst/>
            <a:ahLst/>
            <a:cxnLst/>
            <a:rect l="l" t="t" r="r" b="b"/>
            <a:pathLst>
              <a:path w="314325" h="443864">
                <a:moveTo>
                  <a:pt x="156972" y="443484"/>
                </a:moveTo>
                <a:lnTo>
                  <a:pt x="110894" y="436411"/>
                </a:lnTo>
                <a:lnTo>
                  <a:pt x="69913" y="417576"/>
                </a:lnTo>
                <a:lnTo>
                  <a:pt x="36647" y="381000"/>
                </a:lnTo>
                <a:lnTo>
                  <a:pt x="20026" y="346710"/>
                </a:lnTo>
                <a:lnTo>
                  <a:pt x="7715" y="303895"/>
                </a:lnTo>
                <a:lnTo>
                  <a:pt x="857" y="250269"/>
                </a:lnTo>
                <a:lnTo>
                  <a:pt x="0" y="219456"/>
                </a:lnTo>
                <a:lnTo>
                  <a:pt x="857" y="189761"/>
                </a:lnTo>
                <a:lnTo>
                  <a:pt x="7715" y="137802"/>
                </a:lnTo>
                <a:lnTo>
                  <a:pt x="20026" y="95250"/>
                </a:lnTo>
                <a:lnTo>
                  <a:pt x="36647" y="60960"/>
                </a:lnTo>
                <a:lnTo>
                  <a:pt x="69913" y="25527"/>
                </a:lnTo>
                <a:lnTo>
                  <a:pt x="110894" y="5786"/>
                </a:lnTo>
                <a:lnTo>
                  <a:pt x="156972" y="0"/>
                </a:lnTo>
                <a:lnTo>
                  <a:pt x="172712" y="595"/>
                </a:lnTo>
                <a:lnTo>
                  <a:pt x="217932" y="10668"/>
                </a:lnTo>
                <a:lnTo>
                  <a:pt x="256508" y="35528"/>
                </a:lnTo>
                <a:lnTo>
                  <a:pt x="284241" y="71628"/>
                </a:lnTo>
                <a:lnTo>
                  <a:pt x="156972" y="71628"/>
                </a:lnTo>
                <a:lnTo>
                  <a:pt x="148375" y="71961"/>
                </a:lnTo>
                <a:lnTo>
                  <a:pt x="111942" y="94035"/>
                </a:lnTo>
                <a:lnTo>
                  <a:pt x="108204" y="100583"/>
                </a:lnTo>
                <a:lnTo>
                  <a:pt x="104155" y="106608"/>
                </a:lnTo>
                <a:lnTo>
                  <a:pt x="92392" y="145542"/>
                </a:lnTo>
                <a:lnTo>
                  <a:pt x="88415" y="185547"/>
                </a:lnTo>
                <a:lnTo>
                  <a:pt x="88392" y="193548"/>
                </a:lnTo>
                <a:lnTo>
                  <a:pt x="87510" y="201239"/>
                </a:lnTo>
                <a:lnTo>
                  <a:pt x="87058" y="208216"/>
                </a:lnTo>
                <a:lnTo>
                  <a:pt x="86891" y="214336"/>
                </a:lnTo>
                <a:lnTo>
                  <a:pt x="86868" y="219456"/>
                </a:lnTo>
                <a:lnTo>
                  <a:pt x="87106" y="229171"/>
                </a:lnTo>
                <a:lnTo>
                  <a:pt x="87630" y="240030"/>
                </a:lnTo>
                <a:lnTo>
                  <a:pt x="88153" y="252031"/>
                </a:lnTo>
                <a:lnTo>
                  <a:pt x="91059" y="290131"/>
                </a:lnTo>
                <a:lnTo>
                  <a:pt x="104394" y="336804"/>
                </a:lnTo>
                <a:lnTo>
                  <a:pt x="133731" y="368808"/>
                </a:lnTo>
                <a:lnTo>
                  <a:pt x="156972" y="373380"/>
                </a:lnTo>
                <a:lnTo>
                  <a:pt x="282509" y="373380"/>
                </a:lnTo>
                <a:lnTo>
                  <a:pt x="278177" y="381000"/>
                </a:lnTo>
                <a:lnTo>
                  <a:pt x="244221" y="417576"/>
                </a:lnTo>
                <a:lnTo>
                  <a:pt x="203049" y="436411"/>
                </a:lnTo>
                <a:lnTo>
                  <a:pt x="172712" y="442650"/>
                </a:lnTo>
                <a:lnTo>
                  <a:pt x="156972" y="443484"/>
                </a:lnTo>
                <a:close/>
              </a:path>
              <a:path w="314325" h="443864">
                <a:moveTo>
                  <a:pt x="282509" y="373380"/>
                </a:moveTo>
                <a:lnTo>
                  <a:pt x="156972" y="373380"/>
                </a:lnTo>
                <a:lnTo>
                  <a:pt x="169830" y="372237"/>
                </a:lnTo>
                <a:lnTo>
                  <a:pt x="180975" y="368808"/>
                </a:lnTo>
                <a:lnTo>
                  <a:pt x="210502" y="336804"/>
                </a:lnTo>
                <a:lnTo>
                  <a:pt x="223837" y="290131"/>
                </a:lnTo>
                <a:lnTo>
                  <a:pt x="227076" y="265176"/>
                </a:lnTo>
                <a:lnTo>
                  <a:pt x="226963" y="189761"/>
                </a:lnTo>
                <a:lnTo>
                  <a:pt x="226837" y="185547"/>
                </a:lnTo>
                <a:lnTo>
                  <a:pt x="225790" y="169545"/>
                </a:lnTo>
                <a:lnTo>
                  <a:pt x="225552" y="161544"/>
                </a:lnTo>
                <a:lnTo>
                  <a:pt x="224170" y="153543"/>
                </a:lnTo>
                <a:lnTo>
                  <a:pt x="220837" y="137541"/>
                </a:lnTo>
                <a:lnTo>
                  <a:pt x="219456" y="129540"/>
                </a:lnTo>
                <a:lnTo>
                  <a:pt x="202668" y="94035"/>
                </a:lnTo>
                <a:lnTo>
                  <a:pt x="165592" y="71961"/>
                </a:lnTo>
                <a:lnTo>
                  <a:pt x="156972" y="71628"/>
                </a:lnTo>
                <a:lnTo>
                  <a:pt x="284241" y="71628"/>
                </a:lnTo>
                <a:lnTo>
                  <a:pt x="301752" y="115824"/>
                </a:lnTo>
                <a:lnTo>
                  <a:pt x="311277" y="162496"/>
                </a:lnTo>
                <a:lnTo>
                  <a:pt x="313944" y="219456"/>
                </a:lnTo>
                <a:lnTo>
                  <a:pt x="313324" y="250269"/>
                </a:lnTo>
                <a:lnTo>
                  <a:pt x="307514" y="303895"/>
                </a:lnTo>
                <a:lnTo>
                  <a:pt x="295227" y="346710"/>
                </a:lnTo>
                <a:lnTo>
                  <a:pt x="287274" y="364998"/>
                </a:lnTo>
                <a:lnTo>
                  <a:pt x="282509" y="3733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5184371" y="1433946"/>
            <a:ext cx="2411557" cy="607868"/>
          </a:xfrm>
          <a:custGeom>
            <a:avLst/>
            <a:gdLst/>
            <a:ahLst/>
            <a:cxnLst/>
            <a:rect l="l" t="t" r="r" b="b"/>
            <a:pathLst>
              <a:path w="3536950" h="891539">
                <a:moveTo>
                  <a:pt x="8127" y="891540"/>
                </a:moveTo>
                <a:lnTo>
                  <a:pt x="508" y="891540"/>
                </a:lnTo>
                <a:lnTo>
                  <a:pt x="0" y="836795"/>
                </a:lnTo>
                <a:lnTo>
                  <a:pt x="1523" y="785311"/>
                </a:lnTo>
                <a:lnTo>
                  <a:pt x="5079" y="737044"/>
                </a:lnTo>
                <a:lnTo>
                  <a:pt x="10667" y="691952"/>
                </a:lnTo>
                <a:lnTo>
                  <a:pt x="18287" y="649993"/>
                </a:lnTo>
                <a:lnTo>
                  <a:pt x="27939" y="611124"/>
                </a:lnTo>
                <a:lnTo>
                  <a:pt x="45346" y="557950"/>
                </a:lnTo>
                <a:lnTo>
                  <a:pt x="67754" y="510349"/>
                </a:lnTo>
                <a:lnTo>
                  <a:pt x="95055" y="468136"/>
                </a:lnTo>
                <a:lnTo>
                  <a:pt x="127000" y="431292"/>
                </a:lnTo>
                <a:lnTo>
                  <a:pt x="163337" y="400692"/>
                </a:lnTo>
                <a:lnTo>
                  <a:pt x="203961" y="375094"/>
                </a:lnTo>
                <a:lnTo>
                  <a:pt x="249158" y="354353"/>
                </a:lnTo>
                <a:lnTo>
                  <a:pt x="299212" y="338328"/>
                </a:lnTo>
                <a:lnTo>
                  <a:pt x="342908" y="328610"/>
                </a:lnTo>
                <a:lnTo>
                  <a:pt x="389822" y="321307"/>
                </a:lnTo>
                <a:lnTo>
                  <a:pt x="439883" y="316272"/>
                </a:lnTo>
                <a:lnTo>
                  <a:pt x="493015" y="313358"/>
                </a:lnTo>
                <a:lnTo>
                  <a:pt x="549147" y="312419"/>
                </a:lnTo>
                <a:lnTo>
                  <a:pt x="1326388" y="312419"/>
                </a:lnTo>
                <a:lnTo>
                  <a:pt x="1383291" y="310768"/>
                </a:lnTo>
                <a:lnTo>
                  <a:pt x="1436680" y="305815"/>
                </a:lnTo>
                <a:lnTo>
                  <a:pt x="1486598" y="297560"/>
                </a:lnTo>
                <a:lnTo>
                  <a:pt x="1533087" y="286003"/>
                </a:lnTo>
                <a:lnTo>
                  <a:pt x="1576189" y="271144"/>
                </a:lnTo>
                <a:lnTo>
                  <a:pt x="1615947" y="252983"/>
                </a:lnTo>
                <a:lnTo>
                  <a:pt x="1651896" y="229481"/>
                </a:lnTo>
                <a:lnTo>
                  <a:pt x="1683568" y="198571"/>
                </a:lnTo>
                <a:lnTo>
                  <a:pt x="1711007" y="160210"/>
                </a:lnTo>
                <a:lnTo>
                  <a:pt x="1734255" y="114356"/>
                </a:lnTo>
                <a:lnTo>
                  <a:pt x="1753354" y="60967"/>
                </a:lnTo>
                <a:lnTo>
                  <a:pt x="1768348" y="0"/>
                </a:lnTo>
                <a:lnTo>
                  <a:pt x="1775968" y="0"/>
                </a:lnTo>
                <a:lnTo>
                  <a:pt x="1791636" y="49982"/>
                </a:lnTo>
                <a:lnTo>
                  <a:pt x="1808734" y="94678"/>
                </a:lnTo>
                <a:lnTo>
                  <a:pt x="1826974" y="133945"/>
                </a:lnTo>
                <a:lnTo>
                  <a:pt x="1846072" y="167639"/>
                </a:lnTo>
                <a:lnTo>
                  <a:pt x="1889887" y="220979"/>
                </a:lnTo>
                <a:lnTo>
                  <a:pt x="1915969" y="243839"/>
                </a:lnTo>
                <a:lnTo>
                  <a:pt x="1768348" y="243839"/>
                </a:lnTo>
                <a:lnTo>
                  <a:pt x="1752106" y="302245"/>
                </a:lnTo>
                <a:lnTo>
                  <a:pt x="1730868" y="353963"/>
                </a:lnTo>
                <a:lnTo>
                  <a:pt x="1704721" y="398907"/>
                </a:lnTo>
                <a:lnTo>
                  <a:pt x="1673747" y="436992"/>
                </a:lnTo>
                <a:lnTo>
                  <a:pt x="1638031" y="468136"/>
                </a:lnTo>
                <a:lnTo>
                  <a:pt x="1597660" y="492251"/>
                </a:lnTo>
                <a:lnTo>
                  <a:pt x="1558751" y="509233"/>
                </a:lnTo>
                <a:lnTo>
                  <a:pt x="1516483" y="523602"/>
                </a:lnTo>
                <a:lnTo>
                  <a:pt x="1470857" y="535359"/>
                </a:lnTo>
                <a:lnTo>
                  <a:pt x="1421871" y="544503"/>
                </a:lnTo>
                <a:lnTo>
                  <a:pt x="1369526" y="551034"/>
                </a:lnTo>
                <a:lnTo>
                  <a:pt x="1313822" y="554953"/>
                </a:lnTo>
                <a:lnTo>
                  <a:pt x="1254759" y="556260"/>
                </a:lnTo>
                <a:lnTo>
                  <a:pt x="469900" y="556260"/>
                </a:lnTo>
                <a:lnTo>
                  <a:pt x="407013" y="558306"/>
                </a:lnTo>
                <a:lnTo>
                  <a:pt x="349334" y="564500"/>
                </a:lnTo>
                <a:lnTo>
                  <a:pt x="296735" y="574929"/>
                </a:lnTo>
                <a:lnTo>
                  <a:pt x="249089" y="589675"/>
                </a:lnTo>
                <a:lnTo>
                  <a:pt x="206269" y="608823"/>
                </a:lnTo>
                <a:lnTo>
                  <a:pt x="168147" y="632459"/>
                </a:lnTo>
                <a:lnTo>
                  <a:pt x="133857" y="660646"/>
                </a:lnTo>
                <a:lnTo>
                  <a:pt x="102615" y="694887"/>
                </a:lnTo>
                <a:lnTo>
                  <a:pt x="74421" y="735139"/>
                </a:lnTo>
                <a:lnTo>
                  <a:pt x="49275" y="781360"/>
                </a:lnTo>
                <a:lnTo>
                  <a:pt x="27177" y="833508"/>
                </a:lnTo>
                <a:lnTo>
                  <a:pt x="8127" y="891540"/>
                </a:lnTo>
                <a:close/>
              </a:path>
              <a:path w="3536950" h="891539">
                <a:moveTo>
                  <a:pt x="3536188" y="864107"/>
                </a:moveTo>
                <a:lnTo>
                  <a:pt x="3518223" y="818468"/>
                </a:lnTo>
                <a:lnTo>
                  <a:pt x="3497382" y="776504"/>
                </a:lnTo>
                <a:lnTo>
                  <a:pt x="3473657" y="738210"/>
                </a:lnTo>
                <a:lnTo>
                  <a:pt x="3447039" y="703583"/>
                </a:lnTo>
                <a:lnTo>
                  <a:pt x="3417521" y="672619"/>
                </a:lnTo>
                <a:lnTo>
                  <a:pt x="3385093" y="645313"/>
                </a:lnTo>
                <a:lnTo>
                  <a:pt x="3349748" y="621662"/>
                </a:lnTo>
                <a:lnTo>
                  <a:pt x="3311476" y="601660"/>
                </a:lnTo>
                <a:lnTo>
                  <a:pt x="3270271" y="585305"/>
                </a:lnTo>
                <a:lnTo>
                  <a:pt x="3226123" y="572591"/>
                </a:lnTo>
                <a:lnTo>
                  <a:pt x="3179024" y="563515"/>
                </a:lnTo>
                <a:lnTo>
                  <a:pt x="3128965" y="558073"/>
                </a:lnTo>
                <a:lnTo>
                  <a:pt x="3075940" y="556260"/>
                </a:lnTo>
                <a:lnTo>
                  <a:pt x="2344420" y="556260"/>
                </a:lnTo>
                <a:lnTo>
                  <a:pt x="2289817" y="555426"/>
                </a:lnTo>
                <a:lnTo>
                  <a:pt x="2237930" y="553021"/>
                </a:lnTo>
                <a:lnTo>
                  <a:pt x="2188614" y="549187"/>
                </a:lnTo>
                <a:lnTo>
                  <a:pt x="2141728" y="544068"/>
                </a:lnTo>
                <a:lnTo>
                  <a:pt x="2097174" y="536924"/>
                </a:lnTo>
                <a:lnTo>
                  <a:pt x="2055050" y="526923"/>
                </a:lnTo>
                <a:lnTo>
                  <a:pt x="2015497" y="514064"/>
                </a:lnTo>
                <a:lnTo>
                  <a:pt x="1978660" y="498348"/>
                </a:lnTo>
                <a:lnTo>
                  <a:pt x="1943488" y="479512"/>
                </a:lnTo>
                <a:lnTo>
                  <a:pt x="1911032" y="457390"/>
                </a:lnTo>
                <a:lnTo>
                  <a:pt x="1881147" y="432125"/>
                </a:lnTo>
                <a:lnTo>
                  <a:pt x="1853692" y="403860"/>
                </a:lnTo>
                <a:lnTo>
                  <a:pt x="1829974" y="370713"/>
                </a:lnTo>
                <a:lnTo>
                  <a:pt x="1809115" y="332994"/>
                </a:lnTo>
                <a:lnTo>
                  <a:pt x="1791112" y="290702"/>
                </a:lnTo>
                <a:lnTo>
                  <a:pt x="1775968" y="243839"/>
                </a:lnTo>
                <a:lnTo>
                  <a:pt x="1915969" y="243839"/>
                </a:lnTo>
                <a:lnTo>
                  <a:pt x="1940560" y="260603"/>
                </a:lnTo>
                <a:lnTo>
                  <a:pt x="1968015" y="275177"/>
                </a:lnTo>
                <a:lnTo>
                  <a:pt x="2030356" y="295751"/>
                </a:lnTo>
                <a:lnTo>
                  <a:pt x="2103294" y="306633"/>
                </a:lnTo>
                <a:lnTo>
                  <a:pt x="2143633" y="309943"/>
                </a:lnTo>
                <a:lnTo>
                  <a:pt x="2186828" y="311824"/>
                </a:lnTo>
                <a:lnTo>
                  <a:pt x="2233168" y="312419"/>
                </a:lnTo>
                <a:lnTo>
                  <a:pt x="2926588" y="312419"/>
                </a:lnTo>
                <a:lnTo>
                  <a:pt x="2980937" y="313062"/>
                </a:lnTo>
                <a:lnTo>
                  <a:pt x="3032703" y="315016"/>
                </a:lnTo>
                <a:lnTo>
                  <a:pt x="3081845" y="318325"/>
                </a:lnTo>
                <a:lnTo>
                  <a:pt x="3128320" y="323031"/>
                </a:lnTo>
                <a:lnTo>
                  <a:pt x="3172086" y="329176"/>
                </a:lnTo>
                <a:lnTo>
                  <a:pt x="3213100" y="336804"/>
                </a:lnTo>
                <a:lnTo>
                  <a:pt x="3268821" y="351663"/>
                </a:lnTo>
                <a:lnTo>
                  <a:pt x="3319399" y="371094"/>
                </a:lnTo>
                <a:lnTo>
                  <a:pt x="3364833" y="395097"/>
                </a:lnTo>
                <a:lnTo>
                  <a:pt x="3405124" y="423672"/>
                </a:lnTo>
                <a:lnTo>
                  <a:pt x="3439128" y="458271"/>
                </a:lnTo>
                <a:lnTo>
                  <a:pt x="3467989" y="498157"/>
                </a:lnTo>
                <a:lnTo>
                  <a:pt x="3491706" y="543472"/>
                </a:lnTo>
                <a:lnTo>
                  <a:pt x="3510280" y="594360"/>
                </a:lnTo>
                <a:lnTo>
                  <a:pt x="3520874" y="638799"/>
                </a:lnTo>
                <a:lnTo>
                  <a:pt x="3528836" y="687994"/>
                </a:lnTo>
                <a:lnTo>
                  <a:pt x="3534091" y="741944"/>
                </a:lnTo>
                <a:lnTo>
                  <a:pt x="3536566" y="800648"/>
                </a:lnTo>
                <a:lnTo>
                  <a:pt x="3536188" y="864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5782194" y="993371"/>
            <a:ext cx="290080" cy="297440"/>
          </a:xfrm>
          <a:custGeom>
            <a:avLst/>
            <a:gdLst/>
            <a:ahLst/>
            <a:cxnLst/>
            <a:rect l="l" t="t" r="r" b="b"/>
            <a:pathLst>
              <a:path w="425450" h="436244">
                <a:moveTo>
                  <a:pt x="96012" y="435864"/>
                </a:moveTo>
                <a:lnTo>
                  <a:pt x="0" y="435864"/>
                </a:lnTo>
                <a:lnTo>
                  <a:pt x="164592" y="0"/>
                </a:lnTo>
                <a:lnTo>
                  <a:pt x="262128" y="0"/>
                </a:lnTo>
                <a:lnTo>
                  <a:pt x="302039" y="106680"/>
                </a:lnTo>
                <a:lnTo>
                  <a:pt x="211836" y="106680"/>
                </a:lnTo>
                <a:lnTo>
                  <a:pt x="155448" y="266700"/>
                </a:lnTo>
                <a:lnTo>
                  <a:pt x="361907" y="266700"/>
                </a:lnTo>
                <a:lnTo>
                  <a:pt x="388705" y="338328"/>
                </a:lnTo>
                <a:lnTo>
                  <a:pt x="129540" y="338328"/>
                </a:lnTo>
                <a:lnTo>
                  <a:pt x="96012" y="435864"/>
                </a:lnTo>
                <a:close/>
              </a:path>
              <a:path w="425450" h="436244">
                <a:moveTo>
                  <a:pt x="361907" y="266700"/>
                </a:moveTo>
                <a:lnTo>
                  <a:pt x="268224" y="266700"/>
                </a:lnTo>
                <a:lnTo>
                  <a:pt x="213360" y="106680"/>
                </a:lnTo>
                <a:lnTo>
                  <a:pt x="302039" y="106680"/>
                </a:lnTo>
                <a:lnTo>
                  <a:pt x="361907" y="266700"/>
                </a:lnTo>
                <a:close/>
              </a:path>
              <a:path w="425450" h="436244">
                <a:moveTo>
                  <a:pt x="425196" y="435864"/>
                </a:moveTo>
                <a:lnTo>
                  <a:pt x="326136" y="435864"/>
                </a:lnTo>
                <a:lnTo>
                  <a:pt x="292608" y="338328"/>
                </a:lnTo>
                <a:lnTo>
                  <a:pt x="388705" y="338328"/>
                </a:lnTo>
                <a:lnTo>
                  <a:pt x="425196" y="4358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068983" y="1075460"/>
            <a:ext cx="223405" cy="215178"/>
          </a:xfrm>
          <a:custGeom>
            <a:avLst/>
            <a:gdLst/>
            <a:ahLst/>
            <a:cxnLst/>
            <a:rect l="l" t="t" r="r" b="b"/>
            <a:pathLst>
              <a:path w="327659" h="315594">
                <a:moveTo>
                  <a:pt x="97536" y="315467"/>
                </a:moveTo>
                <a:lnTo>
                  <a:pt x="0" y="315467"/>
                </a:lnTo>
                <a:lnTo>
                  <a:pt x="112776" y="149352"/>
                </a:lnTo>
                <a:lnTo>
                  <a:pt x="9144" y="0"/>
                </a:lnTo>
                <a:lnTo>
                  <a:pt x="108204" y="0"/>
                </a:lnTo>
                <a:lnTo>
                  <a:pt x="164592" y="82296"/>
                </a:lnTo>
                <a:lnTo>
                  <a:pt x="256251" y="82296"/>
                </a:lnTo>
                <a:lnTo>
                  <a:pt x="210312" y="147828"/>
                </a:lnTo>
                <a:lnTo>
                  <a:pt x="257251" y="214883"/>
                </a:lnTo>
                <a:lnTo>
                  <a:pt x="163068" y="214883"/>
                </a:lnTo>
                <a:lnTo>
                  <a:pt x="97536" y="315467"/>
                </a:lnTo>
                <a:close/>
              </a:path>
              <a:path w="327659" h="315594">
                <a:moveTo>
                  <a:pt x="256251" y="82296"/>
                </a:moveTo>
                <a:lnTo>
                  <a:pt x="164592" y="82296"/>
                </a:lnTo>
                <a:lnTo>
                  <a:pt x="219456" y="0"/>
                </a:lnTo>
                <a:lnTo>
                  <a:pt x="313944" y="0"/>
                </a:lnTo>
                <a:lnTo>
                  <a:pt x="256251" y="82296"/>
                </a:lnTo>
                <a:close/>
              </a:path>
              <a:path w="327659" h="315594">
                <a:moveTo>
                  <a:pt x="327660" y="315467"/>
                </a:moveTo>
                <a:lnTo>
                  <a:pt x="228600" y="315467"/>
                </a:lnTo>
                <a:lnTo>
                  <a:pt x="163068" y="214883"/>
                </a:lnTo>
                <a:lnTo>
                  <a:pt x="257251" y="214883"/>
                </a:lnTo>
                <a:lnTo>
                  <a:pt x="327660" y="3154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6316288" y="1017789"/>
            <a:ext cx="5931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7162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316288" y="1075459"/>
            <a:ext cx="59315" cy="215178"/>
          </a:xfrm>
          <a:custGeom>
            <a:avLst/>
            <a:gdLst/>
            <a:ahLst/>
            <a:cxnLst/>
            <a:rect l="l" t="t" r="r" b="b"/>
            <a:pathLst>
              <a:path w="86995" h="315594">
                <a:moveTo>
                  <a:pt x="86868" y="315468"/>
                </a:moveTo>
                <a:lnTo>
                  <a:pt x="0" y="315468"/>
                </a:lnTo>
                <a:lnTo>
                  <a:pt x="0" y="0"/>
                </a:lnTo>
                <a:lnTo>
                  <a:pt x="86868" y="0"/>
                </a:lnTo>
                <a:lnTo>
                  <a:pt x="86868" y="3154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6411883" y="1070263"/>
            <a:ext cx="199592" cy="225569"/>
          </a:xfrm>
          <a:custGeom>
            <a:avLst/>
            <a:gdLst/>
            <a:ahLst/>
            <a:cxnLst/>
            <a:rect l="l" t="t" r="r" b="b"/>
            <a:pathLst>
              <a:path w="292734" h="330835">
                <a:moveTo>
                  <a:pt x="280416" y="272796"/>
                </a:moveTo>
                <a:lnTo>
                  <a:pt x="155448" y="272796"/>
                </a:lnTo>
                <a:lnTo>
                  <a:pt x="167640" y="269748"/>
                </a:lnTo>
                <a:lnTo>
                  <a:pt x="175260" y="268224"/>
                </a:lnTo>
                <a:lnTo>
                  <a:pt x="181356" y="266700"/>
                </a:lnTo>
                <a:lnTo>
                  <a:pt x="185928" y="263652"/>
                </a:lnTo>
                <a:lnTo>
                  <a:pt x="192024" y="260604"/>
                </a:lnTo>
                <a:lnTo>
                  <a:pt x="196596" y="256032"/>
                </a:lnTo>
                <a:lnTo>
                  <a:pt x="199644" y="251460"/>
                </a:lnTo>
                <a:lnTo>
                  <a:pt x="204216" y="246888"/>
                </a:lnTo>
                <a:lnTo>
                  <a:pt x="205740" y="239268"/>
                </a:lnTo>
                <a:lnTo>
                  <a:pt x="205740" y="231648"/>
                </a:lnTo>
                <a:lnTo>
                  <a:pt x="204049" y="223051"/>
                </a:lnTo>
                <a:lnTo>
                  <a:pt x="165854" y="198120"/>
                </a:lnTo>
                <a:lnTo>
                  <a:pt x="108204" y="184404"/>
                </a:lnTo>
                <a:lnTo>
                  <a:pt x="98178" y="182094"/>
                </a:lnTo>
                <a:lnTo>
                  <a:pt x="54102" y="167259"/>
                </a:lnTo>
                <a:lnTo>
                  <a:pt x="20740" y="142208"/>
                </a:lnTo>
                <a:lnTo>
                  <a:pt x="7620" y="100584"/>
                </a:lnTo>
                <a:lnTo>
                  <a:pt x="8453" y="85653"/>
                </a:lnTo>
                <a:lnTo>
                  <a:pt x="26074" y="41457"/>
                </a:lnTo>
                <a:lnTo>
                  <a:pt x="60626" y="14644"/>
                </a:lnTo>
                <a:lnTo>
                  <a:pt x="107061" y="2571"/>
                </a:lnTo>
                <a:lnTo>
                  <a:pt x="144780" y="0"/>
                </a:lnTo>
                <a:lnTo>
                  <a:pt x="157329" y="285"/>
                </a:lnTo>
                <a:lnTo>
                  <a:pt x="205597" y="7405"/>
                </a:lnTo>
                <a:lnTo>
                  <a:pt x="246578" y="27384"/>
                </a:lnTo>
                <a:lnTo>
                  <a:pt x="271904" y="57912"/>
                </a:lnTo>
                <a:lnTo>
                  <a:pt x="126492" y="57912"/>
                </a:lnTo>
                <a:lnTo>
                  <a:pt x="120396" y="59435"/>
                </a:lnTo>
                <a:lnTo>
                  <a:pt x="106680" y="64008"/>
                </a:lnTo>
                <a:lnTo>
                  <a:pt x="102108" y="67056"/>
                </a:lnTo>
                <a:lnTo>
                  <a:pt x="99060" y="71628"/>
                </a:lnTo>
                <a:lnTo>
                  <a:pt x="96012" y="74676"/>
                </a:lnTo>
                <a:lnTo>
                  <a:pt x="94488" y="80771"/>
                </a:lnTo>
                <a:lnTo>
                  <a:pt x="94488" y="94488"/>
                </a:lnTo>
                <a:lnTo>
                  <a:pt x="97536" y="100584"/>
                </a:lnTo>
                <a:lnTo>
                  <a:pt x="103632" y="105156"/>
                </a:lnTo>
                <a:lnTo>
                  <a:pt x="108204" y="109728"/>
                </a:lnTo>
                <a:lnTo>
                  <a:pt x="148113" y="123563"/>
                </a:lnTo>
                <a:lnTo>
                  <a:pt x="156972" y="124968"/>
                </a:lnTo>
                <a:lnTo>
                  <a:pt x="174498" y="129349"/>
                </a:lnTo>
                <a:lnTo>
                  <a:pt x="183118" y="131183"/>
                </a:lnTo>
                <a:lnTo>
                  <a:pt x="192024" y="132588"/>
                </a:lnTo>
                <a:lnTo>
                  <a:pt x="202049" y="135112"/>
                </a:lnTo>
                <a:lnTo>
                  <a:pt x="220956" y="140731"/>
                </a:lnTo>
                <a:lnTo>
                  <a:pt x="230124" y="143256"/>
                </a:lnTo>
                <a:lnTo>
                  <a:pt x="238125" y="146732"/>
                </a:lnTo>
                <a:lnTo>
                  <a:pt x="274510" y="171069"/>
                </a:lnTo>
                <a:lnTo>
                  <a:pt x="292036" y="210978"/>
                </a:lnTo>
                <a:lnTo>
                  <a:pt x="292608" y="220980"/>
                </a:lnTo>
                <a:lnTo>
                  <a:pt x="291774" y="236148"/>
                </a:lnTo>
                <a:lnTo>
                  <a:pt x="289369" y="249745"/>
                </a:lnTo>
                <a:lnTo>
                  <a:pt x="285535" y="261913"/>
                </a:lnTo>
                <a:lnTo>
                  <a:pt x="280416" y="272796"/>
                </a:lnTo>
                <a:close/>
              </a:path>
              <a:path w="292734" h="330835">
                <a:moveTo>
                  <a:pt x="283464" y="100584"/>
                </a:moveTo>
                <a:lnTo>
                  <a:pt x="201168" y="100584"/>
                </a:lnTo>
                <a:lnTo>
                  <a:pt x="199167" y="88892"/>
                </a:lnTo>
                <a:lnTo>
                  <a:pt x="195453" y="79057"/>
                </a:lnTo>
                <a:lnTo>
                  <a:pt x="152876" y="58459"/>
                </a:lnTo>
                <a:lnTo>
                  <a:pt x="141732" y="57912"/>
                </a:lnTo>
                <a:lnTo>
                  <a:pt x="271904" y="57912"/>
                </a:lnTo>
                <a:lnTo>
                  <a:pt x="274248" y="61793"/>
                </a:lnTo>
                <a:lnTo>
                  <a:pt x="278701" y="73342"/>
                </a:lnTo>
                <a:lnTo>
                  <a:pt x="281725" y="86320"/>
                </a:lnTo>
                <a:lnTo>
                  <a:pt x="283464" y="100584"/>
                </a:lnTo>
                <a:close/>
              </a:path>
              <a:path w="292734" h="330835">
                <a:moveTo>
                  <a:pt x="147828" y="330708"/>
                </a:moveTo>
                <a:lnTo>
                  <a:pt x="107965" y="326850"/>
                </a:lnTo>
                <a:lnTo>
                  <a:pt x="69723" y="317754"/>
                </a:lnTo>
                <a:lnTo>
                  <a:pt x="28765" y="291846"/>
                </a:lnTo>
                <a:lnTo>
                  <a:pt x="4572" y="249174"/>
                </a:lnTo>
                <a:lnTo>
                  <a:pt x="0" y="220980"/>
                </a:lnTo>
                <a:lnTo>
                  <a:pt x="82296" y="220980"/>
                </a:lnTo>
                <a:lnTo>
                  <a:pt x="82296" y="230124"/>
                </a:lnTo>
                <a:lnTo>
                  <a:pt x="83820" y="237744"/>
                </a:lnTo>
                <a:lnTo>
                  <a:pt x="88392" y="243840"/>
                </a:lnTo>
                <a:lnTo>
                  <a:pt x="91440" y="249936"/>
                </a:lnTo>
                <a:lnTo>
                  <a:pt x="97536" y="256032"/>
                </a:lnTo>
                <a:lnTo>
                  <a:pt x="136398" y="271843"/>
                </a:lnTo>
                <a:lnTo>
                  <a:pt x="149352" y="272796"/>
                </a:lnTo>
                <a:lnTo>
                  <a:pt x="280416" y="272796"/>
                </a:lnTo>
                <a:lnTo>
                  <a:pt x="273248" y="283416"/>
                </a:lnTo>
                <a:lnTo>
                  <a:pt x="236958" y="313253"/>
                </a:lnTo>
                <a:lnTo>
                  <a:pt x="188333" y="327493"/>
                </a:lnTo>
                <a:lnTo>
                  <a:pt x="161520" y="330398"/>
                </a:lnTo>
                <a:lnTo>
                  <a:pt x="147828" y="33070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6769331" y="999606"/>
            <a:ext cx="132051" cy="290945"/>
          </a:xfrm>
          <a:custGeom>
            <a:avLst/>
            <a:gdLst/>
            <a:ahLst/>
            <a:cxnLst/>
            <a:rect l="l" t="t" r="r" b="b"/>
            <a:pathLst>
              <a:path w="193675" h="426719">
                <a:moveTo>
                  <a:pt x="193548" y="426720"/>
                </a:moveTo>
                <a:lnTo>
                  <a:pt x="106680" y="426720"/>
                </a:lnTo>
                <a:lnTo>
                  <a:pt x="106680" y="149351"/>
                </a:lnTo>
                <a:lnTo>
                  <a:pt x="0" y="149351"/>
                </a:lnTo>
                <a:lnTo>
                  <a:pt x="0" y="83819"/>
                </a:lnTo>
                <a:lnTo>
                  <a:pt x="10525" y="83534"/>
                </a:lnTo>
                <a:lnTo>
                  <a:pt x="21336" y="82676"/>
                </a:lnTo>
                <a:lnTo>
                  <a:pt x="32146" y="81248"/>
                </a:lnTo>
                <a:lnTo>
                  <a:pt x="42672" y="79247"/>
                </a:lnTo>
                <a:lnTo>
                  <a:pt x="52911" y="77533"/>
                </a:lnTo>
                <a:lnTo>
                  <a:pt x="88725" y="60412"/>
                </a:lnTo>
                <a:lnTo>
                  <a:pt x="114895" y="31075"/>
                </a:lnTo>
                <a:lnTo>
                  <a:pt x="124968" y="0"/>
                </a:lnTo>
                <a:lnTo>
                  <a:pt x="193548" y="0"/>
                </a:lnTo>
                <a:lnTo>
                  <a:pt x="193548" y="4267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5143154" y="2224694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5143154" y="2709949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5143154" y="3194166"/>
            <a:ext cx="2480397" cy="244186"/>
          </a:xfrm>
          <a:custGeom>
            <a:avLst/>
            <a:gdLst/>
            <a:ahLst/>
            <a:cxnLst/>
            <a:rect l="l" t="t" r="r" b="b"/>
            <a:pathLst>
              <a:path w="3637915" h="358139">
                <a:moveTo>
                  <a:pt x="0" y="0"/>
                </a:moveTo>
                <a:lnTo>
                  <a:pt x="3637787" y="0"/>
                </a:lnTo>
                <a:lnTo>
                  <a:pt x="3637787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5143154" y="3679421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5143154" y="4163637"/>
            <a:ext cx="2480397" cy="244186"/>
          </a:xfrm>
          <a:custGeom>
            <a:avLst/>
            <a:gdLst/>
            <a:ahLst/>
            <a:cxnLst/>
            <a:rect l="l" t="t" r="r" b="b"/>
            <a:pathLst>
              <a:path w="3637915" h="358139">
                <a:moveTo>
                  <a:pt x="0" y="0"/>
                </a:moveTo>
                <a:lnTo>
                  <a:pt x="3637787" y="0"/>
                </a:lnTo>
                <a:lnTo>
                  <a:pt x="3637787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5143154" y="4648893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5385261" y="2314055"/>
            <a:ext cx="131965" cy="136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6022224" y="2315094"/>
            <a:ext cx="114300" cy="135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6631131" y="2310938"/>
            <a:ext cx="126769" cy="14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7251469" y="2314055"/>
            <a:ext cx="121574" cy="136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5411238" y="2558242"/>
            <a:ext cx="89362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5419552" y="2800350"/>
            <a:ext cx="50915" cy="135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5408121" y="3042457"/>
            <a:ext cx="89362" cy="1350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5408121" y="3285605"/>
            <a:ext cx="92479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5408121" y="3527713"/>
            <a:ext cx="93518" cy="1350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5409160" y="3771900"/>
            <a:ext cx="90401" cy="1350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5410229" y="4012969"/>
            <a:ext cx="91410" cy="137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5412278" y="4257155"/>
            <a:ext cx="87284" cy="1330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5410199" y="4497185"/>
            <a:ext cx="91440" cy="137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5409160" y="4740333"/>
            <a:ext cx="91400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5530734" y="5224549"/>
            <a:ext cx="155864" cy="569768"/>
          </a:xfrm>
          <a:custGeom>
            <a:avLst/>
            <a:gdLst/>
            <a:ahLst/>
            <a:cxnLst/>
            <a:rect l="l" t="t" r="r" b="b"/>
            <a:pathLst>
              <a:path w="228600" h="835659">
                <a:moveTo>
                  <a:pt x="228600" y="835152"/>
                </a:moveTo>
                <a:lnTo>
                  <a:pt x="120396" y="835152"/>
                </a:lnTo>
                <a:lnTo>
                  <a:pt x="93297" y="786812"/>
                </a:lnTo>
                <a:lnTo>
                  <a:pt x="69342" y="737616"/>
                </a:lnTo>
                <a:lnTo>
                  <a:pt x="48815" y="687276"/>
                </a:lnTo>
                <a:lnTo>
                  <a:pt x="32004" y="635508"/>
                </a:lnTo>
                <a:lnTo>
                  <a:pt x="18002" y="583549"/>
                </a:lnTo>
                <a:lnTo>
                  <a:pt x="8001" y="530733"/>
                </a:lnTo>
                <a:lnTo>
                  <a:pt x="2000" y="477345"/>
                </a:lnTo>
                <a:lnTo>
                  <a:pt x="0" y="423672"/>
                </a:lnTo>
                <a:lnTo>
                  <a:pt x="547" y="397335"/>
                </a:lnTo>
                <a:lnTo>
                  <a:pt x="4500" y="343519"/>
                </a:lnTo>
                <a:lnTo>
                  <a:pt x="11620" y="287797"/>
                </a:lnTo>
                <a:lnTo>
                  <a:pt x="23050" y="231886"/>
                </a:lnTo>
                <a:lnTo>
                  <a:pt x="38790" y="176164"/>
                </a:lnTo>
                <a:lnTo>
                  <a:pt x="57697" y="122348"/>
                </a:lnTo>
                <a:lnTo>
                  <a:pt x="79676" y="70294"/>
                </a:lnTo>
                <a:lnTo>
                  <a:pt x="105870" y="22288"/>
                </a:lnTo>
                <a:lnTo>
                  <a:pt x="120396" y="0"/>
                </a:lnTo>
                <a:lnTo>
                  <a:pt x="228600" y="0"/>
                </a:lnTo>
                <a:lnTo>
                  <a:pt x="204930" y="48577"/>
                </a:lnTo>
                <a:lnTo>
                  <a:pt x="184404" y="98298"/>
                </a:lnTo>
                <a:lnTo>
                  <a:pt x="167306" y="149161"/>
                </a:lnTo>
                <a:lnTo>
                  <a:pt x="153924" y="201168"/>
                </a:lnTo>
                <a:lnTo>
                  <a:pt x="143041" y="254007"/>
                </a:lnTo>
                <a:lnTo>
                  <a:pt x="135445" y="307276"/>
                </a:lnTo>
                <a:lnTo>
                  <a:pt x="130992" y="360830"/>
                </a:lnTo>
                <a:lnTo>
                  <a:pt x="129540" y="414528"/>
                </a:lnTo>
                <a:lnTo>
                  <a:pt x="130968" y="469106"/>
                </a:lnTo>
                <a:lnTo>
                  <a:pt x="135255" y="523113"/>
                </a:lnTo>
                <a:lnTo>
                  <a:pt x="142398" y="576548"/>
                </a:lnTo>
                <a:lnTo>
                  <a:pt x="152400" y="629412"/>
                </a:lnTo>
                <a:lnTo>
                  <a:pt x="165806" y="681704"/>
                </a:lnTo>
                <a:lnTo>
                  <a:pt x="183070" y="733425"/>
                </a:lnTo>
                <a:lnTo>
                  <a:pt x="204049" y="784574"/>
                </a:lnTo>
                <a:lnTo>
                  <a:pt x="228600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5729201" y="5244291"/>
            <a:ext cx="198726" cy="436418"/>
          </a:xfrm>
          <a:custGeom>
            <a:avLst/>
            <a:gdLst/>
            <a:ahLst/>
            <a:cxnLst/>
            <a:rect l="l" t="t" r="r" b="b"/>
            <a:pathLst>
              <a:path w="291465" h="640079">
                <a:moveTo>
                  <a:pt x="291083" y="640079"/>
                </a:moveTo>
                <a:lnTo>
                  <a:pt x="161543" y="640079"/>
                </a:lnTo>
                <a:lnTo>
                  <a:pt x="161543" y="225551"/>
                </a:lnTo>
                <a:lnTo>
                  <a:pt x="0" y="225551"/>
                </a:lnTo>
                <a:lnTo>
                  <a:pt x="0" y="128015"/>
                </a:lnTo>
                <a:lnTo>
                  <a:pt x="16883" y="127706"/>
                </a:lnTo>
                <a:lnTo>
                  <a:pt x="33337" y="126682"/>
                </a:lnTo>
                <a:lnTo>
                  <a:pt x="80986" y="118800"/>
                </a:lnTo>
                <a:lnTo>
                  <a:pt x="121919" y="100583"/>
                </a:lnTo>
                <a:lnTo>
                  <a:pt x="155138" y="72937"/>
                </a:lnTo>
                <a:lnTo>
                  <a:pt x="179450" y="33337"/>
                </a:lnTo>
                <a:lnTo>
                  <a:pt x="187451" y="0"/>
                </a:lnTo>
                <a:lnTo>
                  <a:pt x="291083" y="0"/>
                </a:lnTo>
                <a:lnTo>
                  <a:pt x="291083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6043007" y="5235979"/>
            <a:ext cx="320386" cy="453303"/>
          </a:xfrm>
          <a:custGeom>
            <a:avLst/>
            <a:gdLst/>
            <a:ahLst/>
            <a:cxnLst/>
            <a:rect l="l" t="t" r="r" b="b"/>
            <a:pathLst>
              <a:path w="469900" h="664845">
                <a:moveTo>
                  <a:pt x="234696" y="664464"/>
                </a:moveTo>
                <a:lnTo>
                  <a:pt x="188023" y="660082"/>
                </a:lnTo>
                <a:lnTo>
                  <a:pt x="144780" y="647700"/>
                </a:lnTo>
                <a:lnTo>
                  <a:pt x="104584" y="625983"/>
                </a:lnTo>
                <a:lnTo>
                  <a:pt x="70104" y="592835"/>
                </a:lnTo>
                <a:lnTo>
                  <a:pt x="41338" y="547878"/>
                </a:lnTo>
                <a:lnTo>
                  <a:pt x="18288" y="489204"/>
                </a:lnTo>
                <a:lnTo>
                  <a:pt x="4572" y="417195"/>
                </a:lnTo>
                <a:lnTo>
                  <a:pt x="1143" y="375189"/>
                </a:lnTo>
                <a:lnTo>
                  <a:pt x="0" y="329184"/>
                </a:lnTo>
                <a:lnTo>
                  <a:pt x="1143" y="284297"/>
                </a:lnTo>
                <a:lnTo>
                  <a:pt x="4572" y="243268"/>
                </a:lnTo>
                <a:lnTo>
                  <a:pt x="18288" y="172211"/>
                </a:lnTo>
                <a:lnTo>
                  <a:pt x="41338" y="115442"/>
                </a:lnTo>
                <a:lnTo>
                  <a:pt x="70104" y="70103"/>
                </a:lnTo>
                <a:lnTo>
                  <a:pt x="104584" y="38099"/>
                </a:lnTo>
                <a:lnTo>
                  <a:pt x="144780" y="15239"/>
                </a:lnTo>
                <a:lnTo>
                  <a:pt x="188023" y="3619"/>
                </a:lnTo>
                <a:lnTo>
                  <a:pt x="234696" y="0"/>
                </a:lnTo>
                <a:lnTo>
                  <a:pt x="258389" y="881"/>
                </a:lnTo>
                <a:lnTo>
                  <a:pt x="303490" y="8358"/>
                </a:lnTo>
                <a:lnTo>
                  <a:pt x="345495" y="25526"/>
                </a:lnTo>
                <a:lnTo>
                  <a:pt x="382690" y="52958"/>
                </a:lnTo>
                <a:lnTo>
                  <a:pt x="415313" y="91201"/>
                </a:lnTo>
                <a:lnTo>
                  <a:pt x="424178" y="106679"/>
                </a:lnTo>
                <a:lnTo>
                  <a:pt x="234696" y="106679"/>
                </a:lnTo>
                <a:lnTo>
                  <a:pt x="221575" y="107275"/>
                </a:lnTo>
                <a:lnTo>
                  <a:pt x="181665" y="124277"/>
                </a:lnTo>
                <a:lnTo>
                  <a:pt x="154614" y="159019"/>
                </a:lnTo>
                <a:lnTo>
                  <a:pt x="140112" y="204573"/>
                </a:lnTo>
                <a:lnTo>
                  <a:pt x="134112" y="240791"/>
                </a:lnTo>
                <a:lnTo>
                  <a:pt x="132349" y="253341"/>
                </a:lnTo>
                <a:lnTo>
                  <a:pt x="131445" y="265747"/>
                </a:lnTo>
                <a:lnTo>
                  <a:pt x="131111" y="277868"/>
                </a:lnTo>
                <a:lnTo>
                  <a:pt x="131064" y="289559"/>
                </a:lnTo>
                <a:lnTo>
                  <a:pt x="130182" y="300680"/>
                </a:lnTo>
                <a:lnTo>
                  <a:pt x="129730" y="311086"/>
                </a:lnTo>
                <a:lnTo>
                  <a:pt x="129563" y="320635"/>
                </a:lnTo>
                <a:lnTo>
                  <a:pt x="129540" y="329184"/>
                </a:lnTo>
                <a:lnTo>
                  <a:pt x="129778" y="343495"/>
                </a:lnTo>
                <a:lnTo>
                  <a:pt x="130302" y="359092"/>
                </a:lnTo>
                <a:lnTo>
                  <a:pt x="130825" y="376118"/>
                </a:lnTo>
                <a:lnTo>
                  <a:pt x="135445" y="433197"/>
                </a:lnTo>
                <a:lnTo>
                  <a:pt x="148661" y="487084"/>
                </a:lnTo>
                <a:lnTo>
                  <a:pt x="173736" y="531876"/>
                </a:lnTo>
                <a:lnTo>
                  <a:pt x="215526" y="556093"/>
                </a:lnTo>
                <a:lnTo>
                  <a:pt x="234696" y="557784"/>
                </a:lnTo>
                <a:lnTo>
                  <a:pt x="423478" y="557784"/>
                </a:lnTo>
                <a:lnTo>
                  <a:pt x="415313" y="571928"/>
                </a:lnTo>
                <a:lnTo>
                  <a:pt x="382690" y="610838"/>
                </a:lnTo>
                <a:lnTo>
                  <a:pt x="345495" y="638270"/>
                </a:lnTo>
                <a:lnTo>
                  <a:pt x="303490" y="654819"/>
                </a:lnTo>
                <a:lnTo>
                  <a:pt x="258389" y="663344"/>
                </a:lnTo>
                <a:lnTo>
                  <a:pt x="234696" y="664464"/>
                </a:lnTo>
                <a:close/>
              </a:path>
              <a:path w="469900" h="664845">
                <a:moveTo>
                  <a:pt x="423478" y="557784"/>
                </a:moveTo>
                <a:lnTo>
                  <a:pt x="234696" y="557784"/>
                </a:lnTo>
                <a:lnTo>
                  <a:pt x="253222" y="556093"/>
                </a:lnTo>
                <a:lnTo>
                  <a:pt x="269748" y="551116"/>
                </a:lnTo>
                <a:lnTo>
                  <a:pt x="306014" y="518469"/>
                </a:lnTo>
                <a:lnTo>
                  <a:pt x="327660" y="469392"/>
                </a:lnTo>
                <a:lnTo>
                  <a:pt x="336875" y="414099"/>
                </a:lnTo>
                <a:lnTo>
                  <a:pt x="339661" y="359092"/>
                </a:lnTo>
                <a:lnTo>
                  <a:pt x="339852" y="289559"/>
                </a:lnTo>
                <a:lnTo>
                  <a:pt x="339566" y="277868"/>
                </a:lnTo>
                <a:lnTo>
                  <a:pt x="338709" y="265747"/>
                </a:lnTo>
                <a:lnTo>
                  <a:pt x="337280" y="253341"/>
                </a:lnTo>
                <a:lnTo>
                  <a:pt x="335280" y="240791"/>
                </a:lnTo>
                <a:lnTo>
                  <a:pt x="333875" y="229100"/>
                </a:lnTo>
                <a:lnTo>
                  <a:pt x="323945" y="180641"/>
                </a:lnTo>
                <a:lnTo>
                  <a:pt x="303109" y="139850"/>
                </a:lnTo>
                <a:lnTo>
                  <a:pt x="269200" y="112466"/>
                </a:lnTo>
                <a:lnTo>
                  <a:pt x="234696" y="106679"/>
                </a:lnTo>
                <a:lnTo>
                  <a:pt x="424178" y="106679"/>
                </a:lnTo>
                <a:lnTo>
                  <a:pt x="441078" y="142541"/>
                </a:lnTo>
                <a:lnTo>
                  <a:pt x="459105" y="205954"/>
                </a:lnTo>
                <a:lnTo>
                  <a:pt x="468249" y="284297"/>
                </a:lnTo>
                <a:lnTo>
                  <a:pt x="469392" y="329184"/>
                </a:lnTo>
                <a:lnTo>
                  <a:pt x="468249" y="375189"/>
                </a:lnTo>
                <a:lnTo>
                  <a:pt x="464820" y="417195"/>
                </a:lnTo>
                <a:lnTo>
                  <a:pt x="459105" y="455199"/>
                </a:lnTo>
                <a:lnTo>
                  <a:pt x="441078" y="520398"/>
                </a:lnTo>
                <a:lnTo>
                  <a:pt x="429196" y="547878"/>
                </a:lnTo>
                <a:lnTo>
                  <a:pt x="423478" y="557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6415000" y="5585114"/>
            <a:ext cx="97848" cy="198726"/>
          </a:xfrm>
          <a:custGeom>
            <a:avLst/>
            <a:gdLst/>
            <a:ahLst/>
            <a:cxnLst/>
            <a:rect l="l" t="t" r="r" b="b"/>
            <a:pathLst>
              <a:path w="143509" h="291465">
                <a:moveTo>
                  <a:pt x="1524" y="291083"/>
                </a:moveTo>
                <a:lnTo>
                  <a:pt x="1524" y="224028"/>
                </a:lnTo>
                <a:lnTo>
                  <a:pt x="8143" y="222575"/>
                </a:lnTo>
                <a:lnTo>
                  <a:pt x="14478" y="220408"/>
                </a:lnTo>
                <a:lnTo>
                  <a:pt x="48768" y="193548"/>
                </a:lnTo>
                <a:lnTo>
                  <a:pt x="65722" y="154114"/>
                </a:lnTo>
                <a:lnTo>
                  <a:pt x="66127" y="147089"/>
                </a:lnTo>
                <a:lnTo>
                  <a:pt x="65532" y="140208"/>
                </a:lnTo>
                <a:lnTo>
                  <a:pt x="0" y="140208"/>
                </a:lnTo>
                <a:lnTo>
                  <a:pt x="0" y="0"/>
                </a:lnTo>
                <a:lnTo>
                  <a:pt x="143256" y="0"/>
                </a:lnTo>
                <a:lnTo>
                  <a:pt x="143256" y="140208"/>
                </a:lnTo>
                <a:lnTo>
                  <a:pt x="136183" y="183499"/>
                </a:lnTo>
                <a:lnTo>
                  <a:pt x="118110" y="221742"/>
                </a:lnTo>
                <a:lnTo>
                  <a:pt x="90892" y="251174"/>
                </a:lnTo>
                <a:lnTo>
                  <a:pt x="56388" y="274319"/>
                </a:lnTo>
                <a:lnTo>
                  <a:pt x="16097" y="288250"/>
                </a:lnTo>
                <a:lnTo>
                  <a:pt x="1524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6732962" y="5244292"/>
            <a:ext cx="326448" cy="436418"/>
          </a:xfrm>
          <a:custGeom>
            <a:avLst/>
            <a:gdLst/>
            <a:ahLst/>
            <a:cxnLst/>
            <a:rect l="l" t="t" r="r" b="b"/>
            <a:pathLst>
              <a:path w="478790" h="640079">
                <a:moveTo>
                  <a:pt x="478536" y="492252"/>
                </a:moveTo>
                <a:lnTo>
                  <a:pt x="0" y="492252"/>
                </a:lnTo>
                <a:lnTo>
                  <a:pt x="0" y="373380"/>
                </a:lnTo>
                <a:lnTo>
                  <a:pt x="277368" y="0"/>
                </a:lnTo>
                <a:lnTo>
                  <a:pt x="393192" y="0"/>
                </a:lnTo>
                <a:lnTo>
                  <a:pt x="393192" y="163068"/>
                </a:lnTo>
                <a:lnTo>
                  <a:pt x="268224" y="163068"/>
                </a:lnTo>
                <a:lnTo>
                  <a:pt x="102107" y="385572"/>
                </a:lnTo>
                <a:lnTo>
                  <a:pt x="478536" y="385572"/>
                </a:lnTo>
                <a:lnTo>
                  <a:pt x="478536" y="492252"/>
                </a:lnTo>
                <a:close/>
              </a:path>
              <a:path w="478790" h="640079">
                <a:moveTo>
                  <a:pt x="393192" y="385572"/>
                </a:moveTo>
                <a:lnTo>
                  <a:pt x="269748" y="385572"/>
                </a:lnTo>
                <a:lnTo>
                  <a:pt x="269748" y="163068"/>
                </a:lnTo>
                <a:lnTo>
                  <a:pt x="393192" y="163068"/>
                </a:lnTo>
                <a:lnTo>
                  <a:pt x="393192" y="385572"/>
                </a:lnTo>
                <a:close/>
              </a:path>
              <a:path w="478790" h="640079">
                <a:moveTo>
                  <a:pt x="393192" y="640080"/>
                </a:moveTo>
                <a:lnTo>
                  <a:pt x="269748" y="640080"/>
                </a:lnTo>
                <a:lnTo>
                  <a:pt x="269748" y="492252"/>
                </a:lnTo>
                <a:lnTo>
                  <a:pt x="393192" y="492252"/>
                </a:lnTo>
                <a:lnTo>
                  <a:pt x="393192" y="640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7065472" y="5224549"/>
            <a:ext cx="155864" cy="569768"/>
          </a:xfrm>
          <a:custGeom>
            <a:avLst/>
            <a:gdLst/>
            <a:ahLst/>
            <a:cxnLst/>
            <a:rect l="l" t="t" r="r" b="b"/>
            <a:pathLst>
              <a:path w="228600" h="835659">
                <a:moveTo>
                  <a:pt x="108204" y="835152"/>
                </a:moveTo>
                <a:lnTo>
                  <a:pt x="0" y="835152"/>
                </a:lnTo>
                <a:lnTo>
                  <a:pt x="23669" y="785717"/>
                </a:lnTo>
                <a:lnTo>
                  <a:pt x="44196" y="735711"/>
                </a:lnTo>
                <a:lnTo>
                  <a:pt x="61293" y="685133"/>
                </a:lnTo>
                <a:lnTo>
                  <a:pt x="74676" y="633983"/>
                </a:lnTo>
                <a:lnTo>
                  <a:pt x="85558" y="581382"/>
                </a:lnTo>
                <a:lnTo>
                  <a:pt x="93154" y="528637"/>
                </a:lnTo>
                <a:lnTo>
                  <a:pt x="97607" y="475607"/>
                </a:lnTo>
                <a:lnTo>
                  <a:pt x="99060" y="422147"/>
                </a:lnTo>
                <a:lnTo>
                  <a:pt x="97607" y="367331"/>
                </a:lnTo>
                <a:lnTo>
                  <a:pt x="93154" y="312800"/>
                </a:lnTo>
                <a:lnTo>
                  <a:pt x="85558" y="258841"/>
                </a:lnTo>
                <a:lnTo>
                  <a:pt x="74676" y="205739"/>
                </a:lnTo>
                <a:lnTo>
                  <a:pt x="61531" y="152590"/>
                </a:lnTo>
                <a:lnTo>
                  <a:pt x="44958" y="100583"/>
                </a:lnTo>
                <a:lnTo>
                  <a:pt x="24955" y="49720"/>
                </a:lnTo>
                <a:lnTo>
                  <a:pt x="1524" y="0"/>
                </a:lnTo>
                <a:lnTo>
                  <a:pt x="108204" y="0"/>
                </a:lnTo>
                <a:lnTo>
                  <a:pt x="135302" y="47696"/>
                </a:lnTo>
                <a:lnTo>
                  <a:pt x="159258" y="96964"/>
                </a:lnTo>
                <a:lnTo>
                  <a:pt x="179784" y="147661"/>
                </a:lnTo>
                <a:lnTo>
                  <a:pt x="196596" y="199644"/>
                </a:lnTo>
                <a:lnTo>
                  <a:pt x="210597" y="252269"/>
                </a:lnTo>
                <a:lnTo>
                  <a:pt x="220599" y="305180"/>
                </a:lnTo>
                <a:lnTo>
                  <a:pt x="226599" y="358663"/>
                </a:lnTo>
                <a:lnTo>
                  <a:pt x="228600" y="413003"/>
                </a:lnTo>
                <a:lnTo>
                  <a:pt x="228052" y="438673"/>
                </a:lnTo>
                <a:lnTo>
                  <a:pt x="224099" y="492299"/>
                </a:lnTo>
                <a:lnTo>
                  <a:pt x="217003" y="548020"/>
                </a:lnTo>
                <a:lnTo>
                  <a:pt x="206192" y="604123"/>
                </a:lnTo>
                <a:lnTo>
                  <a:pt x="191333" y="659630"/>
                </a:lnTo>
                <a:lnTo>
                  <a:pt x="172426" y="712827"/>
                </a:lnTo>
                <a:lnTo>
                  <a:pt x="149566" y="764857"/>
                </a:lnTo>
                <a:lnTo>
                  <a:pt x="122753" y="812863"/>
                </a:lnTo>
                <a:lnTo>
                  <a:pt x="108204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297899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7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39E83-A46F-4B76-BE80-42A8599D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2" y="2587"/>
            <a:ext cx="9125712" cy="68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1F51F4-84CF-41DC-9306-86F9F707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50" y="10162"/>
            <a:ext cx="9116568" cy="68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E8E73-F8CC-4D05-B506-DF166217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51" y="10161"/>
            <a:ext cx="9144000" cy="68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E2796E-197D-4A87-A69D-3F3FB876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61" y="-10160"/>
            <a:ext cx="9134856" cy="68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6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9877E-983F-4EA5-9192-1B1FBF5E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3" y="10160"/>
            <a:ext cx="9144000" cy="68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8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0369D-AF6B-4875-AFB6-F4D3831B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0" y="0"/>
            <a:ext cx="9162288" cy="68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2BCF20-CAFA-40CC-86C8-A6AE3A49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2" y="0"/>
            <a:ext cx="915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A993A7-FB07-4B04-ADA5-632AB0EB0B26}"/>
              </a:ext>
            </a:extLst>
          </p:cNvPr>
          <p:cNvSpPr txBox="1">
            <a:spLocks/>
          </p:cNvSpPr>
          <p:nvPr/>
        </p:nvSpPr>
        <p:spPr>
          <a:xfrm>
            <a:off x="4169832" y="20684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Test/Train Split</a:t>
            </a:r>
          </a:p>
        </p:txBody>
      </p:sp>
    </p:spTree>
    <p:extLst>
      <p:ext uri="{BB962C8B-B14F-4D97-AF65-F5344CB8AC3E}">
        <p14:creationId xmlns:p14="http://schemas.microsoft.com/office/powerpoint/2010/main" val="522593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8CA2A-76B8-415F-B3F9-C6338407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55" y="0"/>
            <a:ext cx="8897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4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FBBEF5-50F2-410F-A39F-24DF3742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55" y="-20320"/>
            <a:ext cx="8915400" cy="68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29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16367-98C6-4EAC-BBD3-F0B78860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16" y="0"/>
            <a:ext cx="8899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39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89CB8-034B-48AF-A0A5-5B75F1F7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55" y="0"/>
            <a:ext cx="8897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0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04FF0-DB2A-4F69-8FAE-BD2E7C81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41" y="182880"/>
            <a:ext cx="9135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86BAF-F698-4A5E-A657-6FD66B81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1" y="172720"/>
            <a:ext cx="9157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9A0F4-57F0-41A2-A691-0DEBC210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06" y="0"/>
            <a:ext cx="918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Clean the Data </a:t>
            </a:r>
          </a:p>
        </p:txBody>
      </p:sp>
    </p:spTree>
    <p:extLst>
      <p:ext uri="{BB962C8B-B14F-4D97-AF65-F5344CB8AC3E}">
        <p14:creationId xmlns:p14="http://schemas.microsoft.com/office/powerpoint/2010/main" val="360294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78D93B-874E-4BEC-9FE5-7B23DE19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44" y="20320"/>
            <a:ext cx="916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CB2B5-D1EA-4DFC-BC5D-385008AA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62288" cy="68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6219</TotalTime>
  <Words>21</Words>
  <Application>Microsoft Office PowerPoint</Application>
  <PresentationFormat>Widescreen</PresentationFormat>
  <Paragraphs>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13</cp:revision>
  <dcterms:created xsi:type="dcterms:W3CDTF">2019-05-20T17:36:06Z</dcterms:created>
  <dcterms:modified xsi:type="dcterms:W3CDTF">2019-09-14T02:54:30Z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2019-06-16T01:45:44.5570876Z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2019-06-16T01:45:44.5570876Z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