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51" r:id="rId3"/>
    <p:sldId id="517" r:id="rId5"/>
    <p:sldId id="511" r:id="rId6"/>
    <p:sldId id="520" r:id="rId7"/>
    <p:sldId id="521" r:id="rId8"/>
    <p:sldId id="522" r:id="rId9"/>
    <p:sldId id="557" r:id="rId10"/>
    <p:sldId id="524" r:id="rId11"/>
    <p:sldId id="526" r:id="rId12"/>
    <p:sldId id="527" r:id="rId13"/>
    <p:sldId id="528" r:id="rId14"/>
    <p:sldId id="529" r:id="rId15"/>
    <p:sldId id="545" r:id="rId16"/>
    <p:sldId id="51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cmAuthor id="2" name="yuyouyu" initials="y"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47C"/>
    <a:srgbClr val="CCFFCC"/>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79756" autoAdjust="0"/>
  </p:normalViewPr>
  <p:slideViewPr>
    <p:cSldViewPr snapToGrid="0">
      <p:cViewPr varScale="1">
        <p:scale>
          <a:sx n="89" d="100"/>
          <a:sy n="89" d="100"/>
        </p:scale>
        <p:origin x="1360" y="176"/>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p:sp>
      <p:sp>
        <p:nvSpPr>
          <p:cNvPr id="37891" name="备注占位符 2"/>
          <p:cNvSpPr>
            <a:spLocks noGrp="1"/>
          </p:cNvSpPr>
          <p:nvPr>
            <p:ph type="body" idx="1"/>
          </p:nvPr>
        </p:nvSpPr>
        <p:spPr>
          <a:noFill/>
        </p:spPr>
        <p:txBody>
          <a:bodyPr/>
          <a:lstStyle/>
          <a:p>
            <a:endParaRPr lang="zh-CN" altLang="en-US" dirty="0"/>
          </a:p>
        </p:txBody>
      </p:sp>
      <p:sp>
        <p:nvSpPr>
          <p:cNvPr id="37892" name="灯片编号占位符 3"/>
          <p:cNvSpPr>
            <a:spLocks noGrp="1"/>
          </p:cNvSpPr>
          <p:nvPr>
            <p:ph type="sldNum" sz="quarter" idx="5"/>
          </p:nvPr>
        </p:nvSpPr>
        <p:spPr>
          <a:noFill/>
        </p:spPr>
        <p:txBody>
          <a:bodyPr/>
          <a:lstStyle/>
          <a:p>
            <a:fld id="{72DC1DC6-B42F-4EDB-90F2-8B5D9D0AEF88}" type="slidenum">
              <a:rPr lang="zh-CN" altLang="en-US"/>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使用机器学习方法加速晶体材料的设计，通常需要手动构建特征向量或复杂的原子坐标变换来输入晶体结构，这要么将模型限制在某些晶体类型，要么难以提供化学洞察力。</a:t>
            </a:r>
            <a:endParaRPr lang="zh-CN" altLang="en-US"/>
          </a:p>
          <a:p>
            <a:endParaRPr lang="zh-CN" altLang="en-US"/>
          </a:p>
          <a:p>
            <a:r>
              <a:rPr lang="zh-CN" altLang="en-US"/>
              <a:t>一个晶体图卷积神经网络框架，直接从晶体中的原子连接中学习材料特性，为晶体材料提供一个普遍的、可解释的表示</a:t>
            </a:r>
            <a:endParaRPr lang="zh-CN" altLang="en-US"/>
          </a:p>
          <a:p>
            <a:endParaRPr lang="zh-CN" altLang="en-US"/>
          </a:p>
          <a:p>
            <a:r>
              <a:rPr lang="zh-CN" altLang="en-US"/>
              <a:t>框架是可解释的，因为人们可以提取局部化学环境对全局特性的贡献</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晶体系统的任意性给传统的机器学习带来了挑战，因为它们需要被表示为固定长度的矢量，以便与大多数ML算法兼容.</a:t>
            </a:r>
            <a:endParaRPr lang="zh-CN" altLang="en-US"/>
          </a:p>
          <a:p>
            <a:endParaRPr lang="zh-CN" altLang="en-US"/>
          </a:p>
          <a:p>
            <a:r>
              <a:rPr lang="zh-CN" altLang="en-US"/>
              <a:t>在用材料项目的数据进行训练后，CGCNN在DFT计算方面取得了与DFT相比对8种不同性质的实验数据相似的准确性，表明了该方法的通用性。</a:t>
            </a:r>
            <a:endParaRPr lang="zh-CN" altLang="en-US"/>
          </a:p>
          <a:p>
            <a:endParaRPr lang="zh-CN" altLang="en-US"/>
          </a:p>
          <a:p>
            <a:r>
              <a:rPr lang="zh-CN" altLang="en-US"/>
              <a:t>通过从总能量中提取过氧化物结构中每个位点的能量来证明CGCNN的可解释性，这是一个学习局部化学环境对全局属性贡献的例子。</a:t>
            </a:r>
            <a:endParaRPr lang="zh-CN" altLang="en-US"/>
          </a:p>
          <a:p>
            <a:endParaRPr lang="zh-CN" altLang="en-US"/>
          </a:p>
          <a:p>
            <a:r>
              <a:rPr lang="zh-CN" altLang="en-US"/>
              <a:t>从结果中归纳出的经验法则与发现更稳定的过氧化物的常识一致，可以大大减少高通量筛选的搜索空间。</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sz="1400">
                <a:sym typeface="+mn-ea"/>
              </a:rPr>
              <a:t>(1)CNN无法处理Non Euclidean Structure的数据，学术上的表达是传统的离散卷积（如问题1中所述）在Non Euclidean Structure的数据上无法保持平移不变性。通俗理解就是在拓扑图中每个顶点的相邻顶点数目都可能不同，那么当然无法用一个同样尺寸的卷积核来进行卷积运算。</a:t>
            </a:r>
            <a:endParaRPr lang="zh-CN" altLang="en-US" sz="1400"/>
          </a:p>
          <a:p>
            <a:endParaRPr lang="zh-CN" altLang="en-US" sz="1400"/>
          </a:p>
          <a:p>
            <a:r>
              <a:rPr lang="zh-CN" altLang="en-US" sz="1400">
                <a:sym typeface="+mn-ea"/>
              </a:rPr>
              <a:t>(2)由于CNN无法处理Non Euclidean Structure的数据，又希望在这样的数据结构（拓扑图）上有效地提取空间特征来进行机器学习，所以GCN成为了研究的重点。</a:t>
            </a:r>
            <a:endParaRPr lang="zh-CN" altLang="en-US" sz="1400"/>
          </a:p>
          <a:p>
            <a:endParaRPr lang="zh-CN" altLang="en-US" sz="1400"/>
          </a:p>
          <a:p>
            <a:r>
              <a:rPr lang="zh-CN" altLang="en-US" sz="1400">
                <a:sym typeface="+mn-ea"/>
              </a:rPr>
              <a:t>(3)读到这里大家可能会想，自己的研究问题中没有拓扑结构的网络，那是不是根本就不会用到GCN呢？其实不然，广义上来讲任何数据在赋范空间内都可以建立拓扑关联，谱聚类就是应用了这样的思想（谱聚类（spectral clustering）原理总结）。所以说拓扑连接是一种广义的数据结构，GCN有很大的应用空间。</a:t>
            </a:r>
            <a:endParaRPr lang="zh-CN" altLang="en-US" sz="1400"/>
          </a:p>
          <a:p>
            <a:endParaRPr lang="en-US" altLang="zh-CN" sz="16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只使用A的话，由于A的对角线上都是0，所以在和特征矩阵H相乘的时候，只会计算一个node的所有邻居的特征的加权和，该node自己的特征却被忽略了。因此，我们可以做一个小小的改动，给A加上一个单位矩阵I，这样就让对角线元素变成1了。</a:t>
            </a:r>
            <a:endParaRPr lang="zh-CN" altLang="en-US"/>
          </a:p>
          <a:p>
            <a:r>
              <a:rPr lang="zh-CN" altLang="en-US">
                <a:sym typeface="+mn-ea"/>
              </a:rPr>
              <a:t>A是没有经过归一化的矩阵，这样与特征矩阵相乘会改变特征原本的分布，产生一些不可预测的问题。所以我们对A做一个标准化处理。首先让A的每一行加起来为1，我们可以乘以一个 [公式] ，D就是度矩阵。我们可以进一步把 [公式] 拆开与A相乘，得到一个对称且归一化的矩阵： [公式] 。</a:t>
            </a:r>
            <a:endParaRPr lang="zh-CN" altLang="en-US"/>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晶体图虽然是无向图，但是允许同一对末端节点之间有多条边，这是晶体图因其周期性而具有的特征</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综上所述，晶体图卷积神经网络为材料特性预测和设计知识提取提供了一个灵活的机器学习框架。该框架使用大约10^4^个训练数据对具有不同结构类型和成分的无机晶体的八种特性提供了可靠的DFT计算估计。作为知识提取的一个例子，我们将这一方法应用于新的过氧化物材料的设计，并表明从模型中提取的信息与常见的化学见解是一致的，并大大减少了高通量筛选的搜索空间。</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9769" name="标题 1"/>
          <p:cNvSpPr>
            <a:spLocks noGrp="1"/>
          </p:cNvSpPr>
          <p:nvPr>
            <p:ph type="ctrTitle"/>
          </p:nvPr>
        </p:nvSpPr>
        <p:spPr>
          <a:xfrm>
            <a:off x="914400" y="2130427"/>
            <a:ext cx="10363200" cy="1470025"/>
          </a:xfrm>
        </p:spPr>
        <p:txBody>
          <a:bodyPr/>
          <a:lstStyle/>
          <a:p>
            <a:r>
              <a:rPr lang="zh-CN" altLang="en-US"/>
              <a:t>单击此处编辑母版标题样式</a:t>
            </a:r>
            <a:endParaRPr lang="zh-CN" altLang="en-US"/>
          </a:p>
        </p:txBody>
      </p:sp>
      <p:sp>
        <p:nvSpPr>
          <p:cNvPr id="1049770" name="副标题 2"/>
          <p:cNvSpPr>
            <a:spLocks noGrp="1"/>
          </p:cNvSpPr>
          <p:nvPr>
            <p:ph type="subTitle" idx="1"/>
          </p:nvPr>
        </p:nvSpPr>
        <p:spPr>
          <a:xfrm>
            <a:off x="1828800" y="3886200"/>
            <a:ext cx="8534400" cy="1752600"/>
          </a:xfrm>
        </p:spPr>
        <p:txBody>
          <a:bodyPr/>
          <a:lstStyle>
            <a:lvl1pPr marL="0" indent="0" algn="ctr">
              <a:buNone/>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zh-CN" altLang="en-US"/>
          </a:p>
        </p:txBody>
      </p:sp>
      <p:sp>
        <p:nvSpPr>
          <p:cNvPr id="1049771" name="Rectangle 1096"/>
          <p:cNvSpPr>
            <a:spLocks noGrp="1" noChangeArrowheads="1"/>
          </p:cNvSpPr>
          <p:nvPr>
            <p:ph type="dt" sz="half" idx="10"/>
          </p:nvPr>
        </p:nvSpPr>
        <p:spPr/>
        <p:txBody>
          <a:bodyPr/>
          <a:lstStyle/>
          <a:p>
            <a:fld id="{43ADC22A-E89E-4CA4-A9DA-F00837335342}" type="datetime1">
              <a:rPr lang="zh-CN" altLang="en-US" smtClean="0"/>
            </a:fld>
            <a:endParaRPr lang="zh-CN" altLang="en-US" b="1" i="1"/>
          </a:p>
        </p:txBody>
      </p:sp>
      <p:sp>
        <p:nvSpPr>
          <p:cNvPr id="1049772" name="Rectangle 1097"/>
          <p:cNvSpPr>
            <a:spLocks noGrp="1" noChangeArrowheads="1"/>
          </p:cNvSpPr>
          <p:nvPr>
            <p:ph type="ftr" sz="quarter" idx="11"/>
          </p:nvPr>
        </p:nvSpPr>
        <p:spPr/>
        <p:txBody>
          <a:bodyPr/>
          <a:lstStyle/>
          <a:p>
            <a:endParaRPr lang="zh-CN" altLang="en-US"/>
          </a:p>
        </p:txBody>
      </p:sp>
      <p:sp>
        <p:nvSpPr>
          <p:cNvPr id="1049773" name="Rectangle 1098"/>
          <p:cNvSpPr>
            <a:spLocks noGrp="1" noChangeArrowheads="1"/>
          </p:cNvSpPr>
          <p:nvPr>
            <p:ph type="sldNum" sz="quarter" idx="12"/>
          </p:nvPr>
        </p:nvSpPr>
        <p:spPr/>
        <p:txBody>
          <a:bodyPr/>
          <a:lstStyle/>
          <a:p>
            <a:fld id="{30055C4C-D7A3-431C-BDD5-E6EB3A7AC7E0}" type="slidenum">
              <a:rPr lang="zh-CN" altLang="en-US"/>
            </a:fld>
            <a:endParaRPr lang="zh-CN" altLang="en-US"/>
          </a:p>
        </p:txBody>
      </p:sp>
    </p:spTree>
  </p:cSld>
  <p:clrMapOvr>
    <a:masterClrMapping/>
  </p:clrMapOvr>
  <p:transition spd="med">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9785" name="标题 1"/>
          <p:cNvSpPr>
            <a:spLocks noGrp="1"/>
          </p:cNvSpPr>
          <p:nvPr>
            <p:ph type="title"/>
          </p:nvPr>
        </p:nvSpPr>
        <p:spPr/>
        <p:txBody>
          <a:bodyPr/>
          <a:lstStyle/>
          <a:p>
            <a:r>
              <a:rPr lang="zh-CN" altLang="en-US"/>
              <a:t>单击此处编辑母版标题样式</a:t>
            </a:r>
            <a:endParaRPr lang="zh-CN" altLang="en-US"/>
          </a:p>
        </p:txBody>
      </p:sp>
      <p:sp>
        <p:nvSpPr>
          <p:cNvPr id="1049786"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87" name="Rectangle 1096"/>
          <p:cNvSpPr>
            <a:spLocks noGrp="1" noChangeArrowheads="1"/>
          </p:cNvSpPr>
          <p:nvPr>
            <p:ph type="dt" sz="half" idx="10"/>
          </p:nvPr>
        </p:nvSpPr>
        <p:spPr/>
        <p:txBody>
          <a:bodyPr/>
          <a:lstStyle/>
          <a:p>
            <a:fld id="{D4ACED31-FBD9-4AF6-B0F4-54C40CE7C31F}" type="datetime1">
              <a:rPr lang="zh-CN" altLang="en-US" smtClean="0"/>
            </a:fld>
            <a:endParaRPr lang="zh-CN" altLang="en-US" b="1" i="1"/>
          </a:p>
        </p:txBody>
      </p:sp>
      <p:sp>
        <p:nvSpPr>
          <p:cNvPr id="1049788" name="Rectangle 1097"/>
          <p:cNvSpPr>
            <a:spLocks noGrp="1" noChangeArrowheads="1"/>
          </p:cNvSpPr>
          <p:nvPr>
            <p:ph type="ftr" sz="quarter" idx="11"/>
          </p:nvPr>
        </p:nvSpPr>
        <p:spPr/>
        <p:txBody>
          <a:bodyPr/>
          <a:lstStyle/>
          <a:p>
            <a:endParaRPr lang="zh-CN" altLang="en-US"/>
          </a:p>
        </p:txBody>
      </p:sp>
      <p:sp>
        <p:nvSpPr>
          <p:cNvPr id="1049789" name="Rectangle 1098"/>
          <p:cNvSpPr>
            <a:spLocks noGrp="1" noChangeArrowheads="1"/>
          </p:cNvSpPr>
          <p:nvPr>
            <p:ph type="sldNum" sz="quarter" idx="12"/>
          </p:nvPr>
        </p:nvSpPr>
        <p:spPr/>
        <p:txBody>
          <a:bodyPr/>
          <a:lstStyle/>
          <a:p>
            <a:fld id="{EC627E0C-9583-4BB6-9343-D17892D0D83E}" type="slidenum">
              <a:rPr lang="zh-CN" altLang="en-US"/>
            </a:fld>
            <a:endParaRPr lang="zh-CN" altLang="en-US"/>
          </a:p>
        </p:txBody>
      </p:sp>
    </p:spTree>
  </p:cSld>
  <p:clrMapOvr>
    <a:masterClrMapping/>
  </p:clrMapOvr>
  <p:transition spd="med">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1049764" name="竖排标题 1"/>
          <p:cNvSpPr>
            <a:spLocks noGrp="1"/>
          </p:cNvSpPr>
          <p:nvPr>
            <p:ph type="title" orient="vert"/>
          </p:nvPr>
        </p:nvSpPr>
        <p:spPr>
          <a:xfrm>
            <a:off x="8845551" y="228602"/>
            <a:ext cx="2733675" cy="5768975"/>
          </a:xfrm>
        </p:spPr>
        <p:txBody>
          <a:bodyPr vert="eaVert"/>
          <a:lstStyle/>
          <a:p>
            <a:r>
              <a:rPr lang="zh-CN" altLang="en-US"/>
              <a:t>单击此处编辑母版标题样式</a:t>
            </a:r>
            <a:endParaRPr lang="zh-CN" altLang="en-US"/>
          </a:p>
        </p:txBody>
      </p:sp>
      <p:sp>
        <p:nvSpPr>
          <p:cNvPr id="1049765" name="竖排文字占位符 2"/>
          <p:cNvSpPr>
            <a:spLocks noGrp="1"/>
          </p:cNvSpPr>
          <p:nvPr>
            <p:ph type="body" orient="vert" idx="1"/>
          </p:nvPr>
        </p:nvSpPr>
        <p:spPr>
          <a:xfrm>
            <a:off x="639764" y="228602"/>
            <a:ext cx="8053387" cy="57689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66" name="Rectangle 1096"/>
          <p:cNvSpPr>
            <a:spLocks noGrp="1" noChangeArrowheads="1"/>
          </p:cNvSpPr>
          <p:nvPr>
            <p:ph type="dt" sz="half" idx="10"/>
          </p:nvPr>
        </p:nvSpPr>
        <p:spPr/>
        <p:txBody>
          <a:bodyPr/>
          <a:lstStyle/>
          <a:p>
            <a:fld id="{633320E3-A737-4ADD-BC72-DA6C453EA8AD}" type="datetime1">
              <a:rPr lang="zh-CN" altLang="en-US" smtClean="0"/>
            </a:fld>
            <a:endParaRPr lang="zh-CN" altLang="en-US" b="1" i="1"/>
          </a:p>
        </p:txBody>
      </p:sp>
      <p:sp>
        <p:nvSpPr>
          <p:cNvPr id="1049767" name="Rectangle 1097"/>
          <p:cNvSpPr>
            <a:spLocks noGrp="1" noChangeArrowheads="1"/>
          </p:cNvSpPr>
          <p:nvPr>
            <p:ph type="ftr" sz="quarter" idx="11"/>
          </p:nvPr>
        </p:nvSpPr>
        <p:spPr/>
        <p:txBody>
          <a:bodyPr/>
          <a:lstStyle/>
          <a:p>
            <a:endParaRPr lang="zh-CN" altLang="en-US"/>
          </a:p>
        </p:txBody>
      </p:sp>
      <p:sp>
        <p:nvSpPr>
          <p:cNvPr id="1049768" name="Rectangle 1098"/>
          <p:cNvSpPr>
            <a:spLocks noGrp="1" noChangeArrowheads="1"/>
          </p:cNvSpPr>
          <p:nvPr>
            <p:ph type="sldNum" sz="quarter" idx="12"/>
          </p:nvPr>
        </p:nvSpPr>
        <p:spPr/>
        <p:txBody>
          <a:bodyPr/>
          <a:lstStyle/>
          <a:p>
            <a:fld id="{548816AE-6FA8-4183-978A-8319EA456296}" type="slidenum">
              <a:rPr lang="zh-CN" altLang="en-US"/>
            </a:fld>
            <a:endParaRPr lang="zh-CN" altLang="en-US"/>
          </a:p>
        </p:txBody>
      </p:sp>
    </p:spTree>
  </p:cSld>
  <p:clrMapOvr>
    <a:masterClrMapping/>
  </p:clrMapOvr>
  <p:transition spd="med">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45228" y="6410338"/>
            <a:ext cx="2844800" cy="476250"/>
          </a:xfrm>
          <a:prstGeom prst="rect">
            <a:avLst/>
          </a:prstGeom>
        </p:spPr>
        <p:txBody>
          <a:bodyPr anchor="ctr" anchorCtr="0"/>
          <a:lstStyle>
            <a:lvl1pPr>
              <a:defRPr/>
            </a:lvl1pPr>
          </a:lstStyle>
          <a:p>
            <a:pPr>
              <a:defRPr/>
            </a:pPr>
            <a:endParaRPr lang="zh-CN" altLang="en-US"/>
          </a:p>
        </p:txBody>
      </p:sp>
      <p:sp>
        <p:nvSpPr>
          <p:cNvPr id="4" name="页脚占位符 3"/>
          <p:cNvSpPr>
            <a:spLocks noGrp="1"/>
          </p:cNvSpPr>
          <p:nvPr>
            <p:ph type="ftr" sz="quarter" idx="11"/>
          </p:nvPr>
        </p:nvSpPr>
        <p:spPr>
          <a:xfrm>
            <a:off x="4165600" y="6410338"/>
            <a:ext cx="3860800" cy="476250"/>
          </a:xfrm>
          <a:prstGeom prst="rect">
            <a:avLst/>
          </a:prstGeom>
        </p:spPr>
        <p:txBody>
          <a:bodyPr anchor="ctr" anchorCtr="0"/>
          <a:lstStyle>
            <a:lvl1pPr>
              <a:defRPr/>
            </a:lvl1pPr>
          </a:lstStyle>
          <a:p>
            <a:pPr>
              <a:defRPr/>
            </a:pPr>
            <a:endParaRPr lang="zh-CN" altLang="en-US"/>
          </a:p>
        </p:txBody>
      </p:sp>
      <p:sp>
        <p:nvSpPr>
          <p:cNvPr id="5" name="灯片编号占位符 4"/>
          <p:cNvSpPr>
            <a:spLocks noGrp="1"/>
          </p:cNvSpPr>
          <p:nvPr>
            <p:ph type="sldNum" sz="quarter" idx="12"/>
          </p:nvPr>
        </p:nvSpPr>
        <p:spPr>
          <a:xfrm>
            <a:off x="9301972" y="6410338"/>
            <a:ext cx="2844800" cy="476250"/>
          </a:xfrm>
        </p:spPr>
        <p:txBody>
          <a:bodyPr anchor="ctr" anchorCtr="0"/>
          <a:lstStyle>
            <a:lvl1pPr algn="r">
              <a:defRPr/>
            </a:lvl1pPr>
          </a:lstStyle>
          <a:p>
            <a:pPr>
              <a:defRPr/>
            </a:pPr>
            <a:fld id="{7209E6C1-1C34-425C-B085-B5FA8DE29391}" type="slidenum">
              <a:rPr lang="zh-CN" altLang="en-US" smtClean="0"/>
            </a:fld>
            <a:endParaRPr lang="en-US" altLang="zh-CN" sz="1800" dirty="0"/>
          </a:p>
        </p:txBody>
      </p:sp>
    </p:spTree>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1048595" name="标题 1"/>
          <p:cNvSpPr>
            <a:spLocks noGrp="1"/>
          </p:cNvSpPr>
          <p:nvPr>
            <p:ph type="title"/>
          </p:nvPr>
        </p:nvSpPr>
        <p:spPr/>
        <p:txBody>
          <a:bodyPr/>
          <a:lstStyle/>
          <a:p>
            <a:r>
              <a:rPr lang="zh-CN" altLang="en-US"/>
              <a:t>单击此处编辑母版标题样式</a:t>
            </a:r>
            <a:endParaRPr lang="zh-CN" altLang="en-US"/>
          </a:p>
        </p:txBody>
      </p:sp>
      <p:sp>
        <p:nvSpPr>
          <p:cNvPr id="1048596"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97" name="Rectangle 1096"/>
          <p:cNvSpPr>
            <a:spLocks noGrp="1" noChangeArrowheads="1"/>
          </p:cNvSpPr>
          <p:nvPr>
            <p:ph type="dt" sz="half" idx="10"/>
          </p:nvPr>
        </p:nvSpPr>
        <p:spPr/>
        <p:txBody>
          <a:bodyPr/>
          <a:lstStyle/>
          <a:p>
            <a:fld id="{07108355-6E83-4B14-AA43-7CEB1E503A45}" type="datetime1">
              <a:rPr lang="zh-CN" altLang="en-US" smtClean="0"/>
            </a:fld>
            <a:endParaRPr lang="zh-CN" altLang="en-US" b="1" i="1"/>
          </a:p>
        </p:txBody>
      </p:sp>
      <p:sp>
        <p:nvSpPr>
          <p:cNvPr id="1048598" name="Rectangle 1097"/>
          <p:cNvSpPr>
            <a:spLocks noGrp="1" noChangeArrowheads="1"/>
          </p:cNvSpPr>
          <p:nvPr>
            <p:ph type="ftr" sz="quarter" idx="11"/>
          </p:nvPr>
        </p:nvSpPr>
        <p:spPr/>
        <p:txBody>
          <a:bodyPr/>
          <a:lstStyle/>
          <a:p>
            <a:endParaRPr lang="zh-CN" altLang="en-US"/>
          </a:p>
        </p:txBody>
      </p:sp>
      <p:sp>
        <p:nvSpPr>
          <p:cNvPr id="7"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transition spd="med">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9780" name="标题 1"/>
          <p:cNvSpPr>
            <a:spLocks noGrp="1"/>
          </p:cNvSpPr>
          <p:nvPr>
            <p:ph type="title"/>
          </p:nvPr>
        </p:nvSpPr>
        <p:spPr>
          <a:xfrm>
            <a:off x="963613" y="4406902"/>
            <a:ext cx="10363200" cy="1362075"/>
          </a:xfrm>
        </p:spPr>
        <p:txBody>
          <a:bodyPr anchor="t"/>
          <a:lstStyle>
            <a:lvl1pPr algn="l">
              <a:defRPr sz="3000" b="1" cap="all"/>
            </a:lvl1pPr>
          </a:lstStyle>
          <a:p>
            <a:r>
              <a:rPr lang="zh-CN" altLang="en-US"/>
              <a:t>单击此处编辑母版标题样式</a:t>
            </a:r>
            <a:endParaRPr lang="zh-CN" altLang="en-US"/>
          </a:p>
        </p:txBody>
      </p:sp>
      <p:sp>
        <p:nvSpPr>
          <p:cNvPr id="1049781" name="文本占位符 2"/>
          <p:cNvSpPr>
            <a:spLocks noGrp="1"/>
          </p:cNvSpPr>
          <p:nvPr>
            <p:ph type="body" idx="1"/>
          </p:nvPr>
        </p:nvSpPr>
        <p:spPr>
          <a:xfrm>
            <a:off x="963613"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1049782" name="Rectangle 1096"/>
          <p:cNvSpPr>
            <a:spLocks noGrp="1" noChangeArrowheads="1"/>
          </p:cNvSpPr>
          <p:nvPr>
            <p:ph type="dt" sz="half" idx="10"/>
          </p:nvPr>
        </p:nvSpPr>
        <p:spPr/>
        <p:txBody>
          <a:bodyPr/>
          <a:lstStyle/>
          <a:p>
            <a:fld id="{F680BDC2-098E-408A-97A7-2C188B209A9D}" type="datetime1">
              <a:rPr lang="zh-CN" altLang="en-US" smtClean="0"/>
            </a:fld>
            <a:endParaRPr lang="zh-CN" altLang="en-US" b="1" i="1"/>
          </a:p>
        </p:txBody>
      </p:sp>
      <p:sp>
        <p:nvSpPr>
          <p:cNvPr id="1049783" name="Rectangle 1097"/>
          <p:cNvSpPr>
            <a:spLocks noGrp="1" noChangeArrowheads="1"/>
          </p:cNvSpPr>
          <p:nvPr>
            <p:ph type="ftr" sz="quarter" idx="11"/>
          </p:nvPr>
        </p:nvSpPr>
        <p:spPr/>
        <p:txBody>
          <a:bodyPr/>
          <a:lstStyle/>
          <a:p>
            <a:endParaRPr lang="zh-CN" altLang="en-US"/>
          </a:p>
        </p:txBody>
      </p:sp>
      <p:sp>
        <p:nvSpPr>
          <p:cNvPr id="1049784" name="Rectangle 1098"/>
          <p:cNvSpPr>
            <a:spLocks noGrp="1" noChangeArrowheads="1"/>
          </p:cNvSpPr>
          <p:nvPr>
            <p:ph type="sldNum" sz="quarter" idx="12"/>
          </p:nvPr>
        </p:nvSpPr>
        <p:spPr/>
        <p:txBody>
          <a:bodyPr/>
          <a:lstStyle/>
          <a:p>
            <a:fld id="{BF1226E9-A8D7-433D-8FF6-126998C986E4}" type="slidenum">
              <a:rPr lang="zh-CN" altLang="en-US"/>
            </a:fld>
            <a:endParaRPr lang="zh-CN" altLang="en-US"/>
          </a:p>
        </p:txBody>
      </p:sp>
    </p:spTree>
  </p:cSld>
  <p:clrMapOvr>
    <a:masterClrMapping/>
  </p:clrMapOvr>
  <p:transition spd="med">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9750" name="标题 1"/>
          <p:cNvSpPr>
            <a:spLocks noGrp="1"/>
          </p:cNvSpPr>
          <p:nvPr>
            <p:ph type="title"/>
          </p:nvPr>
        </p:nvSpPr>
        <p:spPr/>
        <p:txBody>
          <a:bodyPr/>
          <a:lstStyle/>
          <a:p>
            <a:r>
              <a:rPr lang="zh-CN" altLang="en-US"/>
              <a:t>单击此处编辑母版标题样式</a:t>
            </a:r>
            <a:endParaRPr lang="zh-CN" altLang="en-US"/>
          </a:p>
        </p:txBody>
      </p:sp>
      <p:sp>
        <p:nvSpPr>
          <p:cNvPr id="1049751" name="内容占位符 2"/>
          <p:cNvSpPr>
            <a:spLocks noGrp="1"/>
          </p:cNvSpPr>
          <p:nvPr>
            <p:ph sz="half" idx="1"/>
          </p:nvPr>
        </p:nvSpPr>
        <p:spPr>
          <a:xfrm>
            <a:off x="639765" y="1222375"/>
            <a:ext cx="5392737"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2" name="内容占位符 3"/>
          <p:cNvSpPr>
            <a:spLocks noGrp="1"/>
          </p:cNvSpPr>
          <p:nvPr>
            <p:ph sz="half" idx="2"/>
          </p:nvPr>
        </p:nvSpPr>
        <p:spPr>
          <a:xfrm>
            <a:off x="6184900" y="1222375"/>
            <a:ext cx="5394325" cy="4775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3" name="Rectangle 1096"/>
          <p:cNvSpPr>
            <a:spLocks noGrp="1" noChangeArrowheads="1"/>
          </p:cNvSpPr>
          <p:nvPr>
            <p:ph type="dt" sz="half" idx="10"/>
          </p:nvPr>
        </p:nvSpPr>
        <p:spPr/>
        <p:txBody>
          <a:bodyPr/>
          <a:lstStyle/>
          <a:p>
            <a:fld id="{FF2AB2A5-7A8A-4F58-A554-B42D7FCF923B}" type="datetime1">
              <a:rPr lang="zh-CN" altLang="en-US" smtClean="0"/>
            </a:fld>
            <a:endParaRPr lang="zh-CN" altLang="en-US" b="1" i="1"/>
          </a:p>
        </p:txBody>
      </p:sp>
      <p:sp>
        <p:nvSpPr>
          <p:cNvPr id="1049754" name="Rectangle 1097"/>
          <p:cNvSpPr>
            <a:spLocks noGrp="1" noChangeArrowheads="1"/>
          </p:cNvSpPr>
          <p:nvPr>
            <p:ph type="ftr" sz="quarter" idx="11"/>
          </p:nvPr>
        </p:nvSpPr>
        <p:spPr/>
        <p:txBody>
          <a:bodyPr/>
          <a:lstStyle/>
          <a:p>
            <a:endParaRPr lang="zh-CN" altLang="en-US"/>
          </a:p>
        </p:txBody>
      </p:sp>
      <p:sp>
        <p:nvSpPr>
          <p:cNvPr id="1049755" name="Rectangle 1098"/>
          <p:cNvSpPr>
            <a:spLocks noGrp="1" noChangeArrowheads="1"/>
          </p:cNvSpPr>
          <p:nvPr>
            <p:ph type="sldNum" sz="quarter" idx="12"/>
          </p:nvPr>
        </p:nvSpPr>
        <p:spPr/>
        <p:txBody>
          <a:bodyPr/>
          <a:lstStyle/>
          <a:p>
            <a:fld id="{B52D239C-B544-419A-AA47-2182D1DC8F2A}" type="slidenum">
              <a:rPr lang="zh-CN" altLang="en-US"/>
            </a:fld>
            <a:endParaRPr lang="zh-CN" altLang="en-US"/>
          </a:p>
        </p:txBody>
      </p:sp>
    </p:spTree>
  </p:cSld>
  <p:clrMapOvr>
    <a:masterClrMapping/>
  </p:clrMapOvr>
  <p:transition spd="med">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9756"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1049757" name="文本占位符 2"/>
          <p:cNvSpPr>
            <a:spLocks noGrp="1"/>
          </p:cNvSpPr>
          <p:nvPr>
            <p:ph type="body" idx="1"/>
          </p:nvPr>
        </p:nvSpPr>
        <p:spPr>
          <a:xfrm>
            <a:off x="609601" y="1535113"/>
            <a:ext cx="53863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1049758" name="内容占位符 3"/>
          <p:cNvSpPr>
            <a:spLocks noGrp="1"/>
          </p:cNvSpPr>
          <p:nvPr>
            <p:ph sz="half" idx="2"/>
          </p:nvPr>
        </p:nvSpPr>
        <p:spPr>
          <a:xfrm>
            <a:off x="609601" y="2174875"/>
            <a:ext cx="53863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59" name="文本占位符 4"/>
          <p:cNvSpPr>
            <a:spLocks noGrp="1"/>
          </p:cNvSpPr>
          <p:nvPr>
            <p:ph type="body" sz="quarter" idx="3"/>
          </p:nvPr>
        </p:nvSpPr>
        <p:spPr>
          <a:xfrm>
            <a:off x="6192837" y="1535113"/>
            <a:ext cx="538956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1049760" name="内容占位符 5"/>
          <p:cNvSpPr>
            <a:spLocks noGrp="1"/>
          </p:cNvSpPr>
          <p:nvPr>
            <p:ph sz="quarter" idx="4"/>
          </p:nvPr>
        </p:nvSpPr>
        <p:spPr>
          <a:xfrm>
            <a:off x="6192837" y="2174875"/>
            <a:ext cx="538956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61" name="Rectangle 1096"/>
          <p:cNvSpPr>
            <a:spLocks noGrp="1" noChangeArrowheads="1"/>
          </p:cNvSpPr>
          <p:nvPr>
            <p:ph type="dt" sz="half" idx="10"/>
          </p:nvPr>
        </p:nvSpPr>
        <p:spPr/>
        <p:txBody>
          <a:bodyPr/>
          <a:lstStyle/>
          <a:p>
            <a:fld id="{71AF49A0-AE70-4051-914F-31E7490B50B4}" type="datetime1">
              <a:rPr lang="zh-CN" altLang="en-US" smtClean="0"/>
            </a:fld>
            <a:endParaRPr lang="zh-CN" altLang="en-US" b="1" i="1"/>
          </a:p>
        </p:txBody>
      </p:sp>
      <p:sp>
        <p:nvSpPr>
          <p:cNvPr id="1049762" name="Rectangle 1097"/>
          <p:cNvSpPr>
            <a:spLocks noGrp="1" noChangeArrowheads="1"/>
          </p:cNvSpPr>
          <p:nvPr>
            <p:ph type="ftr" sz="quarter" idx="11"/>
          </p:nvPr>
        </p:nvSpPr>
        <p:spPr/>
        <p:txBody>
          <a:bodyPr/>
          <a:lstStyle/>
          <a:p>
            <a:endParaRPr lang="zh-CN" altLang="en-US"/>
          </a:p>
        </p:txBody>
      </p:sp>
      <p:sp>
        <p:nvSpPr>
          <p:cNvPr id="1049763" name="Rectangle 1098"/>
          <p:cNvSpPr>
            <a:spLocks noGrp="1" noChangeArrowheads="1"/>
          </p:cNvSpPr>
          <p:nvPr>
            <p:ph type="sldNum" sz="quarter" idx="12"/>
          </p:nvPr>
        </p:nvSpPr>
        <p:spPr/>
        <p:txBody>
          <a:bodyPr/>
          <a:lstStyle/>
          <a:p>
            <a:fld id="{0C864EAE-E214-426E-A852-45DAD4CB1399}" type="slidenum">
              <a:rPr lang="zh-CN" altLang="en-US"/>
            </a:fld>
            <a:endParaRPr lang="zh-CN" altLang="en-US"/>
          </a:p>
        </p:txBody>
      </p:sp>
    </p:spTree>
  </p:cSld>
  <p:clrMapOvr>
    <a:masterClrMapping/>
  </p:clrMapOvr>
  <p:transition spd="med">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06" name="标题 1"/>
          <p:cNvSpPr>
            <a:spLocks noGrp="1"/>
          </p:cNvSpPr>
          <p:nvPr>
            <p:ph type="title"/>
          </p:nvPr>
        </p:nvSpPr>
        <p:spPr/>
        <p:txBody>
          <a:bodyPr/>
          <a:lstStyle/>
          <a:p>
            <a:r>
              <a:rPr lang="zh-CN" altLang="en-US"/>
              <a:t>单击此处编辑母版标题样式</a:t>
            </a:r>
            <a:endParaRPr lang="zh-CN" altLang="en-US"/>
          </a:p>
        </p:txBody>
      </p:sp>
      <p:sp>
        <p:nvSpPr>
          <p:cNvPr id="1048607" name="Rectangle 1096"/>
          <p:cNvSpPr>
            <a:spLocks noGrp="1" noChangeArrowheads="1"/>
          </p:cNvSpPr>
          <p:nvPr>
            <p:ph type="dt" sz="half" idx="10"/>
          </p:nvPr>
        </p:nvSpPr>
        <p:spPr/>
        <p:txBody>
          <a:bodyPr/>
          <a:lstStyle/>
          <a:p>
            <a:fld id="{B6313E23-202A-4DBA-BDFA-113B037C340A}" type="datetime1">
              <a:rPr lang="zh-CN" altLang="en-US" smtClean="0"/>
            </a:fld>
            <a:endParaRPr lang="zh-CN" altLang="en-US" b="1" i="1"/>
          </a:p>
        </p:txBody>
      </p:sp>
      <p:sp>
        <p:nvSpPr>
          <p:cNvPr id="1048608" name="Rectangle 1097"/>
          <p:cNvSpPr>
            <a:spLocks noGrp="1" noChangeArrowheads="1"/>
          </p:cNvSpPr>
          <p:nvPr>
            <p:ph type="ftr" sz="quarter" idx="11"/>
          </p:nvPr>
        </p:nvSpPr>
        <p:spPr/>
        <p:txBody>
          <a:bodyPr/>
          <a:lstStyle/>
          <a:p>
            <a:endParaRPr lang="zh-CN" altLang="en-US"/>
          </a:p>
        </p:txBody>
      </p:sp>
      <p:sp>
        <p:nvSpPr>
          <p:cNvPr id="1048609"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masterClrMapping/>
  </p:clrMapOvr>
  <p:transition spd="med">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3" name="Rectangle 1096"/>
          <p:cNvSpPr>
            <a:spLocks noGrp="1" noChangeArrowheads="1"/>
          </p:cNvSpPr>
          <p:nvPr>
            <p:ph type="dt" sz="half" idx="10"/>
          </p:nvPr>
        </p:nvSpPr>
        <p:spPr/>
        <p:txBody>
          <a:bodyPr/>
          <a:lstStyle/>
          <a:p>
            <a:fld id="{1A593734-0361-4874-BEC2-546E7AA82CC1}" type="datetime1">
              <a:rPr lang="zh-CN" altLang="en-US" smtClean="0"/>
            </a:fld>
            <a:endParaRPr lang="zh-CN" altLang="en-US" b="1" i="1"/>
          </a:p>
        </p:txBody>
      </p:sp>
      <p:sp>
        <p:nvSpPr>
          <p:cNvPr id="1048584" name="Rectangle 1097"/>
          <p:cNvSpPr>
            <a:spLocks noGrp="1" noChangeArrowheads="1"/>
          </p:cNvSpPr>
          <p:nvPr>
            <p:ph type="ftr" sz="quarter" idx="11"/>
          </p:nvPr>
        </p:nvSpPr>
        <p:spPr/>
        <p:txBody>
          <a:bodyPr/>
          <a:lstStyle/>
          <a:p>
            <a:endParaRPr lang="zh-CN" altLang="en-US"/>
          </a:p>
        </p:txBody>
      </p:sp>
      <p:sp>
        <p:nvSpPr>
          <p:cNvPr id="6" name="Rectangle 1098"/>
          <p:cNvSpPr>
            <a:spLocks noGrp="1" noChangeArrowheads="1"/>
          </p:cNvSpPr>
          <p:nvPr>
            <p:ph type="sldNum" sz="quarter" idx="12"/>
          </p:nvPr>
        </p:nvSpPr>
        <p:spPr>
          <a:xfrm>
            <a:off x="10778385" y="6415090"/>
            <a:ext cx="1311275" cy="365125"/>
          </a:xfrm>
        </p:spPr>
        <p:txBody>
          <a:bodyPr/>
          <a:lstStyle>
            <a:lvl1pPr>
              <a:defRPr sz="1050" b="0"/>
            </a:lvl1pPr>
          </a:lstStyle>
          <a:p>
            <a:fld id="{89DB14B3-731A-4352-BC82-B1993596BD11}" type="slidenum">
              <a:rPr lang="zh-CN" altLang="en-US" smtClean="0"/>
            </a:fld>
            <a:endParaRPr lang="zh-CN" altLang="en-US" dirty="0"/>
          </a:p>
        </p:txBody>
      </p:sp>
    </p:spTree>
  </p:cSld>
  <p:clrMapOvr>
    <a:masterClrMapping/>
  </p:clrMapOvr>
  <p:transition spd="med">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9790" name="标题 1"/>
          <p:cNvSpPr>
            <a:spLocks noGrp="1"/>
          </p:cNvSpPr>
          <p:nvPr>
            <p:ph type="title"/>
          </p:nvPr>
        </p:nvSpPr>
        <p:spPr>
          <a:xfrm>
            <a:off x="609600" y="273050"/>
            <a:ext cx="4011613" cy="1162050"/>
          </a:xfrm>
        </p:spPr>
        <p:txBody>
          <a:bodyPr/>
          <a:lstStyle>
            <a:lvl1pPr algn="l">
              <a:defRPr sz="1500" b="1"/>
            </a:lvl1pPr>
          </a:lstStyle>
          <a:p>
            <a:r>
              <a:rPr lang="zh-CN" altLang="en-US"/>
              <a:t>单击此处编辑母版标题样式</a:t>
            </a:r>
            <a:endParaRPr lang="zh-CN" altLang="en-US"/>
          </a:p>
        </p:txBody>
      </p:sp>
      <p:sp>
        <p:nvSpPr>
          <p:cNvPr id="1049791" name="内容占位符 2"/>
          <p:cNvSpPr>
            <a:spLocks noGrp="1"/>
          </p:cNvSpPr>
          <p:nvPr>
            <p:ph idx="1"/>
          </p:nvPr>
        </p:nvSpPr>
        <p:spPr>
          <a:xfrm>
            <a:off x="4767265" y="273052"/>
            <a:ext cx="681513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792" name="文本占位符 3"/>
          <p:cNvSpPr>
            <a:spLocks noGrp="1"/>
          </p:cNvSpPr>
          <p:nvPr>
            <p:ph type="body" sz="half" idx="2"/>
          </p:nvPr>
        </p:nvSpPr>
        <p:spPr>
          <a:xfrm>
            <a:off x="609600" y="1435102"/>
            <a:ext cx="40116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1049793" name="Rectangle 1096"/>
          <p:cNvSpPr>
            <a:spLocks noGrp="1" noChangeArrowheads="1"/>
          </p:cNvSpPr>
          <p:nvPr>
            <p:ph type="dt" sz="half" idx="10"/>
          </p:nvPr>
        </p:nvSpPr>
        <p:spPr/>
        <p:txBody>
          <a:bodyPr/>
          <a:lstStyle/>
          <a:p>
            <a:fld id="{99330C1F-F5BC-42E0-AA5F-D5B9A26A9E8D}" type="datetime1">
              <a:rPr lang="zh-CN" altLang="en-US" smtClean="0"/>
            </a:fld>
            <a:endParaRPr lang="zh-CN" altLang="en-US" b="1" i="1"/>
          </a:p>
        </p:txBody>
      </p:sp>
      <p:sp>
        <p:nvSpPr>
          <p:cNvPr id="1049794" name="Rectangle 1097"/>
          <p:cNvSpPr>
            <a:spLocks noGrp="1" noChangeArrowheads="1"/>
          </p:cNvSpPr>
          <p:nvPr>
            <p:ph type="ftr" sz="quarter" idx="11"/>
          </p:nvPr>
        </p:nvSpPr>
        <p:spPr/>
        <p:txBody>
          <a:bodyPr/>
          <a:lstStyle/>
          <a:p>
            <a:endParaRPr lang="zh-CN" altLang="en-US"/>
          </a:p>
        </p:txBody>
      </p:sp>
      <p:sp>
        <p:nvSpPr>
          <p:cNvPr id="1049795" name="Rectangle 1098"/>
          <p:cNvSpPr>
            <a:spLocks noGrp="1" noChangeArrowheads="1"/>
          </p:cNvSpPr>
          <p:nvPr>
            <p:ph type="sldNum" sz="quarter" idx="12"/>
          </p:nvPr>
        </p:nvSpPr>
        <p:spPr/>
        <p:txBody>
          <a:bodyPr/>
          <a:lstStyle/>
          <a:p>
            <a:fld id="{6F4ACBDE-81A0-4AFC-ADBB-F83DDB0974C3}" type="slidenum">
              <a:rPr lang="zh-CN" altLang="en-US"/>
            </a:fld>
            <a:endParaRPr lang="zh-CN" altLang="en-US"/>
          </a:p>
        </p:txBody>
      </p:sp>
    </p:spTree>
  </p:cSld>
  <p:clrMapOvr>
    <a:masterClrMapping/>
  </p:clrMapOvr>
  <p:transition spd="med">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9774" name="标题 1"/>
          <p:cNvSpPr>
            <a:spLocks noGrp="1"/>
          </p:cNvSpPr>
          <p:nvPr>
            <p:ph type="title"/>
          </p:nvPr>
        </p:nvSpPr>
        <p:spPr>
          <a:xfrm>
            <a:off x="2389188" y="4800600"/>
            <a:ext cx="7315200" cy="566738"/>
          </a:xfrm>
        </p:spPr>
        <p:txBody>
          <a:bodyPr/>
          <a:lstStyle>
            <a:lvl1pPr algn="l">
              <a:defRPr sz="1500" b="1"/>
            </a:lvl1pPr>
          </a:lstStyle>
          <a:p>
            <a:r>
              <a:rPr lang="zh-CN" altLang="en-US"/>
              <a:t>单击此处编辑母版标题样式</a:t>
            </a:r>
            <a:endParaRPr lang="zh-CN" altLang="en-US"/>
          </a:p>
        </p:txBody>
      </p:sp>
      <p:sp>
        <p:nvSpPr>
          <p:cNvPr id="1049775" name="图片占位符 2"/>
          <p:cNvSpPr>
            <a:spLocks noGrp="1"/>
          </p:cNvSpPr>
          <p:nvPr>
            <p:ph type="pic" idx="1"/>
          </p:nvPr>
        </p:nvSpPr>
        <p:spPr>
          <a:xfrm>
            <a:off x="2389188"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1049776" name="文本占位符 3"/>
          <p:cNvSpPr>
            <a:spLocks noGrp="1"/>
          </p:cNvSpPr>
          <p:nvPr>
            <p:ph type="body" sz="half" idx="2"/>
          </p:nvPr>
        </p:nvSpPr>
        <p:spPr>
          <a:xfrm>
            <a:off x="2389188"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1049777" name="Rectangle 1096"/>
          <p:cNvSpPr>
            <a:spLocks noGrp="1" noChangeArrowheads="1"/>
          </p:cNvSpPr>
          <p:nvPr>
            <p:ph type="dt" sz="half" idx="10"/>
          </p:nvPr>
        </p:nvSpPr>
        <p:spPr/>
        <p:txBody>
          <a:bodyPr/>
          <a:lstStyle/>
          <a:p>
            <a:fld id="{EB279A69-F49C-4E84-B5F0-51A87B0ECECB}" type="datetime1">
              <a:rPr lang="zh-CN" altLang="en-US" smtClean="0"/>
            </a:fld>
            <a:endParaRPr lang="zh-CN" altLang="en-US" b="1" i="1"/>
          </a:p>
        </p:txBody>
      </p:sp>
      <p:sp>
        <p:nvSpPr>
          <p:cNvPr id="1049778" name="Rectangle 1097"/>
          <p:cNvSpPr>
            <a:spLocks noGrp="1" noChangeArrowheads="1"/>
          </p:cNvSpPr>
          <p:nvPr>
            <p:ph type="ftr" sz="quarter" idx="11"/>
          </p:nvPr>
        </p:nvSpPr>
        <p:spPr/>
        <p:txBody>
          <a:bodyPr/>
          <a:lstStyle/>
          <a:p>
            <a:endParaRPr lang="zh-CN" altLang="en-US"/>
          </a:p>
        </p:txBody>
      </p:sp>
      <p:sp>
        <p:nvSpPr>
          <p:cNvPr id="1049779" name="Rectangle 1098"/>
          <p:cNvSpPr>
            <a:spLocks noGrp="1" noChangeArrowheads="1"/>
          </p:cNvSpPr>
          <p:nvPr>
            <p:ph type="sldNum" sz="quarter" idx="12"/>
          </p:nvPr>
        </p:nvSpPr>
        <p:spPr/>
        <p:txBody>
          <a:bodyPr/>
          <a:lstStyle/>
          <a:p>
            <a:fld id="{FC5CC31D-1363-49C8-9F24-77AAE0A8B09C}" type="slidenum">
              <a:rPr lang="zh-CN" altLang="en-US"/>
            </a:fld>
            <a:endParaRPr lang="zh-CN" altLang="en-US"/>
          </a:p>
        </p:txBody>
      </p:sp>
    </p:spTree>
  </p:cSld>
  <p:clrMapOvr>
    <a:masterClrMapping/>
  </p:clrMapOvr>
  <p:transition spd="med">
    <p:cu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48576" name="Rectangle 1093"/>
          <p:cNvSpPr>
            <a:spLocks noChangeArrowheads="1"/>
          </p:cNvSpPr>
          <p:nvPr/>
        </p:nvSpPr>
        <p:spPr bwMode="auto">
          <a:xfrm>
            <a:off x="0" y="6346827"/>
            <a:ext cx="12192000" cy="511175"/>
          </a:xfrm>
          <a:prstGeom prst="rect">
            <a:avLst/>
          </a:prstGeom>
          <a:solidFill>
            <a:srgbClr val="00447C"/>
          </a:solidFill>
          <a:ln>
            <a:noFill/>
          </a:ln>
        </p:spPr>
        <p:txBody>
          <a:bodyPr/>
          <a:lstStyle>
            <a:lvl1pPr eaLnBrk="0" hangingPunct="0">
              <a:defRPr>
                <a:solidFill>
                  <a:srgbClr val="000000"/>
                </a:solidFill>
                <a:latin typeface="Calibri" panose="020F0702030404030204" charset="0"/>
                <a:ea typeface="SimSun" pitchFamily="2" charset="-122"/>
                <a:sym typeface="Calibri" panose="020F0702030404030204" charset="0"/>
              </a:defRPr>
            </a:lvl1pPr>
            <a:lvl2pPr eaLnBrk="0" hangingPunct="0">
              <a:defRPr>
                <a:solidFill>
                  <a:srgbClr val="000000"/>
                </a:solidFill>
                <a:latin typeface="Calibri" panose="020F0702030404030204" charset="0"/>
                <a:ea typeface="SimSun" pitchFamily="2" charset="-122"/>
                <a:sym typeface="Calibri" panose="020F0702030404030204" charset="0"/>
              </a:defRPr>
            </a:lvl2pPr>
            <a:lvl3pPr eaLnBrk="0" hangingPunct="0">
              <a:defRPr>
                <a:solidFill>
                  <a:srgbClr val="000000"/>
                </a:solidFill>
                <a:latin typeface="Calibri" panose="020F0702030404030204" charset="0"/>
                <a:ea typeface="SimSun" pitchFamily="2" charset="-122"/>
                <a:sym typeface="Calibri" panose="020F0702030404030204" charset="0"/>
              </a:defRPr>
            </a:lvl3pPr>
            <a:lvl4pPr eaLnBrk="0" hangingPunct="0">
              <a:defRPr>
                <a:solidFill>
                  <a:srgbClr val="000000"/>
                </a:solidFill>
                <a:latin typeface="Calibri" panose="020F0702030404030204" charset="0"/>
                <a:ea typeface="SimSun" pitchFamily="2" charset="-122"/>
                <a:sym typeface="Calibri" panose="020F0702030404030204" charset="0"/>
              </a:defRPr>
            </a:lvl4pPr>
            <a:lvl5pPr eaLnBrk="0" hangingPunct="0">
              <a:defRPr>
                <a:solidFill>
                  <a:srgbClr val="000000"/>
                </a:solidFill>
                <a:latin typeface="Calibri" panose="020F0702030404030204" charset="0"/>
                <a:ea typeface="SimSun" pitchFamily="2" charset="-122"/>
                <a:sym typeface="Calibri" panose="020F0702030404030204" charset="0"/>
              </a:defRPr>
            </a:lvl5pPr>
            <a:lvl6pPr marL="22828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6pPr>
            <a:lvl7pPr marL="27400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7pPr>
            <a:lvl8pPr marL="31972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8pPr>
            <a:lvl9pPr marL="3654425" eaLnBrk="0" fontAlgn="base" hangingPunct="0">
              <a:spcBef>
                <a:spcPct val="0"/>
              </a:spcBef>
              <a:spcAft>
                <a:spcPct val="0"/>
              </a:spcAft>
              <a:defRPr>
                <a:solidFill>
                  <a:srgbClr val="000000"/>
                </a:solidFill>
                <a:latin typeface="Calibri" panose="020F0702030404030204" charset="0"/>
                <a:ea typeface="SimSun" pitchFamily="2" charset="-122"/>
                <a:sym typeface="Calibri" panose="020F0702030404030204" charset="0"/>
              </a:defRPr>
            </a:lvl9pPr>
          </a:lstStyle>
          <a:p>
            <a:pPr eaLnBrk="1" fontAlgn="base" hangingPunct="1">
              <a:spcBef>
                <a:spcPct val="0"/>
              </a:spcBef>
              <a:spcAft>
                <a:spcPct val="0"/>
              </a:spcAft>
            </a:pPr>
            <a:endParaRPr lang="zh-CN" altLang="en-US" sz="1800"/>
          </a:p>
        </p:txBody>
      </p:sp>
      <p:sp>
        <p:nvSpPr>
          <p:cNvPr id="1048577" name="Rectangle 1094"/>
          <p:cNvSpPr>
            <a:spLocks noGrp="1" noChangeArrowheads="1"/>
          </p:cNvSpPr>
          <p:nvPr>
            <p:ph type="title" idx="4294967295"/>
          </p:nvPr>
        </p:nvSpPr>
        <p:spPr bwMode="auto">
          <a:xfrm>
            <a:off x="660400" y="228602"/>
            <a:ext cx="9380539" cy="784225"/>
          </a:xfrm>
          <a:prstGeom prst="rect">
            <a:avLst/>
          </a:prstGeom>
          <a:noFill/>
          <a:ln>
            <a:noFill/>
          </a:ln>
        </p:spPr>
        <p:txBody>
          <a:bodyPr vert="horz" wrap="square" lIns="91440" tIns="45720" rIns="91440" bIns="45720" numCol="1" anchor="b" anchorCtr="0" compatLnSpc="1"/>
          <a:lstStyle/>
          <a:p>
            <a:pPr lvl="0"/>
            <a:r>
              <a:rPr lang="zh-CN" altLang="en-US"/>
              <a:t>单击此处编辑母版标题样式</a:t>
            </a:r>
            <a:endParaRPr lang="en-US" altLang="en-US"/>
          </a:p>
        </p:txBody>
      </p:sp>
      <p:sp>
        <p:nvSpPr>
          <p:cNvPr id="1048578" name="Rectangle 1095"/>
          <p:cNvSpPr>
            <a:spLocks noGrp="1" noChangeArrowheads="1"/>
          </p:cNvSpPr>
          <p:nvPr>
            <p:ph type="body" idx="1"/>
          </p:nvPr>
        </p:nvSpPr>
        <p:spPr bwMode="auto">
          <a:xfrm>
            <a:off x="639763" y="1222375"/>
            <a:ext cx="10939463" cy="4775200"/>
          </a:xfrm>
          <a:prstGeom prst="rect">
            <a:avLst/>
          </a:prstGeom>
          <a:noFill/>
          <a:ln>
            <a:noFill/>
          </a:ln>
        </p:spPr>
        <p:txBody>
          <a:bodyPr vert="horz" wrap="square" lIns="0" tIns="45720" rIns="0" bIns="45720" numCol="1" anchor="t" anchorCtr="0" compatLnSpc="1"/>
          <a:lstStyle/>
          <a:p>
            <a:pPr lvl="0"/>
            <a:r>
              <a:rPr lang="zh-CN" altLang="en-US"/>
              <a:t>单击此处编辑母版文本样式</a:t>
            </a:r>
            <a:endParaRPr lang="en-US" altLang="en-US"/>
          </a:p>
          <a:p>
            <a:pPr lvl="1"/>
            <a:r>
              <a:rPr lang="zh-CN" altLang="en-US"/>
              <a:t>第二级</a:t>
            </a:r>
            <a:endParaRPr lang="en-US" altLang="en-US"/>
          </a:p>
          <a:p>
            <a:pPr lvl="2"/>
            <a:r>
              <a:rPr lang="zh-CN" altLang="en-US"/>
              <a:t>第三级</a:t>
            </a:r>
            <a:endParaRPr lang="en-US" altLang="en-US"/>
          </a:p>
          <a:p>
            <a:pPr lvl="3"/>
            <a:r>
              <a:rPr lang="zh-CN" altLang="en-US"/>
              <a:t>第四级</a:t>
            </a:r>
            <a:endParaRPr lang="en-US" altLang="en-US"/>
          </a:p>
          <a:p>
            <a:pPr lvl="4"/>
            <a:r>
              <a:rPr lang="zh-CN" altLang="en-US"/>
              <a:t>第五级</a:t>
            </a:r>
            <a:endParaRPr lang="en-US" altLang="en-US"/>
          </a:p>
        </p:txBody>
      </p:sp>
      <p:sp>
        <p:nvSpPr>
          <p:cNvPr id="1048579" name="Rectangle 1096"/>
          <p:cNvSpPr>
            <a:spLocks noGrp="1" noChangeArrowheads="1"/>
          </p:cNvSpPr>
          <p:nvPr>
            <p:ph type="dt" sz="half" idx="2"/>
          </p:nvPr>
        </p:nvSpPr>
        <p:spPr bwMode="auto">
          <a:xfrm>
            <a:off x="1096964" y="6459540"/>
            <a:ext cx="2473325" cy="365125"/>
          </a:xfrm>
          <a:prstGeom prst="rect">
            <a:avLst/>
          </a:prstGeom>
          <a:noFill/>
          <a:ln>
            <a:noFill/>
          </a:ln>
        </p:spPr>
        <p:txBody>
          <a:bodyPr vert="horz" wrap="square" lIns="91440" tIns="45720" rIns="91440" bIns="45720" numCol="1" anchor="ctr" anchorCtr="0" compatLnSpc="1"/>
          <a:lstStyle>
            <a:lvl1pPr eaLnBrk="1" hangingPunct="1">
              <a:defRPr sz="450">
                <a:solidFill>
                  <a:srgbClr val="FFFFFF"/>
                </a:solidFill>
                <a:ea typeface="Microsoft YaHei" panose="020B0503020204020204" pitchFamily="34" charset="-122"/>
              </a:defRPr>
            </a:lvl1pPr>
          </a:lstStyle>
          <a:p>
            <a:pPr fontAlgn="base">
              <a:spcBef>
                <a:spcPct val="0"/>
              </a:spcBef>
              <a:spcAft>
                <a:spcPct val="0"/>
              </a:spcAft>
            </a:pPr>
            <a:fld id="{7D4FE00E-8C06-457B-9BDE-A197369E635E}" type="datetime1">
              <a:rPr lang="zh-CN" altLang="en-US" smtClean="0">
                <a:sym typeface="Calibri" panose="020F0702030404030204" charset="0"/>
              </a:rPr>
            </a:fld>
            <a:endParaRPr lang="zh-CN" altLang="en-US" b="1" i="1">
              <a:sym typeface="Calibri" panose="020F0702030404030204" charset="0"/>
            </a:endParaRPr>
          </a:p>
        </p:txBody>
      </p:sp>
      <p:sp>
        <p:nvSpPr>
          <p:cNvPr id="1048580" name="Rectangle 1097"/>
          <p:cNvSpPr>
            <a:spLocks noGrp="1" noChangeArrowheads="1"/>
          </p:cNvSpPr>
          <p:nvPr>
            <p:ph type="ftr" sz="quarter" idx="3"/>
          </p:nvPr>
        </p:nvSpPr>
        <p:spPr bwMode="auto">
          <a:xfrm>
            <a:off x="3686177" y="6459540"/>
            <a:ext cx="4822825" cy="365125"/>
          </a:xfrm>
          <a:prstGeom prst="rect">
            <a:avLst/>
          </a:prstGeom>
          <a:noFill/>
          <a:ln>
            <a:noFill/>
          </a:ln>
        </p:spPr>
        <p:txBody>
          <a:bodyPr vert="horz" wrap="square" lIns="91440" tIns="45720" rIns="91440" bIns="45720" numCol="1" anchor="ctr" anchorCtr="0" compatLnSpc="1"/>
          <a:lstStyle>
            <a:lvl1pPr algn="ctr" eaLnBrk="1" hangingPunct="1">
              <a:defRPr sz="450" b="1" i="1">
                <a:solidFill>
                  <a:srgbClr val="FFFFFF"/>
                </a:solidFill>
                <a:ea typeface="Microsoft YaHei" panose="020B0503020204020204" pitchFamily="34" charset="-122"/>
              </a:defRPr>
            </a:lvl1pPr>
          </a:lstStyle>
          <a:p>
            <a:pPr fontAlgn="base">
              <a:spcBef>
                <a:spcPct val="0"/>
              </a:spcBef>
              <a:spcAft>
                <a:spcPct val="0"/>
              </a:spcAft>
            </a:pPr>
            <a:endParaRPr lang="zh-CN" altLang="en-US">
              <a:sym typeface="Calibri" panose="020F0702030404030204" charset="0"/>
            </a:endParaRPr>
          </a:p>
        </p:txBody>
      </p:sp>
      <p:sp>
        <p:nvSpPr>
          <p:cNvPr id="1048581" name="Rectangle 1098"/>
          <p:cNvSpPr>
            <a:spLocks noGrp="1" noChangeArrowheads="1"/>
          </p:cNvSpPr>
          <p:nvPr>
            <p:ph type="sldNum" sz="quarter" idx="4"/>
          </p:nvPr>
        </p:nvSpPr>
        <p:spPr bwMode="auto">
          <a:xfrm>
            <a:off x="10744201" y="6415090"/>
            <a:ext cx="1311275" cy="365125"/>
          </a:xfrm>
          <a:prstGeom prst="rect">
            <a:avLst/>
          </a:prstGeom>
          <a:noFill/>
          <a:ln>
            <a:noFill/>
          </a:ln>
        </p:spPr>
        <p:txBody>
          <a:bodyPr vert="horz" wrap="square" lIns="91440" tIns="45720" rIns="91440" bIns="45720" numCol="1" anchor="ctr" anchorCtr="0" compatLnSpc="1"/>
          <a:lstStyle>
            <a:lvl1pPr algn="r" eaLnBrk="1" hangingPunct="1">
              <a:defRPr sz="1800" b="1" i="1" smtClean="0">
                <a:solidFill>
                  <a:srgbClr val="FFFFFF"/>
                </a:solidFill>
                <a:ea typeface="Microsoft YaHei" panose="020B0503020204020204" pitchFamily="34" charset="-122"/>
              </a:defRPr>
            </a:lvl1pPr>
          </a:lstStyle>
          <a:p>
            <a:pPr fontAlgn="base">
              <a:spcBef>
                <a:spcPct val="0"/>
              </a:spcBef>
              <a:spcAft>
                <a:spcPct val="0"/>
              </a:spcAft>
            </a:pPr>
            <a:fld id="{4735416B-1EEB-4908-B3FA-75CB8A360816}" type="slidenum">
              <a:rPr lang="zh-CN" altLang="en-US">
                <a:sym typeface="Calibri" panose="020F0702030404030204" charset="0"/>
              </a:rPr>
            </a:fld>
            <a:endParaRPr lang="zh-CN" altLang="en-US">
              <a:sym typeface="Calibri" panose="020F0702030404030204" charset="0"/>
            </a:endParaRPr>
          </a:p>
        </p:txBody>
      </p:sp>
      <p:cxnSp>
        <p:nvCxnSpPr>
          <p:cNvPr id="3145728" name="Line 2054"/>
          <p:cNvCxnSpPr>
            <a:cxnSpLocks noChangeShapeType="1"/>
          </p:cNvCxnSpPr>
          <p:nvPr/>
        </p:nvCxnSpPr>
        <p:spPr bwMode="auto">
          <a:xfrm>
            <a:off x="639765" y="1028700"/>
            <a:ext cx="9401175" cy="0"/>
          </a:xfrm>
          <a:prstGeom prst="line">
            <a:avLst/>
          </a:prstGeom>
          <a:noFill/>
          <a:ln w="19050">
            <a:solidFill>
              <a:srgbClr val="0B4DA2"/>
            </a:solidFill>
            <a:round/>
          </a:ln>
        </p:spPr>
      </p:cxnSp>
      <p:sp>
        <p:nvSpPr>
          <p:cNvPr id="1048582" name="Rectangle 233"/>
          <p:cNvSpPr>
            <a:spLocks noChangeArrowheads="1"/>
          </p:cNvSpPr>
          <p:nvPr userDrawn="1"/>
        </p:nvSpPr>
        <p:spPr bwMode="auto">
          <a:xfrm>
            <a:off x="331789" y="428625"/>
            <a:ext cx="153987" cy="457200"/>
          </a:xfrm>
          <a:prstGeom prst="rect">
            <a:avLst/>
          </a:prstGeom>
          <a:solidFill>
            <a:srgbClr val="C00000"/>
          </a:solidFill>
          <a:ln>
            <a:noFill/>
          </a:ln>
        </p:spPr>
        <p:txBody>
          <a:bodyPr anchor="ctr"/>
          <a:lstStyle>
            <a:lvl1pPr>
              <a:lnSpc>
                <a:spcPct val="90000"/>
              </a:lnSpc>
              <a:spcBef>
                <a:spcPts val="900"/>
              </a:spcBef>
              <a:spcAft>
                <a:spcPts val="150"/>
              </a:spcAft>
              <a:buClr>
                <a:srgbClr val="0B4DA2"/>
              </a:buClr>
              <a:buSzPct val="100000"/>
              <a:buFont typeface="Calibri" panose="020F0702030404030204" charset="0"/>
              <a:buChar char=" "/>
              <a:defRPr sz="3200">
                <a:solidFill>
                  <a:srgbClr val="404040"/>
                </a:solidFill>
                <a:latin typeface="Calibri" panose="020F0702030404030204" charset="0"/>
                <a:ea typeface="SimSun" pitchFamily="2" charset="-122"/>
              </a:defRPr>
            </a:lvl1pPr>
            <a:lvl2pPr marL="742950" indent="-285750">
              <a:lnSpc>
                <a:spcPct val="90000"/>
              </a:lnSpc>
              <a:spcBef>
                <a:spcPts val="150"/>
              </a:spcBef>
              <a:spcAft>
                <a:spcPts val="300"/>
              </a:spcAft>
              <a:buClr>
                <a:srgbClr val="0B4DA2"/>
              </a:buClr>
              <a:buSzPct val="100000"/>
              <a:buFont typeface="Calibri" panose="020F0702030404030204" charset="0"/>
              <a:buChar char="◦"/>
              <a:defRPr sz="1300">
                <a:solidFill>
                  <a:srgbClr val="404040"/>
                </a:solidFill>
                <a:latin typeface="Calibri" panose="020F0702030404030204" charset="0"/>
                <a:ea typeface="SimSun" pitchFamily="2" charset="-122"/>
              </a:defRPr>
            </a:lvl2pPr>
            <a:lvl3pPr marL="1143000" indent="-22860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3pPr>
            <a:lvl4pPr marL="1600200" indent="-22860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4pPr>
            <a:lvl5pPr marL="2057400" indent="-22860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5pPr>
            <a:lvl6pPr marL="25146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6pPr>
            <a:lvl7pPr marL="29718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7pPr>
            <a:lvl8pPr marL="34290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8pPr>
            <a:lvl9pPr marL="3886200" indent="-228600" eaLnBrk="0" fontAlgn="base" hangingPunct="0">
              <a:lnSpc>
                <a:spcPct val="90000"/>
              </a:lnSpc>
              <a:spcBef>
                <a:spcPts val="150"/>
              </a:spcBef>
              <a:spcAft>
                <a:spcPts val="300"/>
              </a:spcAft>
              <a:buClr>
                <a:srgbClr val="0B4DA2"/>
              </a:buClr>
              <a:buSzPct val="100000"/>
              <a:buFont typeface="Calibri" panose="020F0702030404030204" charset="0"/>
              <a:buChar char="◦"/>
              <a:defRPr sz="1000">
                <a:solidFill>
                  <a:srgbClr val="404040"/>
                </a:solidFill>
                <a:latin typeface="Calibri" panose="020F0702030404030204" charset="0"/>
                <a:ea typeface="SimSun" pitchFamily="2" charset="-122"/>
              </a:defRPr>
            </a:lvl9pPr>
          </a:lstStyle>
          <a:p>
            <a:pPr algn="ctr" fontAlgn="base">
              <a:lnSpc>
                <a:spcPct val="100000"/>
              </a:lnSpc>
              <a:spcBef>
                <a:spcPct val="0"/>
              </a:spcBef>
              <a:spcAft>
                <a:spcPct val="0"/>
              </a:spcAft>
              <a:buFontTx/>
              <a:buNone/>
            </a:pPr>
            <a:endParaRPr lang="zh-CN" altLang="en-US" sz="1350">
              <a:solidFill>
                <a:srgbClr val="FFFFFF"/>
              </a:solidFill>
              <a:latin typeface="华文中宋" panose="02010600040101010101" pitchFamily="2" charset="-122"/>
              <a:ea typeface="华文中宋" panose="02010600040101010101" pitchFamily="2" charset="-122"/>
              <a:sym typeface="Calibri" panose="020F0702030404030204" charset="0"/>
            </a:endParaRPr>
          </a:p>
        </p:txBody>
      </p:sp>
      <p:cxnSp>
        <p:nvCxnSpPr>
          <p:cNvPr id="3145729" name="Line 404"/>
          <p:cNvCxnSpPr>
            <a:cxnSpLocks noChangeShapeType="1"/>
          </p:cNvCxnSpPr>
          <p:nvPr userDrawn="1"/>
        </p:nvCxnSpPr>
        <p:spPr bwMode="auto">
          <a:xfrm>
            <a:off x="550863" y="428625"/>
            <a:ext cx="0" cy="457200"/>
          </a:xfrm>
          <a:prstGeom prst="line">
            <a:avLst/>
          </a:prstGeom>
          <a:noFill/>
          <a:ln w="38100">
            <a:solidFill>
              <a:srgbClr val="C00000"/>
            </a:solidFill>
            <a:round/>
          </a:ln>
        </p:spPr>
      </p:cxnSp>
      <p:pic>
        <p:nvPicPr>
          <p:cNvPr id="14" name="图片 13"/>
          <p:cNvPicPr/>
          <p:nvPr userDrawn="1"/>
        </p:nvPicPr>
        <p:blipFill>
          <a:blip r:embed="rId13" cstate="print"/>
          <a:stretch>
            <a:fillRect/>
          </a:stretch>
        </p:blipFill>
        <p:spPr>
          <a:xfrm>
            <a:off x="11313006" y="130754"/>
            <a:ext cx="742470" cy="86042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cut/>
  </p:transition>
  <p:hf hdr="0" ftr="0" dt="0"/>
  <p:txStyles>
    <p:titleStyle>
      <a:lvl1pPr algn="l" rtl="0" eaLnBrk="0" fontAlgn="base" hangingPunct="0">
        <a:lnSpc>
          <a:spcPct val="85000"/>
        </a:lnSpc>
        <a:spcBef>
          <a:spcPct val="0"/>
        </a:spcBef>
        <a:spcAft>
          <a:spcPct val="0"/>
        </a:spcAft>
        <a:defRPr sz="2250">
          <a:solidFill>
            <a:srgbClr val="808080"/>
          </a:solidFill>
          <a:latin typeface="+mj-lt"/>
          <a:ea typeface="+mj-ea"/>
          <a:cs typeface="+mj-cs"/>
        </a:defRPr>
      </a:lvl1pPr>
      <a:lvl2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2pPr>
      <a:lvl3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3pPr>
      <a:lvl4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4pPr>
      <a:lvl5pPr algn="l" rtl="0" eaLnBrk="0" fontAlgn="base" hangingPunct="0">
        <a:lnSpc>
          <a:spcPct val="85000"/>
        </a:lnSpc>
        <a:spcBef>
          <a:spcPct val="0"/>
        </a:spcBef>
        <a:spcAft>
          <a:spcPct val="0"/>
        </a:spcAft>
        <a:defRPr sz="2250">
          <a:solidFill>
            <a:srgbClr val="808080"/>
          </a:solidFill>
          <a:latin typeface="Calibri Light" panose="020F0302020204030204"/>
          <a:ea typeface="SimSun" pitchFamily="2" charset="-122"/>
        </a:defRPr>
      </a:lvl5pPr>
      <a:lvl6pPr marL="3429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6pPr>
      <a:lvl7pPr marL="6858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7pPr>
      <a:lvl8pPr marL="10287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8pPr>
      <a:lvl9pPr marL="1371600" algn="l" rtl="0" fontAlgn="base">
        <a:lnSpc>
          <a:spcPct val="85000"/>
        </a:lnSpc>
        <a:spcBef>
          <a:spcPct val="0"/>
        </a:spcBef>
        <a:spcAft>
          <a:spcPct val="0"/>
        </a:spcAft>
        <a:defRPr sz="2250">
          <a:solidFill>
            <a:srgbClr val="808080"/>
          </a:solidFill>
          <a:latin typeface="Calibri Light" panose="020F0302020204030204"/>
          <a:ea typeface="SimSun" pitchFamily="2" charset="-122"/>
        </a:defRPr>
      </a:lvl9pPr>
    </p:titleStyle>
    <p:bodyStyle>
      <a:lvl1pPr marL="51435" indent="-51435" algn="l" rtl="0" eaLnBrk="0" fontAlgn="base" hangingPunct="0">
        <a:lnSpc>
          <a:spcPct val="90000"/>
        </a:lnSpc>
        <a:spcBef>
          <a:spcPts val="675"/>
        </a:spcBef>
        <a:spcAft>
          <a:spcPts val="115"/>
        </a:spcAft>
        <a:buClr>
          <a:srgbClr val="0B4DA2"/>
        </a:buClr>
        <a:buSzPct val="100000"/>
        <a:buFont typeface="Calibri" panose="020F0702030404030204" charset="0"/>
        <a:buChar char=" "/>
        <a:defRPr sz="2400">
          <a:solidFill>
            <a:srgbClr val="404040"/>
          </a:solidFill>
          <a:latin typeface="+mn-lt"/>
          <a:ea typeface="+mn-ea"/>
          <a:cs typeface="+mn-cs"/>
        </a:defRPr>
      </a:lvl1pPr>
      <a:lvl2pPr marL="216535" indent="-104775" algn="l" rtl="0" eaLnBrk="0" fontAlgn="base" hangingPunct="0">
        <a:lnSpc>
          <a:spcPct val="90000"/>
        </a:lnSpc>
        <a:spcBef>
          <a:spcPts val="115"/>
        </a:spcBef>
        <a:spcAft>
          <a:spcPts val="225"/>
        </a:spcAft>
        <a:buClr>
          <a:srgbClr val="0B4DA2"/>
        </a:buClr>
        <a:buSzPct val="100000"/>
        <a:buFont typeface="Calibri" panose="020F0702030404030204" charset="0"/>
        <a:buChar char="◦"/>
        <a:defRPr sz="975">
          <a:solidFill>
            <a:srgbClr val="404040"/>
          </a:solidFill>
          <a:latin typeface="+mn-lt"/>
          <a:ea typeface="+mn-ea"/>
        </a:defRPr>
      </a:lvl2pPr>
      <a:lvl3pPr marL="318135" indent="-102235" algn="l" rtl="0" eaLnBrk="0" fontAlgn="base" hangingPunct="0">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3pPr>
      <a:lvl4pPr marL="420370" indent="-102235" algn="l" rtl="0" eaLnBrk="0" fontAlgn="base" hangingPunct="0">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4pPr>
      <a:lvl5pPr marL="523875" indent="-104775" algn="l" rtl="0" eaLnBrk="0" fontAlgn="base" hangingPunct="0">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5pPr>
      <a:lvl6pPr marL="8667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6pPr>
      <a:lvl7pPr marL="12096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7pPr>
      <a:lvl8pPr marL="15525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8pPr>
      <a:lvl9pPr marL="1895475" indent="-104775" algn="l" rtl="0" fontAlgn="base">
        <a:lnSpc>
          <a:spcPct val="90000"/>
        </a:lnSpc>
        <a:spcBef>
          <a:spcPts val="115"/>
        </a:spcBef>
        <a:spcAft>
          <a:spcPts val="225"/>
        </a:spcAft>
        <a:buClr>
          <a:srgbClr val="0B4DA2"/>
        </a:buClr>
        <a:buSzPct val="100000"/>
        <a:buFont typeface="Calibri" panose="020F0702030404030204" charset="0"/>
        <a:buChar char="◦"/>
        <a:defRPr sz="750">
          <a:solidFill>
            <a:srgbClr val="404040"/>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hyperlink" Target="https://en.wikipedia.org/wiki/Crystallographic_Information_File" TargetMode="External"/><Relationship Id="rId4" Type="http://schemas.openxmlformats.org/officeDocument/2006/relationships/hyperlink" Target="https://cmr.fysik.dtu.dk/cubic_perovskites/cubic_perovskites.html" TargetMode="External"/><Relationship Id="rId3" Type="http://schemas.openxmlformats.org/officeDocument/2006/relationships/hyperlink" Target="https://www.crystallography.net/cod/cif/" TargetMode="External"/><Relationship Id="rId2" Type="http://schemas.openxmlformats.org/officeDocument/2006/relationships/hyperlink" Target="https://www.materialsproject.org/open" TargetMode="External"/><Relationship Id="rId1"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1" Type="http://schemas.openxmlformats.org/officeDocument/2006/relationships/notesSlide" Target="../notesSlides/notesSlide5.xml"/><Relationship Id="rId10"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image" Target="../media/image26.png"/><Relationship Id="rId6" Type="http://schemas.openxmlformats.org/officeDocument/2006/relationships/hyperlink" Target="http://tkipf.github.io/graph-convolutional-networks/" TargetMode="Externa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95" y="3944620"/>
            <a:ext cx="12214225" cy="295021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pic>
        <p:nvPicPr>
          <p:cNvPr id="5" name="图片 4" descr="SHU_VI_LOGO.svg"/>
          <p:cNvPicPr>
            <a:picLocks noChangeAspect="1"/>
          </p:cNvPicPr>
          <p:nvPr/>
        </p:nvPicPr>
        <p:blipFill>
          <a:blip r:embed="rId1"/>
          <a:stretch>
            <a:fillRect/>
          </a:stretch>
        </p:blipFill>
        <p:spPr>
          <a:xfrm>
            <a:off x="9912985" y="4404722"/>
            <a:ext cx="1795780" cy="2251075"/>
          </a:xfrm>
          <a:prstGeom prst="rect">
            <a:avLst/>
          </a:prstGeom>
        </p:spPr>
      </p:pic>
      <p:sp>
        <p:nvSpPr>
          <p:cNvPr id="2" name="文本框 1"/>
          <p:cNvSpPr txBox="1"/>
          <p:nvPr/>
        </p:nvSpPr>
        <p:spPr>
          <a:xfrm>
            <a:off x="3314065" y="2286000"/>
            <a:ext cx="5563870" cy="706755"/>
          </a:xfrm>
          <a:prstGeom prst="rect">
            <a:avLst/>
          </a:prstGeom>
          <a:noFill/>
        </p:spPr>
        <p:txBody>
          <a:bodyPr wrap="square" rtlCol="0">
            <a:spAutoFit/>
          </a:bodyPr>
          <a:p>
            <a:r>
              <a:rPr lang="en-US" altLang="zh-CN" sz="4000" b="1">
                <a:ln w="9525">
                  <a:solidFill>
                    <a:schemeClr val="bg1"/>
                  </a:solidFill>
                  <a:prstDash val="solid"/>
                </a:ln>
                <a:effectLst>
                  <a:outerShdw blurRad="12700" dist="38100" dir="2700000" algn="tl" rotWithShape="0">
                    <a:schemeClr val="bg1">
                      <a:lumMod val="50000"/>
                    </a:schemeClr>
                  </a:outerShdw>
                </a:effectLst>
                <a:latin typeface="DejaVu Serif Condensed" panose="02060606050605020204" charset="0"/>
                <a:cs typeface="DejaVu Serif Condensed" panose="02060606050605020204" charset="0"/>
                <a:sym typeface="+mn-ea"/>
              </a:rPr>
              <a:t>2021.10.13 </a:t>
            </a:r>
            <a:r>
              <a:rPr lang="zh-CN" altLang="en-US" sz="4000" b="1">
                <a:ln w="9525">
                  <a:solidFill>
                    <a:schemeClr val="bg1"/>
                  </a:solidFill>
                  <a:prstDash val="solid"/>
                </a:ln>
                <a:effectLst>
                  <a:outerShdw blurRad="12700" dist="38100" dir="2700000" algn="tl" rotWithShape="0">
                    <a:schemeClr val="bg1">
                      <a:lumMod val="50000"/>
                    </a:schemeClr>
                  </a:outerShdw>
                </a:effectLst>
                <a:latin typeface="DejaVu Serif Condensed" panose="02060606050605020204" charset="0"/>
                <a:ea typeface="文泉驿微米黑" panose="020B0606030804020204" charset="-122"/>
                <a:cs typeface="DejaVu Serif Condensed" panose="02060606050605020204" charset="0"/>
                <a:sym typeface="+mn-ea"/>
              </a:rPr>
              <a:t>汇报</a:t>
            </a:r>
            <a:endParaRPr lang="zh-CN" altLang="en-US" sz="4000" b="1">
              <a:ln w="9525">
                <a:solidFill>
                  <a:schemeClr val="bg1"/>
                </a:solidFill>
                <a:prstDash val="solid"/>
              </a:ln>
              <a:gradFill>
                <a:gsLst>
                  <a:gs pos="21000">
                    <a:srgbClr val="53575C"/>
                  </a:gs>
                  <a:gs pos="88000">
                    <a:srgbClr val="C5C7CA"/>
                  </a:gs>
                </a:gsLst>
                <a:lin ang="5400000"/>
              </a:gradFill>
              <a:effectLst>
                <a:outerShdw blurRad="12700" dist="38100" dir="2700000" algn="tl" rotWithShape="0">
                  <a:schemeClr val="bg1">
                    <a:lumMod val="50000"/>
                  </a:schemeClr>
                </a:outerShdw>
              </a:effectLst>
              <a:latin typeface="DejaVu Serif Condensed" panose="02060606050605020204" charset="0"/>
              <a:ea typeface="文泉驿微米黑" panose="020B0606030804020204" charset="-122"/>
              <a:cs typeface="DejaVu Serif Condensed" panose="02060606050605020204" charset="0"/>
              <a:sym typeface="+mn-ea"/>
            </a:endParaRPr>
          </a:p>
        </p:txBody>
      </p:sp>
      <p:sp>
        <p:nvSpPr>
          <p:cNvPr id="6" name="文本框 5"/>
          <p:cNvSpPr txBox="1"/>
          <p:nvPr/>
        </p:nvSpPr>
        <p:spPr>
          <a:xfrm>
            <a:off x="6780530" y="4501515"/>
            <a:ext cx="3077845" cy="922020"/>
          </a:xfrm>
          <a:prstGeom prst="rect">
            <a:avLst/>
          </a:prstGeom>
          <a:noFill/>
        </p:spPr>
        <p:txBody>
          <a:bodyPr wrap="square" rtlCol="0">
            <a:spAutoFit/>
          </a:bodyPr>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汇报人：于烨泳</a:t>
            </a:r>
            <a:endParaRPr lang="zh-CN" altLang="en-US" b="1">
              <a:solidFill>
                <a:schemeClr val="bg1"/>
              </a:solidFill>
              <a:effectLst>
                <a:outerShdw blurRad="38100" dist="19050" dir="2700000" algn="tl" rotWithShape="0">
                  <a:schemeClr val="dk1">
                    <a:alpha val="40000"/>
                  </a:schemeClr>
                </a:outerShdw>
              </a:effectLst>
              <a:latin typeface="+mj-lt"/>
              <a:cs typeface="+mj-lt"/>
              <a:sym typeface="+mn-ea"/>
            </a:endParaRPr>
          </a:p>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学号</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   </a:t>
            </a:r>
            <a:r>
              <a:rPr lang="zh-CN" altLang="en-US" b="1">
                <a:solidFill>
                  <a:schemeClr val="bg1"/>
                </a:solidFill>
                <a:effectLst>
                  <a:outerShdw blurRad="38100" dist="19050" dir="2700000" algn="tl" rotWithShape="0">
                    <a:schemeClr val="dk1">
                      <a:alpha val="40000"/>
                    </a:schemeClr>
                  </a:outerShdw>
                </a:effectLst>
                <a:latin typeface="+mj-lt"/>
                <a:cs typeface="+mj-lt"/>
                <a:sym typeface="+mn-ea"/>
              </a:rPr>
              <a:t>：</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21820236</a:t>
            </a:r>
            <a:endParaRPr lang="en-US" altLang="zh-CN" b="1">
              <a:solidFill>
                <a:schemeClr val="bg1"/>
              </a:solidFill>
              <a:effectLst>
                <a:outerShdw blurRad="38100" dist="19050" dir="2700000" algn="tl" rotWithShape="0">
                  <a:schemeClr val="dk1">
                    <a:alpha val="40000"/>
                  </a:schemeClr>
                </a:outerShdw>
              </a:effectLst>
              <a:latin typeface="+mj-lt"/>
              <a:cs typeface="+mj-lt"/>
              <a:sym typeface="+mn-ea"/>
            </a:endParaRPr>
          </a:p>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汇报日期：</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 2021.10.13</a:t>
            </a:r>
            <a:endParaRPr lang="en-US" altLang="zh-CN" b="1">
              <a:solidFill>
                <a:schemeClr val="bg1"/>
              </a:solidFill>
              <a:effectLst>
                <a:outerShdw blurRad="38100" dist="19050" dir="2700000" algn="tl" rotWithShape="0">
                  <a:schemeClr val="dk1">
                    <a:alpha val="40000"/>
                  </a:schemeClr>
                </a:outerShdw>
              </a:effectLst>
              <a:latin typeface="+mj-lt"/>
              <a:cs typeface="+mj-lt"/>
              <a:sym typeface="+mn-ea"/>
            </a:endParaRPr>
          </a:p>
        </p:txBody>
      </p:sp>
    </p:spTree>
    <p:custDataLst>
      <p:tags r:id="rId2"/>
    </p:custDataLst>
  </p:cSld>
  <p:clrMapOvr>
    <a:masterClrMapping/>
  </p:clrMapOvr>
  <p:transition spd="med">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t>Convolution function</a:t>
            </a:r>
            <a:r>
              <a:rPr lang="en-US" altLang="zh-CN" sz="3200" b="1"/>
              <a:t> of CGCNN</a:t>
            </a:r>
            <a:endParaRPr lang="en-US" altLang="zh-CN"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49860" y="1588135"/>
            <a:ext cx="5679440" cy="1028700"/>
          </a:xfrm>
          <a:prstGeom prst="rect">
            <a:avLst/>
          </a:prstGeom>
        </p:spPr>
      </p:pic>
      <p:pic>
        <p:nvPicPr>
          <p:cNvPr id="6" name="图片 5"/>
          <p:cNvPicPr>
            <a:picLocks noChangeAspect="1"/>
          </p:cNvPicPr>
          <p:nvPr/>
        </p:nvPicPr>
        <p:blipFill>
          <a:blip r:embed="rId2"/>
          <a:stretch>
            <a:fillRect/>
          </a:stretch>
        </p:blipFill>
        <p:spPr>
          <a:xfrm>
            <a:off x="149860" y="4337050"/>
            <a:ext cx="5261610" cy="1425575"/>
          </a:xfrm>
          <a:prstGeom prst="rect">
            <a:avLst/>
          </a:prstGeom>
        </p:spPr>
      </p:pic>
      <p:pic>
        <p:nvPicPr>
          <p:cNvPr id="9" name="图片 8"/>
          <p:cNvPicPr>
            <a:picLocks noChangeAspect="1"/>
          </p:cNvPicPr>
          <p:nvPr/>
        </p:nvPicPr>
        <p:blipFill>
          <a:blip r:embed="rId3"/>
          <a:srcRect r="9785"/>
          <a:stretch>
            <a:fillRect/>
          </a:stretch>
        </p:blipFill>
        <p:spPr>
          <a:xfrm>
            <a:off x="5829300" y="1544955"/>
            <a:ext cx="5924550" cy="4217670"/>
          </a:xfrm>
          <a:prstGeom prst="rect">
            <a:avLst/>
          </a:prstGeom>
        </p:spPr>
      </p:pic>
      <p:pic>
        <p:nvPicPr>
          <p:cNvPr id="10" name="图片 9"/>
          <p:cNvPicPr>
            <a:picLocks noChangeAspect="1"/>
          </p:cNvPicPr>
          <p:nvPr/>
        </p:nvPicPr>
        <p:blipFill>
          <a:blip r:embed="rId4"/>
          <a:stretch>
            <a:fillRect/>
          </a:stretch>
        </p:blipFill>
        <p:spPr>
          <a:xfrm>
            <a:off x="488315" y="3803650"/>
            <a:ext cx="2190750" cy="533400"/>
          </a:xfrm>
          <a:prstGeom prst="rect">
            <a:avLst/>
          </a:prstGeom>
        </p:spPr>
      </p:pic>
      <p:sp>
        <p:nvSpPr>
          <p:cNvPr id="12" name="燕尾形箭头 11"/>
          <p:cNvSpPr/>
          <p:nvPr/>
        </p:nvSpPr>
        <p:spPr>
          <a:xfrm rot="5400000">
            <a:off x="2785745" y="2908300"/>
            <a:ext cx="1154430" cy="571500"/>
          </a:xfrm>
          <a:prstGeom prst="notched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13" name="矩形 12"/>
          <p:cNvSpPr/>
          <p:nvPr/>
        </p:nvSpPr>
        <p:spPr>
          <a:xfrm>
            <a:off x="5934075" y="2479675"/>
            <a:ext cx="5715000" cy="80962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3" name="矩形 2"/>
          <p:cNvSpPr/>
          <p:nvPr/>
        </p:nvSpPr>
        <p:spPr>
          <a:xfrm>
            <a:off x="5993765" y="4227830"/>
            <a:ext cx="5436870" cy="37274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par>
                                <p:cTn id="11" presetID="5"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heckerboard(across)">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500"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anim calcmode="lin" valueType="num">
                                      <p:cBhvr>
                                        <p:cTn id="24" dur="500" fill="hold"/>
                                        <p:tgtEl>
                                          <p:spTgt spid="13"/>
                                        </p:tgtEl>
                                        <p:attrNameLst>
                                          <p:attrName>ppt_x</p:attrName>
                                        </p:attrNameLst>
                                      </p:cBhvr>
                                      <p:tavLst>
                                        <p:tav tm="0">
                                          <p:val>
                                            <p:strVal val="#ppt_x"/>
                                          </p:val>
                                        </p:tav>
                                        <p:tav tm="100000">
                                          <p:val>
                                            <p:strVal val="#ppt_x"/>
                                          </p:val>
                                        </p:tav>
                                      </p:tavLst>
                                    </p:anim>
                                    <p:anim calcmode="lin" valueType="num">
                                      <p:cBhvr>
                                        <p:cTn id="25"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grpId="0" nodeType="clickEffect">
                                  <p:stCondLst>
                                    <p:cond delay="0"/>
                                  </p:stCondLst>
                                  <p:childTnLst>
                                    <p:set>
                                      <p:cBhvr>
                                        <p:cTn id="29" dur="500"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anim calcmode="lin" valueType="num">
                                      <p:cBhvr>
                                        <p:cTn id="31" dur="500" fill="hold"/>
                                        <p:tgtEl>
                                          <p:spTgt spid="3"/>
                                        </p:tgtEl>
                                        <p:attrNameLst>
                                          <p:attrName>ppt_x</p:attrName>
                                        </p:attrNameLst>
                                      </p:cBhvr>
                                      <p:tavLst>
                                        <p:tav tm="0">
                                          <p:val>
                                            <p:strVal val="#ppt_x"/>
                                          </p:val>
                                        </p:tav>
                                        <p:tav tm="100000">
                                          <p:val>
                                            <p:strVal val="#ppt_x"/>
                                          </p:val>
                                        </p:tav>
                                      </p:tavLst>
                                    </p:anim>
                                    <p:anim calcmode="lin" valueType="num">
                                      <p:cBhvr>
                                        <p:cTn id="32" dur="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3" grpId="0" animBg="1"/>
      <p:bldP spid="3"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t>Experimental </a:t>
            </a:r>
            <a:r>
              <a:rPr lang="en-US" altLang="zh-CN" sz="3200" b="1"/>
              <a:t>R</a:t>
            </a:r>
            <a:r>
              <a:rPr lang="zh-CN" altLang="en-US" sz="3200" b="1"/>
              <a:t>esults</a:t>
            </a:r>
            <a:endParaRPr lang="zh-CN" altLang="en-US"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259715" y="1401445"/>
            <a:ext cx="5320665" cy="3811905"/>
          </a:xfrm>
          <a:prstGeom prst="rect">
            <a:avLst/>
          </a:prstGeom>
        </p:spPr>
      </p:pic>
      <p:pic>
        <p:nvPicPr>
          <p:cNvPr id="6" name="图片 5"/>
          <p:cNvPicPr>
            <a:picLocks noChangeAspect="1"/>
          </p:cNvPicPr>
          <p:nvPr/>
        </p:nvPicPr>
        <p:blipFill>
          <a:blip r:embed="rId2"/>
          <a:stretch>
            <a:fillRect/>
          </a:stretch>
        </p:blipFill>
        <p:spPr>
          <a:xfrm>
            <a:off x="5785485" y="1518920"/>
            <a:ext cx="5789295" cy="3694430"/>
          </a:xfrm>
          <a:prstGeom prst="rect">
            <a:avLst/>
          </a:prstGeom>
        </p:spPr>
      </p:pic>
    </p:spTree>
  </p:cSld>
  <p:clrMapOvr>
    <a:masterClrMapping/>
  </p:clrMapOvr>
  <p:transition spd="med">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b="1"/>
              <a:t>Dataset</a:t>
            </a:r>
            <a:endParaRPr lang="en-US" altLang="zh-CN"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7" name="图片 6" descr="Dataset"/>
          <p:cNvPicPr>
            <a:picLocks noChangeAspect="1"/>
          </p:cNvPicPr>
          <p:nvPr/>
        </p:nvPicPr>
        <p:blipFill>
          <a:blip r:embed="rId1"/>
          <a:stretch>
            <a:fillRect/>
          </a:stretch>
        </p:blipFill>
        <p:spPr>
          <a:xfrm>
            <a:off x="-417830" y="-246380"/>
            <a:ext cx="8585200" cy="7350125"/>
          </a:xfrm>
          <a:prstGeom prst="rect">
            <a:avLst/>
          </a:prstGeom>
        </p:spPr>
      </p:pic>
      <p:sp>
        <p:nvSpPr>
          <p:cNvPr id="8" name="文本框 7"/>
          <p:cNvSpPr txBox="1"/>
          <p:nvPr/>
        </p:nvSpPr>
        <p:spPr>
          <a:xfrm>
            <a:off x="7800975" y="1506220"/>
            <a:ext cx="4070985" cy="4184650"/>
          </a:xfrm>
          <a:prstGeom prst="rect">
            <a:avLst/>
          </a:prstGeom>
          <a:noFill/>
        </p:spPr>
        <p:txBody>
          <a:bodyPr wrap="square" rtlCol="0" anchor="t">
            <a:spAutoFit/>
          </a:bodyPr>
          <a:p>
            <a:pPr marL="285750" indent="-285750">
              <a:buFont typeface="Arial" panose="02080604020202020204" pitchFamily="34" charset="0"/>
              <a:buChar char="•"/>
            </a:pPr>
            <a:r>
              <a:rPr lang="zh-CN" altLang="en-US" sz="1400" b="1">
                <a:solidFill>
                  <a:schemeClr val="bg1">
                    <a:lumMod val="50000"/>
                  </a:schemeClr>
                </a:solidFill>
              </a:rPr>
              <a:t>The Materials Project database</a:t>
            </a:r>
            <a:r>
              <a:rPr lang="en-US" altLang="zh-CN" sz="1400" b="1">
                <a:solidFill>
                  <a:schemeClr val="bg1">
                    <a:lumMod val="50000"/>
                  </a:schemeClr>
                </a:solidFill>
              </a:rPr>
              <a:t> </a:t>
            </a:r>
            <a:r>
              <a:rPr lang="zh-CN" altLang="en-US" sz="1400" b="1">
                <a:solidFill>
                  <a:schemeClr val="bg1">
                    <a:lumMod val="50000"/>
                  </a:schemeClr>
                </a:solidFill>
                <a:sym typeface="+mn-ea"/>
              </a:rPr>
              <a:t>晶体</a:t>
            </a:r>
            <a:r>
              <a:rPr lang="zh-CN" altLang="en-US" sz="1400" b="1">
                <a:solidFill>
                  <a:schemeClr val="bg1">
                    <a:lumMod val="50000"/>
                  </a:schemeClr>
                </a:solidFill>
              </a:rPr>
              <a:t>： </a:t>
            </a:r>
            <a:r>
              <a:rPr lang="zh-CN" altLang="en-US" sz="1400" b="1">
                <a:solidFill>
                  <a:schemeClr val="bg1">
                    <a:lumMod val="50000"/>
                  </a:schemeClr>
                </a:solidFill>
                <a:hlinkClick r:id="rId2" action="ppaction://hlinkfile"/>
              </a:rPr>
              <a:t>https://www.materialsproject.org/open</a:t>
            </a:r>
            <a:endParaRPr lang="zh-CN" altLang="en-US" sz="1400" b="1">
              <a:solidFill>
                <a:schemeClr val="bg1">
                  <a:lumMod val="50000"/>
                </a:schemeClr>
              </a:solidFill>
            </a:endParaRPr>
          </a:p>
          <a:p>
            <a:pPr marL="285750" indent="-285750">
              <a:buFont typeface="Arial" panose="02080604020202020204" pitchFamily="34" charset="0"/>
              <a:buChar char="•"/>
            </a:pPr>
            <a:endParaRPr lang="zh-CN" altLang="en-US" sz="1400" b="1">
              <a:solidFill>
                <a:schemeClr val="bg1">
                  <a:lumMod val="50000"/>
                </a:schemeClr>
              </a:solidFill>
            </a:endParaRPr>
          </a:p>
          <a:p>
            <a:pPr marL="285750" indent="-285750">
              <a:buFont typeface="Arial" panose="02080604020202020204" pitchFamily="34" charset="0"/>
              <a:buChar char="•"/>
            </a:pPr>
            <a:endParaRPr lang="zh-CN" altLang="en-US" sz="1400" b="1">
              <a:solidFill>
                <a:schemeClr val="bg1">
                  <a:lumMod val="50000"/>
                </a:schemeClr>
              </a:solidFill>
            </a:endParaRPr>
          </a:p>
          <a:p>
            <a:pPr marL="285750" indent="-285750">
              <a:buFont typeface="Arial" panose="02080604020202020204" pitchFamily="34" charset="0"/>
              <a:buChar char="•"/>
            </a:pPr>
            <a:r>
              <a:rPr lang="zh-CN" altLang="en-US" sz="1400" b="1">
                <a:solidFill>
                  <a:schemeClr val="bg1">
                    <a:lumMod val="50000"/>
                  </a:schemeClr>
                </a:solidFill>
              </a:rPr>
              <a:t>COD</a:t>
            </a:r>
            <a:r>
              <a:rPr lang="en-US" altLang="zh-CN" sz="1400" b="1">
                <a:solidFill>
                  <a:schemeClr val="bg1">
                    <a:lumMod val="50000"/>
                  </a:schemeClr>
                </a:solidFill>
              </a:rPr>
              <a:t> </a:t>
            </a:r>
            <a:r>
              <a:rPr lang="zh-CN" altLang="en-US" sz="1400" b="1">
                <a:solidFill>
                  <a:schemeClr val="bg1">
                    <a:lumMod val="50000"/>
                  </a:schemeClr>
                </a:solidFill>
                <a:sym typeface="+mn-ea"/>
              </a:rPr>
              <a:t>晶体</a:t>
            </a:r>
            <a:r>
              <a:rPr lang="zh-CN" altLang="en-US" sz="1400" b="1">
                <a:solidFill>
                  <a:schemeClr val="bg1">
                    <a:lumMod val="50000"/>
                  </a:schemeClr>
                </a:solidFill>
              </a:rPr>
              <a:t>： </a:t>
            </a:r>
            <a:r>
              <a:rPr lang="zh-CN" altLang="en-US" sz="1400" b="1">
                <a:solidFill>
                  <a:schemeClr val="bg1">
                    <a:lumMod val="50000"/>
                  </a:schemeClr>
                </a:solidFill>
                <a:hlinkClick r:id="rId3" action="ppaction://hlinkfile"/>
              </a:rPr>
              <a:t>https://www.crystallography.net/cod/cif/</a:t>
            </a:r>
            <a:endParaRPr lang="zh-CN" altLang="en-US" sz="1400" b="1">
              <a:solidFill>
                <a:schemeClr val="bg1">
                  <a:lumMod val="50000"/>
                </a:schemeClr>
              </a:solidFill>
              <a:hlinkClick r:id="rId3" action="ppaction://hlinkfile"/>
            </a:endParaRPr>
          </a:p>
          <a:p>
            <a:pPr marL="285750" indent="-285750">
              <a:buFont typeface="Arial" panose="02080604020202020204" pitchFamily="34" charset="0"/>
              <a:buChar char="•"/>
            </a:pPr>
            <a:endParaRPr lang="zh-CN" altLang="en-US" sz="1400" b="1">
              <a:solidFill>
                <a:schemeClr val="bg1">
                  <a:lumMod val="50000"/>
                </a:schemeClr>
              </a:solidFill>
              <a:hlinkClick r:id="rId3" action="ppaction://hlinkfile"/>
            </a:endParaRPr>
          </a:p>
          <a:p>
            <a:pPr marL="285750" indent="-285750">
              <a:buFont typeface="Arial" panose="02080604020202020204" pitchFamily="34" charset="0"/>
              <a:buChar char="•"/>
            </a:pPr>
            <a:endParaRPr lang="zh-CN" altLang="en-US" sz="1400" b="1">
              <a:solidFill>
                <a:schemeClr val="bg1">
                  <a:lumMod val="50000"/>
                </a:schemeClr>
              </a:solidFill>
            </a:endParaRPr>
          </a:p>
          <a:p>
            <a:pPr marL="285750" indent="-285750">
              <a:buFont typeface="Arial" panose="02080604020202020204" pitchFamily="34" charset="0"/>
              <a:buChar char="•"/>
            </a:pPr>
            <a:r>
              <a:rPr lang="zh-CN" altLang="en-US" sz="1400" b="1">
                <a:solidFill>
                  <a:schemeClr val="bg1">
                    <a:lumMod val="50000"/>
                  </a:schemeClr>
                </a:solidFill>
              </a:rPr>
              <a:t>The Perovskite database: </a:t>
            </a:r>
            <a:r>
              <a:rPr lang="zh-CN" altLang="en-US" sz="1400" b="1">
                <a:solidFill>
                  <a:schemeClr val="bg1">
                    <a:lumMod val="50000"/>
                  </a:schemeClr>
                </a:solidFill>
                <a:hlinkClick r:id="rId4" action="ppaction://hlinkfile"/>
              </a:rPr>
              <a:t>https://cmr.fysik.dtu.dk/cubic_perovskites/cubic_perovskites.html</a:t>
            </a:r>
            <a:r>
              <a:rPr lang="zh-CN" altLang="en-US" sz="1400" b="1">
                <a:solidFill>
                  <a:schemeClr val="bg1">
                    <a:lumMod val="50000"/>
                  </a:schemeClr>
                </a:solidFill>
              </a:rPr>
              <a:t> 过氧化物</a:t>
            </a:r>
            <a:endParaRPr lang="zh-CN" altLang="en-US" sz="1400" b="1">
              <a:solidFill>
                <a:schemeClr val="bg1">
                  <a:lumMod val="50000"/>
                </a:schemeClr>
              </a:solidFill>
            </a:endParaRPr>
          </a:p>
          <a:p>
            <a:pPr marL="285750" indent="-285750">
              <a:buFont typeface="Arial" panose="02080604020202020204" pitchFamily="34" charset="0"/>
              <a:buChar char="•"/>
            </a:pPr>
            <a:endParaRPr lang="zh-CN" altLang="en-US" sz="1400" b="1">
              <a:solidFill>
                <a:schemeClr val="bg1">
                  <a:lumMod val="50000"/>
                </a:schemeClr>
              </a:solidFill>
            </a:endParaRPr>
          </a:p>
          <a:p>
            <a:pPr marL="285750" indent="-285750">
              <a:buFont typeface="Arial" panose="02080604020202020204" pitchFamily="34" charset="0"/>
              <a:buChar char="•"/>
            </a:pPr>
            <a:endParaRPr lang="zh-CN" altLang="en-US" sz="1400" b="1">
              <a:solidFill>
                <a:schemeClr val="bg1">
                  <a:lumMod val="50000"/>
                </a:schemeClr>
              </a:solidFill>
            </a:endParaRPr>
          </a:p>
          <a:p>
            <a:pPr marL="285750" indent="-285750">
              <a:buFont typeface="Arial" panose="02080604020202020204" pitchFamily="34" charset="0"/>
              <a:buChar char="•"/>
            </a:pPr>
            <a:r>
              <a:rPr lang="zh-CN" altLang="en-US" sz="1400" b="1">
                <a:solidFill>
                  <a:schemeClr val="bg1">
                    <a:lumMod val="50000"/>
                  </a:schemeClr>
                </a:solidFill>
              </a:rPr>
              <a:t>CIF 文件定义: </a:t>
            </a:r>
            <a:r>
              <a:rPr lang="zh-CN" altLang="en-US" sz="1400" b="1">
                <a:solidFill>
                  <a:schemeClr val="bg1">
                    <a:lumMod val="50000"/>
                  </a:schemeClr>
                </a:solidFill>
                <a:hlinkClick r:id="rId5" action="ppaction://hlinkfile"/>
              </a:rPr>
              <a:t>https://en.wikipedia.org/wiki/Crystallographic_Information_File</a:t>
            </a:r>
            <a:endParaRPr lang="zh-CN" altLang="en-US" sz="1400" b="1">
              <a:solidFill>
                <a:schemeClr val="bg1">
                  <a:lumMod val="50000"/>
                </a:schemeClr>
              </a:solidFill>
            </a:endParaRPr>
          </a:p>
        </p:txBody>
      </p:sp>
    </p:spTree>
  </p:cSld>
  <p:clrMapOvr>
    <a:masterClrMapping/>
  </p:clrMapOvr>
  <p:transition spd="med">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t>Self-reflection</a:t>
            </a:r>
            <a:endParaRPr lang="zh-CN" altLang="en-US"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图片 4" descr="Self-reflection"/>
          <p:cNvPicPr>
            <a:picLocks noChangeAspect="1"/>
          </p:cNvPicPr>
          <p:nvPr/>
        </p:nvPicPr>
        <p:blipFill>
          <a:blip r:embed="rId1"/>
          <a:stretch>
            <a:fillRect/>
          </a:stretch>
        </p:blipFill>
        <p:spPr>
          <a:xfrm>
            <a:off x="1440815" y="1221105"/>
            <a:ext cx="7820025" cy="4972050"/>
          </a:xfrm>
          <a:prstGeom prst="rect">
            <a:avLst/>
          </a:prstGeom>
        </p:spPr>
      </p:pic>
    </p:spTree>
  </p:cSld>
  <p:clrMapOvr>
    <a:masterClrMapping/>
  </p:clrMapOvr>
  <p:transition spd="med">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95" y="3924300"/>
            <a:ext cx="12214225" cy="2950210"/>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pic>
        <p:nvPicPr>
          <p:cNvPr id="5" name="图片 4" descr="SHU_VI_LOGO.svg"/>
          <p:cNvPicPr>
            <a:picLocks noChangeAspect="1"/>
          </p:cNvPicPr>
          <p:nvPr/>
        </p:nvPicPr>
        <p:blipFill>
          <a:blip r:embed="rId1"/>
          <a:stretch>
            <a:fillRect/>
          </a:stretch>
        </p:blipFill>
        <p:spPr>
          <a:xfrm>
            <a:off x="9912985" y="4404722"/>
            <a:ext cx="1795780" cy="2251075"/>
          </a:xfrm>
          <a:prstGeom prst="rect">
            <a:avLst/>
          </a:prstGeom>
        </p:spPr>
      </p:pic>
      <p:sp>
        <p:nvSpPr>
          <p:cNvPr id="4" name="文本框 3"/>
          <p:cNvSpPr txBox="1"/>
          <p:nvPr/>
        </p:nvSpPr>
        <p:spPr>
          <a:xfrm>
            <a:off x="4559935" y="2001520"/>
            <a:ext cx="3071495" cy="1014730"/>
          </a:xfrm>
          <a:prstGeom prst="rect">
            <a:avLst/>
          </a:prstGeom>
          <a:noFill/>
        </p:spPr>
        <p:txBody>
          <a:bodyPr wrap="square" rtlCol="0" anchor="t">
            <a:spAutoFit/>
          </a:bodyPr>
          <a:p>
            <a:r>
              <a:rPr lang="zh-CN" altLang="en-US" sz="6000" b="1">
                <a:solidFill>
                  <a:schemeClr val="accent1"/>
                </a:solidFill>
                <a:effectLst>
                  <a:outerShdw blurRad="38100" dist="25400" dir="5400000" algn="ctr" rotWithShape="0">
                    <a:srgbClr val="6E747A">
                      <a:alpha val="43000"/>
                    </a:srgbClr>
                  </a:outerShdw>
                </a:effectLst>
                <a:latin typeface="+mj-lt"/>
                <a:cs typeface="+mj-lt"/>
                <a:sym typeface="+mn-ea"/>
              </a:rPr>
              <a:t>谢谢</a:t>
            </a:r>
            <a:r>
              <a:rPr lang="en-US" altLang="zh-CN" sz="6000" b="1">
                <a:solidFill>
                  <a:schemeClr val="accent1"/>
                </a:solidFill>
                <a:effectLst>
                  <a:outerShdw blurRad="38100" dist="25400" dir="5400000" algn="ctr" rotWithShape="0">
                    <a:srgbClr val="6E747A">
                      <a:alpha val="43000"/>
                    </a:srgbClr>
                  </a:outerShdw>
                </a:effectLst>
                <a:latin typeface="+mj-lt"/>
                <a:cs typeface="+mj-lt"/>
                <a:sym typeface="+mn-ea"/>
              </a:rPr>
              <a:t>~</a:t>
            </a:r>
            <a:r>
              <a:rPr lang="zh-CN" altLang="en-US" sz="6000" b="1">
                <a:solidFill>
                  <a:schemeClr val="accent1"/>
                </a:solidFill>
                <a:effectLst>
                  <a:outerShdw blurRad="38100" dist="25400" dir="5400000" algn="ctr" rotWithShape="0">
                    <a:srgbClr val="6E747A">
                      <a:alpha val="43000"/>
                    </a:srgbClr>
                  </a:outerShdw>
                </a:effectLst>
                <a:latin typeface="+mj-lt"/>
                <a:cs typeface="+mj-lt"/>
                <a:sym typeface="+mn-ea"/>
              </a:rPr>
              <a:t>！</a:t>
            </a:r>
            <a:endParaRPr lang="zh-CN" altLang="en-US" sz="6000" b="1">
              <a:solidFill>
                <a:schemeClr val="accent1"/>
              </a:solidFill>
              <a:effectLst>
                <a:outerShdw blurRad="38100" dist="25400" dir="5400000" algn="ctr" rotWithShape="0">
                  <a:srgbClr val="6E747A">
                    <a:alpha val="43000"/>
                  </a:srgbClr>
                </a:outerShdw>
              </a:effectLst>
              <a:latin typeface="+mj-lt"/>
              <a:cs typeface="+mj-lt"/>
              <a:sym typeface="+mn-ea"/>
            </a:endParaRPr>
          </a:p>
        </p:txBody>
      </p:sp>
      <p:sp>
        <p:nvSpPr>
          <p:cNvPr id="6" name="文本框 5"/>
          <p:cNvSpPr txBox="1"/>
          <p:nvPr/>
        </p:nvSpPr>
        <p:spPr>
          <a:xfrm>
            <a:off x="6780530" y="4501515"/>
            <a:ext cx="3077845" cy="922020"/>
          </a:xfrm>
          <a:prstGeom prst="rect">
            <a:avLst/>
          </a:prstGeom>
          <a:noFill/>
        </p:spPr>
        <p:txBody>
          <a:bodyPr wrap="square" rtlCol="0">
            <a:spAutoFit/>
          </a:bodyPr>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汇报人：于烨泳</a:t>
            </a:r>
            <a:endParaRPr lang="zh-CN" altLang="en-US" b="1">
              <a:solidFill>
                <a:schemeClr val="bg1"/>
              </a:solidFill>
              <a:effectLst>
                <a:outerShdw blurRad="38100" dist="19050" dir="2700000" algn="tl" rotWithShape="0">
                  <a:schemeClr val="dk1">
                    <a:alpha val="40000"/>
                  </a:schemeClr>
                </a:outerShdw>
              </a:effectLst>
              <a:latin typeface="+mj-lt"/>
              <a:cs typeface="+mj-lt"/>
              <a:sym typeface="+mn-ea"/>
            </a:endParaRPr>
          </a:p>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学号</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   </a:t>
            </a:r>
            <a:r>
              <a:rPr lang="zh-CN" altLang="en-US" b="1">
                <a:solidFill>
                  <a:schemeClr val="bg1"/>
                </a:solidFill>
                <a:effectLst>
                  <a:outerShdw blurRad="38100" dist="19050" dir="2700000" algn="tl" rotWithShape="0">
                    <a:schemeClr val="dk1">
                      <a:alpha val="40000"/>
                    </a:schemeClr>
                  </a:outerShdw>
                </a:effectLst>
                <a:latin typeface="+mj-lt"/>
                <a:cs typeface="+mj-lt"/>
                <a:sym typeface="+mn-ea"/>
              </a:rPr>
              <a:t>：</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21080236</a:t>
            </a:r>
            <a:endParaRPr lang="en-US" altLang="zh-CN" b="1">
              <a:solidFill>
                <a:schemeClr val="bg1"/>
              </a:solidFill>
              <a:effectLst>
                <a:outerShdw blurRad="38100" dist="19050" dir="2700000" algn="tl" rotWithShape="0">
                  <a:schemeClr val="dk1">
                    <a:alpha val="40000"/>
                  </a:schemeClr>
                </a:outerShdw>
              </a:effectLst>
              <a:latin typeface="+mj-lt"/>
              <a:cs typeface="+mj-lt"/>
              <a:sym typeface="+mn-ea"/>
            </a:endParaRPr>
          </a:p>
          <a:p>
            <a:r>
              <a:rPr lang="zh-CN" altLang="en-US" b="1">
                <a:solidFill>
                  <a:schemeClr val="bg1"/>
                </a:solidFill>
                <a:effectLst>
                  <a:outerShdw blurRad="38100" dist="19050" dir="2700000" algn="tl" rotWithShape="0">
                    <a:schemeClr val="dk1">
                      <a:alpha val="40000"/>
                    </a:schemeClr>
                  </a:outerShdw>
                </a:effectLst>
                <a:latin typeface="+mj-lt"/>
                <a:cs typeface="+mj-lt"/>
                <a:sym typeface="+mn-ea"/>
              </a:rPr>
              <a:t>汇报日期：</a:t>
            </a:r>
            <a:r>
              <a:rPr lang="en-US" altLang="zh-CN" b="1">
                <a:solidFill>
                  <a:schemeClr val="bg1"/>
                </a:solidFill>
                <a:effectLst>
                  <a:outerShdw blurRad="38100" dist="19050" dir="2700000" algn="tl" rotWithShape="0">
                    <a:schemeClr val="dk1">
                      <a:alpha val="40000"/>
                    </a:schemeClr>
                  </a:outerShdw>
                </a:effectLst>
                <a:latin typeface="+mj-lt"/>
                <a:cs typeface="+mj-lt"/>
                <a:sym typeface="+mn-ea"/>
              </a:rPr>
              <a:t> 2021.10.13</a:t>
            </a:r>
            <a:endParaRPr lang="en-US" altLang="zh-CN" b="1">
              <a:solidFill>
                <a:schemeClr val="bg1"/>
              </a:solidFill>
              <a:effectLst>
                <a:outerShdw blurRad="38100" dist="19050" dir="2700000" algn="tl" rotWithShape="0">
                  <a:schemeClr val="dk1">
                    <a:alpha val="40000"/>
                  </a:schemeClr>
                </a:outerShdw>
              </a:effectLst>
              <a:latin typeface="+mj-lt"/>
              <a:cs typeface="+mj-lt"/>
              <a:sym typeface="+mn-ea"/>
            </a:endParaRPr>
          </a:p>
        </p:txBody>
      </p:sp>
    </p:spTree>
    <p:custDataLst>
      <p:tags r:id="rId2"/>
    </p:custDataLst>
  </p:cSld>
  <p:clrMapOvr>
    <a:masterClrMapping/>
  </p:clrMapOvr>
  <p:transition spd="med">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2225" y="5085496"/>
            <a:ext cx="12214225" cy="1772503"/>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sp>
        <p:nvSpPr>
          <p:cNvPr id="7" name="矩形 6"/>
          <p:cNvSpPr/>
          <p:nvPr/>
        </p:nvSpPr>
        <p:spPr>
          <a:xfrm>
            <a:off x="0" y="1"/>
            <a:ext cx="12214225" cy="1742422"/>
          </a:xfrm>
          <a:prstGeom prst="rect">
            <a:avLst/>
          </a:prstGeom>
          <a:solidFill>
            <a:srgbClr val="00447C"/>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Calibri" panose="020F0702030404030204" charset="0"/>
              <a:ea typeface="SimSun" pitchFamily="2" charset="-122"/>
              <a:sym typeface="Calibri" panose="020F0702030404030204" charset="0"/>
            </a:endParaRPr>
          </a:p>
        </p:txBody>
      </p:sp>
      <p:sp>
        <p:nvSpPr>
          <p:cNvPr id="9" name="菱形 8"/>
          <p:cNvSpPr/>
          <p:nvPr/>
        </p:nvSpPr>
        <p:spPr>
          <a:xfrm>
            <a:off x="774024" y="2482980"/>
            <a:ext cx="1900990" cy="1690110"/>
          </a:xfrm>
          <a:prstGeom prst="diamond">
            <a:avLst/>
          </a:prstGeom>
          <a:solidFill>
            <a:srgbClr val="00447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271139" y="2900914"/>
            <a:ext cx="906761" cy="854242"/>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447793" y="2844545"/>
            <a:ext cx="385010" cy="1015663"/>
          </a:xfrm>
          <a:prstGeom prst="rect">
            <a:avLst/>
          </a:prstGeom>
          <a:noFill/>
        </p:spPr>
        <p:txBody>
          <a:bodyPr wrap="square" rtlCol="0">
            <a:spAutoFit/>
          </a:bodyPr>
          <a:lstStyle/>
          <a:p>
            <a:r>
              <a:rPr lang="en-US" altLang="zh-CN" sz="6000" dirty="0">
                <a:solidFill>
                  <a:schemeClr val="bg1"/>
                </a:solidFill>
                <a:latin typeface="Times New Roman" panose="02020603050405020304" pitchFamily="18" charset="0"/>
                <a:cs typeface="Times New Roman" panose="02020603050405020304" pitchFamily="18" charset="0"/>
              </a:rPr>
              <a:t>1</a:t>
            </a:r>
            <a:endParaRPr lang="zh-CN" altLang="en-US" sz="6000" dirty="0">
              <a:solidFill>
                <a:schemeClr val="bg1"/>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2901315" y="2644775"/>
            <a:ext cx="8978265" cy="1383665"/>
          </a:xfrm>
          <a:prstGeom prst="rect">
            <a:avLst/>
          </a:prstGeom>
          <a:noFill/>
        </p:spPr>
        <p:txBody>
          <a:bodyPr wrap="square" rtlCol="0">
            <a:spAutoFit/>
          </a:bodyPr>
          <a:lstStyle/>
          <a:p>
            <a:r>
              <a:rPr lang="zh-CN" alt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icrosoft YaHei" panose="020B0503020204020204" pitchFamily="34" charset="-122"/>
                <a:cs typeface="+mj-lt"/>
              </a:rPr>
              <a:t>Crystal Graph Convolutional Neural Networks for an Accurate</a:t>
            </a:r>
            <a:r>
              <a:rPr lang="en-US" altLang="zh-CN"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icrosoft YaHei" panose="020B0503020204020204" pitchFamily="34" charset="-122"/>
                <a:cs typeface="+mj-lt"/>
              </a:rPr>
              <a:t> </a:t>
            </a:r>
            <a:r>
              <a:rPr lang="zh-CN" alt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icrosoft YaHei" panose="020B0503020204020204" pitchFamily="34" charset="-122"/>
                <a:cs typeface="+mj-lt"/>
              </a:rPr>
              <a:t>and Interpretable Prediction</a:t>
            </a:r>
            <a:r>
              <a:rPr lang="en-US" altLang="zh-CN"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icrosoft YaHei" panose="020B0503020204020204" pitchFamily="34" charset="-122"/>
                <a:cs typeface="+mj-lt"/>
              </a:rPr>
              <a:t> </a:t>
            </a:r>
            <a:r>
              <a:rPr lang="zh-CN" alt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icrosoft YaHei" panose="020B0503020204020204" pitchFamily="34" charset="-122"/>
                <a:cs typeface="+mj-lt"/>
              </a:rPr>
              <a:t>of Material Properties</a:t>
            </a:r>
            <a:endParaRPr lang="zh-CN" altLang="en-US" sz="2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j-lt"/>
              <a:ea typeface="Microsoft YaHei" panose="020B0503020204020204" pitchFamily="34" charset="-122"/>
              <a:cs typeface="+mj-lt"/>
            </a:endParaRPr>
          </a:p>
        </p:txBody>
      </p:sp>
      <p:pic>
        <p:nvPicPr>
          <p:cNvPr id="2" name="图片 1" descr="SHU_VI_LOGO.svg"/>
          <p:cNvPicPr>
            <a:picLocks noChangeAspect="1"/>
          </p:cNvPicPr>
          <p:nvPr/>
        </p:nvPicPr>
        <p:blipFill>
          <a:blip r:embed="rId1"/>
          <a:stretch>
            <a:fillRect/>
          </a:stretch>
        </p:blipFill>
        <p:spPr>
          <a:xfrm>
            <a:off x="10928350" y="208915"/>
            <a:ext cx="1056640" cy="1324610"/>
          </a:xfrm>
          <a:prstGeom prst="rect">
            <a:avLst/>
          </a:prstGeom>
        </p:spPr>
      </p:pic>
    </p:spTree>
  </p:cSld>
  <p:clrMapOvr>
    <a:masterClrMapping/>
  </p:clrMapOvr>
  <p:transition spd="med">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200" b="1"/>
              <a:t>Abstract</a:t>
            </a:r>
            <a:endParaRPr kumimoji="1" lang="en-US" altLang="zh-CN" sz="3200" b="1"/>
          </a:p>
        </p:txBody>
      </p:sp>
      <p:sp>
        <p:nvSpPr>
          <p:cNvPr id="4" name="灯片编号占位符 3"/>
          <p:cNvSpPr>
            <a:spLocks noGrp="1"/>
          </p:cNvSpPr>
          <p:nvPr>
            <p:ph type="sldNum" sz="quarter" idx="12"/>
          </p:nvPr>
        </p:nvSpPr>
        <p:spPr/>
        <p:txBody>
          <a:bodyPr/>
          <a:lstStyle/>
          <a:p>
            <a:fld id="{89DB14B3-731A-4352-BC82-B1993596BD11}" type="slidenum">
              <a:rPr lang="zh-CN" altLang="en-US" smtClean="0"/>
            </a:fld>
            <a:endParaRPr lang="zh-CN" altLang="en-US" dirty="0"/>
          </a:p>
        </p:txBody>
      </p:sp>
      <p:pic>
        <p:nvPicPr>
          <p:cNvPr id="5" name="图片 4" descr="Abstract"/>
          <p:cNvPicPr>
            <a:picLocks noChangeAspect="1"/>
          </p:cNvPicPr>
          <p:nvPr/>
        </p:nvPicPr>
        <p:blipFill>
          <a:blip r:embed="rId1"/>
          <a:stretch>
            <a:fillRect/>
          </a:stretch>
        </p:blipFill>
        <p:spPr>
          <a:xfrm>
            <a:off x="367030" y="1728470"/>
            <a:ext cx="11201400" cy="3400425"/>
          </a:xfrm>
          <a:prstGeom prst="rect">
            <a:avLst/>
          </a:prstGeom>
        </p:spPr>
      </p:pic>
      <p:pic>
        <p:nvPicPr>
          <p:cNvPr id="6" name="图片 5"/>
          <p:cNvPicPr>
            <a:picLocks noChangeAspect="1"/>
          </p:cNvPicPr>
          <p:nvPr/>
        </p:nvPicPr>
        <p:blipFill>
          <a:blip r:embed="rId2"/>
          <a:stretch>
            <a:fillRect/>
          </a:stretch>
        </p:blipFill>
        <p:spPr>
          <a:xfrm>
            <a:off x="367030" y="1149350"/>
            <a:ext cx="2428875" cy="1714500"/>
          </a:xfrm>
          <a:prstGeom prst="rect">
            <a:avLst/>
          </a:prstGeom>
        </p:spPr>
      </p:pic>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0080" y="228602"/>
            <a:ext cx="9380539" cy="784225"/>
          </a:xfrm>
        </p:spPr>
        <p:txBody>
          <a:bodyPr/>
          <a:p>
            <a:r>
              <a:rPr kumimoji="1" lang="en-US" altLang="zh-CN" sz="3200" b="1">
                <a:sym typeface="+mn-ea"/>
              </a:rPr>
              <a:t>Introduction</a:t>
            </a:r>
            <a:endParaRPr lang="zh-CN" altLang="en-US"/>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sp>
        <p:nvSpPr>
          <p:cNvPr id="9" name="文本框 8"/>
          <p:cNvSpPr txBox="1"/>
          <p:nvPr/>
        </p:nvSpPr>
        <p:spPr>
          <a:xfrm>
            <a:off x="8650605" y="1613535"/>
            <a:ext cx="3083560" cy="2461260"/>
          </a:xfrm>
          <a:prstGeom prst="rect">
            <a:avLst/>
          </a:prstGeom>
          <a:noFill/>
        </p:spPr>
        <p:txBody>
          <a:bodyPr wrap="square" rtlCol="0">
            <a:spAutoFit/>
          </a:bodyPr>
          <a:p>
            <a:r>
              <a:rPr lang="zh-CN" altLang="en-US" sz="1400" b="1">
                <a:solidFill>
                  <a:schemeClr val="bg1">
                    <a:lumMod val="50000"/>
                  </a:schemeClr>
                </a:solidFill>
              </a:rPr>
              <a:t>Density-functional theory (DFT) is a successful theory to </a:t>
            </a:r>
            <a:r>
              <a:rPr lang="zh-CN" altLang="en-US" sz="1400" b="1">
                <a:solidFill>
                  <a:srgbClr val="FF0000"/>
                </a:solidFill>
              </a:rPr>
              <a:t>calculate the electronic structure of atoms, molecules, and solids</a:t>
            </a:r>
            <a:r>
              <a:rPr lang="zh-CN" altLang="en-US" sz="1400" b="1">
                <a:solidFill>
                  <a:schemeClr val="bg1">
                    <a:lumMod val="50000"/>
                  </a:schemeClr>
                </a:solidFill>
              </a:rPr>
              <a:t>.</a:t>
            </a:r>
            <a:endParaRPr lang="zh-CN" altLang="en-US" sz="1400" b="1">
              <a:solidFill>
                <a:schemeClr val="bg1">
                  <a:lumMod val="50000"/>
                </a:schemeClr>
              </a:solidFill>
            </a:endParaRPr>
          </a:p>
          <a:p>
            <a:r>
              <a:rPr lang="zh-CN" altLang="en-US" sz="1400" b="1">
                <a:solidFill>
                  <a:schemeClr val="bg1">
                    <a:lumMod val="50000"/>
                  </a:schemeClr>
                </a:solidFill>
              </a:rPr>
              <a:t> </a:t>
            </a:r>
            <a:endParaRPr lang="zh-CN" altLang="en-US" sz="1400" b="1">
              <a:solidFill>
                <a:schemeClr val="bg1">
                  <a:lumMod val="50000"/>
                </a:schemeClr>
              </a:solidFill>
            </a:endParaRPr>
          </a:p>
          <a:p>
            <a:r>
              <a:rPr lang="zh-CN" altLang="en-US" sz="1400" b="1">
                <a:solidFill>
                  <a:schemeClr val="bg1">
                    <a:lumMod val="50000"/>
                  </a:schemeClr>
                </a:solidFill>
              </a:rPr>
              <a:t>It</a:t>
            </a:r>
            <a:r>
              <a:rPr lang="en-US" altLang="zh-CN" sz="1400" b="1">
                <a:solidFill>
                  <a:schemeClr val="bg1">
                    <a:lumMod val="50000"/>
                  </a:schemeClr>
                </a:solidFill>
              </a:rPr>
              <a:t>’</a:t>
            </a:r>
            <a:r>
              <a:rPr lang="zh-CN" altLang="en-US" sz="1400" b="1">
                <a:solidFill>
                  <a:schemeClr val="bg1">
                    <a:lumMod val="50000"/>
                  </a:schemeClr>
                </a:solidFill>
              </a:rPr>
              <a:t>s goal is the </a:t>
            </a:r>
            <a:r>
              <a:rPr lang="zh-CN" altLang="en-US" sz="1400" b="1">
                <a:solidFill>
                  <a:srgbClr val="FF0000"/>
                </a:solidFill>
              </a:rPr>
              <a:t>quantitative</a:t>
            </a:r>
            <a:r>
              <a:rPr lang="en-US" altLang="zh-CN" sz="1400" b="1">
                <a:solidFill>
                  <a:srgbClr val="FF0000"/>
                </a:solidFill>
              </a:rPr>
              <a:t> </a:t>
            </a:r>
            <a:r>
              <a:rPr lang="zh-CN" altLang="en-US" sz="1400" b="1">
                <a:solidFill>
                  <a:srgbClr val="FF0000"/>
                </a:solidFill>
              </a:rPr>
              <a:t>understanding of material properties </a:t>
            </a:r>
            <a:r>
              <a:rPr lang="zh-CN" altLang="en-US" sz="1400" b="1">
                <a:solidFill>
                  <a:schemeClr val="bg1">
                    <a:lumMod val="50000"/>
                  </a:schemeClr>
                </a:solidFill>
              </a:rPr>
              <a:t>from the fundamental laws of quantum mechanics.</a:t>
            </a:r>
            <a:endParaRPr lang="zh-CN" altLang="en-US" sz="1400" b="1">
              <a:solidFill>
                <a:schemeClr val="bg1">
                  <a:lumMod val="50000"/>
                </a:schemeClr>
              </a:solidFill>
            </a:endParaRPr>
          </a:p>
        </p:txBody>
      </p:sp>
      <p:pic>
        <p:nvPicPr>
          <p:cNvPr id="10" name="图片 9" descr="Introduction"/>
          <p:cNvPicPr>
            <a:picLocks noChangeAspect="1"/>
          </p:cNvPicPr>
          <p:nvPr/>
        </p:nvPicPr>
        <p:blipFill>
          <a:blip r:embed="rId1"/>
          <a:stretch>
            <a:fillRect/>
          </a:stretch>
        </p:blipFill>
        <p:spPr>
          <a:xfrm>
            <a:off x="457835" y="918845"/>
            <a:ext cx="9563100" cy="5419725"/>
          </a:xfrm>
          <a:prstGeom prst="rect">
            <a:avLst/>
          </a:prstGeom>
        </p:spPr>
      </p:pic>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2800" b="1" dirty="0">
                <a:solidFill>
                  <a:schemeClr val="bg1">
                    <a:lumMod val="50000"/>
                  </a:schemeClr>
                </a:solidFill>
                <a:ea typeface="Microsoft YaHei" panose="020B0503020204020204" pitchFamily="34" charset="-122"/>
                <a:cs typeface="+mj-lt"/>
                <a:sym typeface="+mn-ea"/>
              </a:rPr>
              <a:t>Graph Convolutional Neural Networks</a:t>
            </a:r>
            <a:r>
              <a:rPr lang="en-US" altLang="zh-CN" sz="2800" b="1" dirty="0">
                <a:solidFill>
                  <a:schemeClr val="bg1">
                    <a:lumMod val="50000"/>
                  </a:schemeClr>
                </a:solidFill>
                <a:ea typeface="Microsoft YaHei" panose="020B0503020204020204" pitchFamily="34" charset="-122"/>
                <a:cs typeface="+mj-lt"/>
                <a:sym typeface="+mn-ea"/>
              </a:rPr>
              <a:t>(</a:t>
            </a:r>
            <a:r>
              <a:rPr kumimoji="1" lang="en-US" altLang="zh-CN" sz="2800" b="1">
                <a:sym typeface="+mn-ea"/>
              </a:rPr>
              <a:t>GCN)</a:t>
            </a:r>
            <a:endParaRPr kumimoji="1" lang="en-US" altLang="zh-CN" sz="2800" b="1">
              <a:sym typeface="+mn-ea"/>
            </a:endParaRPr>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9" name="图片 8" descr="卷积"/>
          <p:cNvPicPr>
            <a:picLocks noChangeAspect="1"/>
          </p:cNvPicPr>
          <p:nvPr/>
        </p:nvPicPr>
        <p:blipFill>
          <a:blip r:embed="rId1"/>
          <a:stretch>
            <a:fillRect/>
          </a:stretch>
        </p:blipFill>
        <p:spPr>
          <a:xfrm>
            <a:off x="224790" y="1793875"/>
            <a:ext cx="4770755" cy="3335655"/>
          </a:xfrm>
          <a:prstGeom prst="rect">
            <a:avLst/>
          </a:prstGeom>
        </p:spPr>
      </p:pic>
      <p:pic>
        <p:nvPicPr>
          <p:cNvPr id="10" name="图片 9"/>
          <p:cNvPicPr>
            <a:picLocks noChangeAspect="1"/>
          </p:cNvPicPr>
          <p:nvPr/>
        </p:nvPicPr>
        <p:blipFill>
          <a:blip r:embed="rId2"/>
          <a:stretch>
            <a:fillRect/>
          </a:stretch>
        </p:blipFill>
        <p:spPr>
          <a:xfrm>
            <a:off x="5943600" y="1793875"/>
            <a:ext cx="6146165" cy="3270885"/>
          </a:xfrm>
          <a:prstGeom prst="rect">
            <a:avLst/>
          </a:prstGeom>
        </p:spPr>
      </p:pic>
      <p:sp>
        <p:nvSpPr>
          <p:cNvPr id="11" name="右箭头 10"/>
          <p:cNvSpPr/>
          <p:nvPr/>
        </p:nvSpPr>
        <p:spPr>
          <a:xfrm>
            <a:off x="5096510" y="3413760"/>
            <a:ext cx="746125" cy="33845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12" name="文本框 11"/>
          <p:cNvSpPr txBox="1"/>
          <p:nvPr/>
        </p:nvSpPr>
        <p:spPr>
          <a:xfrm>
            <a:off x="7680325" y="5304790"/>
            <a:ext cx="3343910" cy="368300"/>
          </a:xfrm>
          <a:prstGeom prst="rect">
            <a:avLst/>
          </a:prstGeom>
          <a:noFill/>
        </p:spPr>
        <p:txBody>
          <a:bodyPr wrap="square" rtlCol="0" anchor="t">
            <a:spAutoFit/>
          </a:bodyPr>
          <a:p>
            <a:r>
              <a:rPr lang="zh-CN" altLang="en-US" b="1">
                <a:solidFill>
                  <a:schemeClr val="bg1">
                    <a:lumMod val="50000"/>
                  </a:schemeClr>
                </a:solidFill>
                <a:sym typeface="+mn-ea"/>
              </a:rPr>
              <a:t>Non Euclidean Structure</a:t>
            </a:r>
            <a:endParaRPr lang="zh-CN" altLang="en-US" b="1">
              <a:solidFill>
                <a:schemeClr val="bg1">
                  <a:lumMod val="50000"/>
                </a:schemeClr>
              </a:solidFill>
            </a:endParaRPr>
          </a:p>
        </p:txBody>
      </p:sp>
      <p:sp>
        <p:nvSpPr>
          <p:cNvPr id="13" name="文本框 12"/>
          <p:cNvSpPr txBox="1"/>
          <p:nvPr/>
        </p:nvSpPr>
        <p:spPr>
          <a:xfrm>
            <a:off x="1055370" y="5304790"/>
            <a:ext cx="3343910" cy="368300"/>
          </a:xfrm>
          <a:prstGeom prst="rect">
            <a:avLst/>
          </a:prstGeom>
          <a:noFill/>
        </p:spPr>
        <p:txBody>
          <a:bodyPr wrap="square" rtlCol="0" anchor="t">
            <a:spAutoFit/>
          </a:bodyPr>
          <a:p>
            <a:r>
              <a:rPr lang="zh-CN" altLang="en-US" b="1">
                <a:solidFill>
                  <a:schemeClr val="bg1">
                    <a:lumMod val="50000"/>
                  </a:schemeClr>
                </a:solidFill>
                <a:sym typeface="+mn-ea"/>
              </a:rPr>
              <a:t>Euclidean Structure</a:t>
            </a:r>
            <a:endParaRPr lang="zh-CN" altLang="en-US" b="1">
              <a:solidFill>
                <a:schemeClr val="bg1">
                  <a:lumMod val="50000"/>
                </a:schemeClr>
              </a:solidFill>
            </a:endParaRPr>
          </a:p>
        </p:txBody>
      </p:sp>
    </p:spTree>
  </p:cSld>
  <p:clrMapOvr>
    <a:masterClrMapping/>
  </p:clrMapOvr>
  <p:transition spd="med">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t>Laplace matrix</a:t>
            </a:r>
            <a:endParaRPr lang="zh-CN" altLang="en-US" sz="3200"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3" name="图片 2" descr="Laplace matrix"/>
          <p:cNvPicPr>
            <a:picLocks noChangeAspect="1"/>
          </p:cNvPicPr>
          <p:nvPr/>
        </p:nvPicPr>
        <p:blipFill>
          <a:blip r:embed="rId1"/>
          <a:stretch>
            <a:fillRect/>
          </a:stretch>
        </p:blipFill>
        <p:spPr>
          <a:xfrm>
            <a:off x="-282575" y="1216660"/>
            <a:ext cx="12757150" cy="3454400"/>
          </a:xfrm>
          <a:prstGeom prst="rect">
            <a:avLst/>
          </a:prstGeom>
        </p:spPr>
      </p:pic>
      <p:pic>
        <p:nvPicPr>
          <p:cNvPr id="5" name="图片 4"/>
          <p:cNvPicPr>
            <a:picLocks noChangeAspect="1"/>
          </p:cNvPicPr>
          <p:nvPr/>
        </p:nvPicPr>
        <p:blipFill>
          <a:blip r:embed="rId2"/>
          <a:stretch>
            <a:fillRect/>
          </a:stretch>
        </p:blipFill>
        <p:spPr>
          <a:xfrm>
            <a:off x="1445260" y="4465955"/>
            <a:ext cx="6896100" cy="1504950"/>
          </a:xfrm>
          <a:prstGeom prst="rect">
            <a:avLst/>
          </a:prstGeom>
        </p:spPr>
      </p:pic>
      <p:pic>
        <p:nvPicPr>
          <p:cNvPr id="6" name="图片 5"/>
          <p:cNvPicPr>
            <a:picLocks noChangeAspect="1"/>
          </p:cNvPicPr>
          <p:nvPr/>
        </p:nvPicPr>
        <p:blipFill>
          <a:blip r:embed="rId3"/>
          <a:stretch>
            <a:fillRect/>
          </a:stretch>
        </p:blipFill>
        <p:spPr>
          <a:xfrm>
            <a:off x="9561195" y="4942205"/>
            <a:ext cx="2038350" cy="552450"/>
          </a:xfrm>
          <a:prstGeom prst="rect">
            <a:avLst/>
          </a:prstGeom>
        </p:spPr>
      </p:pic>
      <p:pic>
        <p:nvPicPr>
          <p:cNvPr id="7" name="图片 6"/>
          <p:cNvPicPr>
            <a:picLocks noChangeAspect="1"/>
          </p:cNvPicPr>
          <p:nvPr/>
        </p:nvPicPr>
        <p:blipFill>
          <a:blip r:embed="rId4"/>
          <a:stretch>
            <a:fillRect/>
          </a:stretch>
        </p:blipFill>
        <p:spPr>
          <a:xfrm>
            <a:off x="10151745" y="5494655"/>
            <a:ext cx="857250" cy="333375"/>
          </a:xfrm>
          <a:prstGeom prst="rect">
            <a:avLst/>
          </a:prstGeom>
        </p:spPr>
      </p:pic>
      <p:sp>
        <p:nvSpPr>
          <p:cNvPr id="8" name="右箭头 7"/>
          <p:cNvSpPr/>
          <p:nvPr/>
        </p:nvSpPr>
        <p:spPr>
          <a:xfrm>
            <a:off x="8497570" y="5059680"/>
            <a:ext cx="815340" cy="40767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Tree>
  </p:cSld>
  <p:clrMapOvr>
    <a:masterClrMapping/>
  </p:clrMapOvr>
  <p:transition spd="med">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图片 15"/>
          <p:cNvPicPr>
            <a:picLocks noChangeAspect="1"/>
          </p:cNvPicPr>
          <p:nvPr/>
        </p:nvPicPr>
        <p:blipFill>
          <a:blip r:embed="rId1"/>
          <a:stretch>
            <a:fillRect/>
          </a:stretch>
        </p:blipFill>
        <p:spPr>
          <a:xfrm>
            <a:off x="8322310" y="1014095"/>
            <a:ext cx="2581275" cy="447675"/>
          </a:xfrm>
          <a:prstGeom prst="rect">
            <a:avLst/>
          </a:prstGeom>
        </p:spPr>
      </p:pic>
      <p:sp>
        <p:nvSpPr>
          <p:cNvPr id="2" name="标题 1"/>
          <p:cNvSpPr>
            <a:spLocks noGrp="1"/>
          </p:cNvSpPr>
          <p:nvPr>
            <p:ph type="title"/>
          </p:nvPr>
        </p:nvSpPr>
        <p:spPr/>
        <p:txBody>
          <a:bodyPr/>
          <a:p>
            <a:r>
              <a:rPr lang="zh-CN" altLang="en-US" b="1">
                <a:sym typeface="+mn-ea"/>
              </a:rPr>
              <a:t>SEMI-SUPERVISED CLASSIFICATION WITH</a:t>
            </a:r>
            <a:r>
              <a:rPr lang="en-US" altLang="zh-CN" b="1">
                <a:sym typeface="+mn-ea"/>
              </a:rPr>
              <a:t> </a:t>
            </a:r>
            <a:r>
              <a:rPr lang="zh-CN" altLang="en-US" b="1">
                <a:sym typeface="+mn-ea"/>
              </a:rPr>
              <a:t>GRAPH CONVOLUTIONAL NETWORKS</a:t>
            </a:r>
            <a:endParaRPr lang="zh-CN" altLang="en-US"/>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5" name="图片 4"/>
          <p:cNvPicPr>
            <a:picLocks noChangeAspect="1"/>
          </p:cNvPicPr>
          <p:nvPr/>
        </p:nvPicPr>
        <p:blipFill>
          <a:blip r:embed="rId2"/>
          <a:stretch>
            <a:fillRect/>
          </a:stretch>
        </p:blipFill>
        <p:spPr>
          <a:xfrm>
            <a:off x="268605" y="1557020"/>
            <a:ext cx="3169920" cy="2521585"/>
          </a:xfrm>
          <a:prstGeom prst="rect">
            <a:avLst/>
          </a:prstGeom>
        </p:spPr>
      </p:pic>
      <p:pic>
        <p:nvPicPr>
          <p:cNvPr id="8" name="图片 7"/>
          <p:cNvPicPr>
            <a:picLocks noChangeAspect="1"/>
          </p:cNvPicPr>
          <p:nvPr/>
        </p:nvPicPr>
        <p:blipFill>
          <a:blip r:embed="rId3"/>
          <a:stretch>
            <a:fillRect/>
          </a:stretch>
        </p:blipFill>
        <p:spPr>
          <a:xfrm>
            <a:off x="4057015" y="1381760"/>
            <a:ext cx="3279775" cy="2814320"/>
          </a:xfrm>
          <a:prstGeom prst="rect">
            <a:avLst/>
          </a:prstGeom>
        </p:spPr>
      </p:pic>
      <p:pic>
        <p:nvPicPr>
          <p:cNvPr id="11" name="图片 10"/>
          <p:cNvPicPr>
            <a:picLocks noChangeAspect="1"/>
          </p:cNvPicPr>
          <p:nvPr/>
        </p:nvPicPr>
        <p:blipFill>
          <a:blip r:embed="rId4"/>
          <a:stretch>
            <a:fillRect/>
          </a:stretch>
        </p:blipFill>
        <p:spPr>
          <a:xfrm>
            <a:off x="952500" y="1090295"/>
            <a:ext cx="1714500" cy="466725"/>
          </a:xfrm>
          <a:prstGeom prst="rect">
            <a:avLst/>
          </a:prstGeom>
        </p:spPr>
      </p:pic>
      <p:pic>
        <p:nvPicPr>
          <p:cNvPr id="12" name="图片 11"/>
          <p:cNvPicPr>
            <a:picLocks noChangeAspect="1"/>
          </p:cNvPicPr>
          <p:nvPr/>
        </p:nvPicPr>
        <p:blipFill>
          <a:blip r:embed="rId5"/>
          <a:stretch>
            <a:fillRect/>
          </a:stretch>
        </p:blipFill>
        <p:spPr>
          <a:xfrm>
            <a:off x="838200" y="4817745"/>
            <a:ext cx="2600325" cy="1000125"/>
          </a:xfrm>
          <a:prstGeom prst="rect">
            <a:avLst/>
          </a:prstGeom>
        </p:spPr>
      </p:pic>
      <p:pic>
        <p:nvPicPr>
          <p:cNvPr id="13" name="图片 12"/>
          <p:cNvPicPr>
            <a:picLocks noChangeAspect="1"/>
          </p:cNvPicPr>
          <p:nvPr/>
        </p:nvPicPr>
        <p:blipFill>
          <a:blip r:embed="rId6"/>
          <a:stretch>
            <a:fillRect/>
          </a:stretch>
        </p:blipFill>
        <p:spPr>
          <a:xfrm>
            <a:off x="4610100" y="1090295"/>
            <a:ext cx="2085975" cy="295275"/>
          </a:xfrm>
          <a:prstGeom prst="rect">
            <a:avLst/>
          </a:prstGeom>
        </p:spPr>
      </p:pic>
      <p:pic>
        <p:nvPicPr>
          <p:cNvPr id="14" name="图片 13"/>
          <p:cNvPicPr>
            <a:picLocks noChangeAspect="1"/>
          </p:cNvPicPr>
          <p:nvPr/>
        </p:nvPicPr>
        <p:blipFill>
          <a:blip r:embed="rId7"/>
          <a:stretch>
            <a:fillRect/>
          </a:stretch>
        </p:blipFill>
        <p:spPr>
          <a:xfrm>
            <a:off x="4374515" y="4408170"/>
            <a:ext cx="2962275" cy="1819275"/>
          </a:xfrm>
          <a:prstGeom prst="rect">
            <a:avLst/>
          </a:prstGeom>
        </p:spPr>
      </p:pic>
      <p:pic>
        <p:nvPicPr>
          <p:cNvPr id="15" name="图片 14"/>
          <p:cNvPicPr>
            <a:picLocks noChangeAspect="1"/>
          </p:cNvPicPr>
          <p:nvPr/>
        </p:nvPicPr>
        <p:blipFill>
          <a:blip r:embed="rId8"/>
          <a:stretch>
            <a:fillRect/>
          </a:stretch>
        </p:blipFill>
        <p:spPr>
          <a:xfrm>
            <a:off x="8108315" y="1381760"/>
            <a:ext cx="3562350" cy="2733675"/>
          </a:xfrm>
          <a:prstGeom prst="rect">
            <a:avLst/>
          </a:prstGeom>
        </p:spPr>
      </p:pic>
      <p:pic>
        <p:nvPicPr>
          <p:cNvPr id="17" name="图片 16"/>
          <p:cNvPicPr>
            <a:picLocks noChangeAspect="1"/>
          </p:cNvPicPr>
          <p:nvPr/>
        </p:nvPicPr>
        <p:blipFill>
          <a:blip r:embed="rId9"/>
          <a:stretch>
            <a:fillRect/>
          </a:stretch>
        </p:blipFill>
        <p:spPr>
          <a:xfrm>
            <a:off x="7860030" y="3863975"/>
            <a:ext cx="3255645" cy="2469515"/>
          </a:xfrm>
          <a:prstGeom prst="rect">
            <a:avLst/>
          </a:prstGeom>
        </p:spPr>
      </p:pic>
      <p:sp>
        <p:nvSpPr>
          <p:cNvPr id="18" name="虚尾箭头 17"/>
          <p:cNvSpPr/>
          <p:nvPr/>
        </p:nvSpPr>
        <p:spPr>
          <a:xfrm>
            <a:off x="3291205" y="2837180"/>
            <a:ext cx="765810" cy="368300"/>
          </a:xfrm>
          <a:prstGeom prst="striped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
        <p:nvSpPr>
          <p:cNvPr id="19" name="虚尾箭头 18"/>
          <p:cNvSpPr/>
          <p:nvPr/>
        </p:nvSpPr>
        <p:spPr>
          <a:xfrm>
            <a:off x="7167245" y="2837180"/>
            <a:ext cx="765810" cy="368300"/>
          </a:xfrm>
          <a:prstGeom prst="striped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Left)">
                                      <p:cBhvr>
                                        <p:cTn id="7" dur="500"/>
                                        <p:tgtEl>
                                          <p:spTgt spid="18"/>
                                        </p:tgtEl>
                                      </p:cBhvr>
                                    </p:animEffect>
                                  </p:childTnLst>
                                </p:cTn>
                              </p:par>
                              <p:par>
                                <p:cTn id="8" presetID="18" presetClass="entr" presetSubtype="12"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downLeft)">
                                      <p:cBhvr>
                                        <p:cTn id="10" dur="500"/>
                                        <p:tgtEl>
                                          <p:spTgt spid="8"/>
                                        </p:tgtEl>
                                      </p:cBhvr>
                                    </p:animEffect>
                                  </p:childTnLst>
                                </p:cTn>
                              </p:par>
                              <p:par>
                                <p:cTn id="11" presetID="18" presetClass="entr" presetSubtype="12"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strips(downLeft)">
                                      <p:cBhvr>
                                        <p:cTn id="13" dur="500"/>
                                        <p:tgtEl>
                                          <p:spTgt spid="13"/>
                                        </p:tgtEl>
                                      </p:cBhvr>
                                    </p:animEffect>
                                  </p:childTnLst>
                                </p:cTn>
                              </p:par>
                              <p:par>
                                <p:cTn id="14" presetID="18" presetClass="entr" presetSubtype="12"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strips(downLef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grpId="0" nodeType="clickEffect">
                                  <p:stCondLst>
                                    <p:cond delay="0"/>
                                  </p:stCondLst>
                                  <p:childTnLst>
                                    <p:set>
                                      <p:cBhvr>
                                        <p:cTn id="20" dur="500" fill="hold">
                                          <p:stCondLst>
                                            <p:cond delay="0"/>
                                          </p:stCondLst>
                                        </p:cTn>
                                        <p:tgtEl>
                                          <p:spTgt spid="19"/>
                                        </p:tgtEl>
                                        <p:attrNameLst>
                                          <p:attrName>style.visibility</p:attrName>
                                        </p:attrNameLst>
                                      </p:cBhvr>
                                      <p:to>
                                        <p:strVal val="visible"/>
                                      </p:to>
                                    </p:set>
                                    <p:animEffect transition="in" filter="diamond(in)">
                                      <p:cBhvr>
                                        <p:cTn id="21" dur="500"/>
                                        <p:tgtEl>
                                          <p:spTgt spid="19"/>
                                        </p:tgtEl>
                                      </p:cBhvr>
                                    </p:animEffect>
                                  </p:childTnLst>
                                </p:cTn>
                              </p:par>
                              <p:par>
                                <p:cTn id="22" presetID="8" presetClass="entr" presetSubtype="16" fill="hold" nodeType="withEffect">
                                  <p:stCondLst>
                                    <p:cond delay="0"/>
                                  </p:stCondLst>
                                  <p:childTnLst>
                                    <p:set>
                                      <p:cBhvr>
                                        <p:cTn id="23" dur="500" fill="hold">
                                          <p:stCondLst>
                                            <p:cond delay="0"/>
                                          </p:stCondLst>
                                        </p:cTn>
                                        <p:tgtEl>
                                          <p:spTgt spid="15"/>
                                        </p:tgtEl>
                                        <p:attrNameLst>
                                          <p:attrName>style.visibility</p:attrName>
                                        </p:attrNameLst>
                                      </p:cBhvr>
                                      <p:to>
                                        <p:strVal val="visible"/>
                                      </p:to>
                                    </p:set>
                                    <p:animEffect transition="in" filter="diamond(in)">
                                      <p:cBhvr>
                                        <p:cTn id="24" dur="500"/>
                                        <p:tgtEl>
                                          <p:spTgt spid="15"/>
                                        </p:tgtEl>
                                      </p:cBhvr>
                                    </p:animEffect>
                                  </p:childTnLst>
                                </p:cTn>
                              </p:par>
                              <p:par>
                                <p:cTn id="25" presetID="8" presetClass="entr" presetSubtype="16" fill="hold" nodeType="withEffect">
                                  <p:stCondLst>
                                    <p:cond delay="0"/>
                                  </p:stCondLst>
                                  <p:childTnLst>
                                    <p:set>
                                      <p:cBhvr>
                                        <p:cTn id="26" dur="500" fill="hold">
                                          <p:stCondLst>
                                            <p:cond delay="0"/>
                                          </p:stCondLst>
                                        </p:cTn>
                                        <p:tgtEl>
                                          <p:spTgt spid="16"/>
                                        </p:tgtEl>
                                        <p:attrNameLst>
                                          <p:attrName>style.visibility</p:attrName>
                                        </p:attrNameLst>
                                      </p:cBhvr>
                                      <p:to>
                                        <p:strVal val="visible"/>
                                      </p:to>
                                    </p:set>
                                    <p:animEffect transition="in" filter="diamond(in)">
                                      <p:cBhvr>
                                        <p:cTn id="27" dur="500"/>
                                        <p:tgtEl>
                                          <p:spTgt spid="16"/>
                                        </p:tgtEl>
                                      </p:cBhvr>
                                    </p:animEffect>
                                  </p:childTnLst>
                                </p:cTn>
                              </p:par>
                              <p:par>
                                <p:cTn id="28" presetID="8" presetClass="entr" presetSubtype="16" fill="hold" nodeType="withEffect">
                                  <p:stCondLst>
                                    <p:cond delay="0"/>
                                  </p:stCondLst>
                                  <p:childTnLst>
                                    <p:set>
                                      <p:cBhvr>
                                        <p:cTn id="29" dur="500" fill="hold">
                                          <p:stCondLst>
                                            <p:cond delay="0"/>
                                          </p:stCondLst>
                                        </p:cTn>
                                        <p:tgtEl>
                                          <p:spTgt spid="17"/>
                                        </p:tgtEl>
                                        <p:attrNameLst>
                                          <p:attrName>style.visibility</p:attrName>
                                        </p:attrNameLst>
                                      </p:cBhvr>
                                      <p:to>
                                        <p:strVal val="visible"/>
                                      </p:to>
                                    </p:set>
                                    <p:animEffect transition="in" filter="diamond(in)">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60400" y="228600"/>
            <a:ext cx="8068945" cy="784225"/>
          </a:xfrm>
        </p:spPr>
        <p:txBody>
          <a:bodyPr/>
          <a:p>
            <a:r>
              <a:rPr lang="zh-CN" altLang="en-US" b="1"/>
              <a:t>SEMI-SUPERVISED CLASSIFICATION WITH</a:t>
            </a:r>
            <a:r>
              <a:rPr lang="en-US" altLang="zh-CN" b="1"/>
              <a:t> </a:t>
            </a:r>
            <a:r>
              <a:rPr lang="zh-CN" altLang="en-US" b="1"/>
              <a:t>GRAPH CONVOLUTIONAL NETWORKS</a:t>
            </a:r>
            <a:endParaRPr lang="zh-CN" altLang="en-US" b="1"/>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511810" y="1460500"/>
            <a:ext cx="2752725" cy="495300"/>
          </a:xfrm>
          <a:prstGeom prst="rect">
            <a:avLst/>
          </a:prstGeom>
        </p:spPr>
      </p:pic>
      <p:pic>
        <p:nvPicPr>
          <p:cNvPr id="8" name="图片 7"/>
          <p:cNvPicPr>
            <a:picLocks noChangeAspect="1"/>
          </p:cNvPicPr>
          <p:nvPr/>
        </p:nvPicPr>
        <p:blipFill>
          <a:blip r:embed="rId2"/>
          <a:stretch>
            <a:fillRect/>
          </a:stretch>
        </p:blipFill>
        <p:spPr>
          <a:xfrm>
            <a:off x="511810" y="3865880"/>
            <a:ext cx="3590925" cy="714375"/>
          </a:xfrm>
          <a:prstGeom prst="rect">
            <a:avLst/>
          </a:prstGeom>
        </p:spPr>
      </p:pic>
      <p:pic>
        <p:nvPicPr>
          <p:cNvPr id="9" name="图片 8"/>
          <p:cNvPicPr>
            <a:picLocks noChangeAspect="1"/>
          </p:cNvPicPr>
          <p:nvPr/>
        </p:nvPicPr>
        <p:blipFill>
          <a:blip r:embed="rId3"/>
          <a:stretch>
            <a:fillRect/>
          </a:stretch>
        </p:blipFill>
        <p:spPr>
          <a:xfrm>
            <a:off x="2161540" y="2082165"/>
            <a:ext cx="9239250" cy="1514475"/>
          </a:xfrm>
          <a:prstGeom prst="rect">
            <a:avLst/>
          </a:prstGeom>
        </p:spPr>
      </p:pic>
      <p:pic>
        <p:nvPicPr>
          <p:cNvPr id="10" name="图片 9"/>
          <p:cNvPicPr>
            <a:picLocks noChangeAspect="1"/>
          </p:cNvPicPr>
          <p:nvPr/>
        </p:nvPicPr>
        <p:blipFill>
          <a:blip r:embed="rId4"/>
          <a:stretch>
            <a:fillRect/>
          </a:stretch>
        </p:blipFill>
        <p:spPr>
          <a:xfrm>
            <a:off x="2799715" y="4701540"/>
            <a:ext cx="7829550" cy="447675"/>
          </a:xfrm>
          <a:prstGeom prst="rect">
            <a:avLst/>
          </a:prstGeom>
        </p:spPr>
      </p:pic>
      <p:sp>
        <p:nvSpPr>
          <p:cNvPr id="11" name="下箭头 10"/>
          <p:cNvSpPr/>
          <p:nvPr/>
        </p:nvSpPr>
        <p:spPr>
          <a:xfrm>
            <a:off x="984885" y="2288540"/>
            <a:ext cx="718820" cy="145669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endParaRPr>
          </a:p>
        </p:txBody>
      </p:sp>
      <p:pic>
        <p:nvPicPr>
          <p:cNvPr id="12" name="图片 11"/>
          <p:cNvPicPr>
            <a:picLocks noChangeAspect="1"/>
          </p:cNvPicPr>
          <p:nvPr/>
        </p:nvPicPr>
        <p:blipFill>
          <a:blip r:embed="rId5"/>
          <a:stretch>
            <a:fillRect/>
          </a:stretch>
        </p:blipFill>
        <p:spPr>
          <a:xfrm>
            <a:off x="2747645" y="5149215"/>
            <a:ext cx="6696075" cy="923925"/>
          </a:xfrm>
          <a:prstGeom prst="rect">
            <a:avLst/>
          </a:prstGeom>
        </p:spPr>
      </p:pic>
      <p:sp>
        <p:nvSpPr>
          <p:cNvPr id="14" name="文本框 13"/>
          <p:cNvSpPr txBox="1"/>
          <p:nvPr/>
        </p:nvSpPr>
        <p:spPr>
          <a:xfrm>
            <a:off x="5111115" y="1090930"/>
            <a:ext cx="5385435" cy="306705"/>
          </a:xfrm>
          <a:prstGeom prst="rect">
            <a:avLst/>
          </a:prstGeom>
          <a:noFill/>
        </p:spPr>
        <p:txBody>
          <a:bodyPr wrap="none" rtlCol="0">
            <a:spAutoFit/>
          </a:bodyPr>
          <a:p>
            <a:pPr algn="l"/>
            <a:r>
              <a:rPr lang="zh-CN" altLang="en-US" sz="1400" b="1">
                <a:hlinkClick r:id="rId6"/>
              </a:rPr>
              <a:t>http://tkipf.github.io/graph-convolutional-networks/</a:t>
            </a:r>
            <a:endParaRPr lang="zh-CN" altLang="en-US" sz="1400" b="1">
              <a:hlinkClick r:id="rId6"/>
            </a:endParaRPr>
          </a:p>
        </p:txBody>
      </p:sp>
      <p:pic>
        <p:nvPicPr>
          <p:cNvPr id="15" name="图片 14"/>
          <p:cNvPicPr>
            <a:picLocks noChangeAspect="1"/>
          </p:cNvPicPr>
          <p:nvPr/>
        </p:nvPicPr>
        <p:blipFill>
          <a:blip r:embed="rId7"/>
          <a:stretch>
            <a:fillRect/>
          </a:stretch>
        </p:blipFill>
        <p:spPr>
          <a:xfrm>
            <a:off x="4102735" y="2288540"/>
            <a:ext cx="7795895" cy="2606040"/>
          </a:xfrm>
          <a:prstGeom prst="rect">
            <a:avLst/>
          </a:prstGeom>
        </p:spPr>
      </p:pic>
    </p:spTree>
  </p:cSld>
  <p:clrMapOvr>
    <a:masterClrMapping/>
  </p:clrMapOvr>
  <p:transition spd="med">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500"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checkerboard(across)">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500" fill="hold">
                                          <p:stCondLst>
                                            <p:cond delay="0"/>
                                          </p:stCondLst>
                                        </p:cTn>
                                        <p:tgtEl>
                                          <p:spTgt spid="15"/>
                                        </p:tgtEl>
                                        <p:attrNameLst>
                                          <p:attrName>style.visibility</p:attrName>
                                        </p:attrNameLst>
                                      </p:cBhvr>
                                      <p:to>
                                        <p:strVal val="visible"/>
                                      </p:to>
                                    </p:set>
                                    <p:animEffect transition="in" filter="diamond(in)">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ltLang="zh-CN" sz="3200" b="1">
                <a:sym typeface="+mn-ea"/>
              </a:rPr>
              <a:t>CGCNN</a:t>
            </a:r>
            <a:endParaRPr lang="zh-CN" altLang="en-US"/>
          </a:p>
        </p:txBody>
      </p:sp>
      <p:sp>
        <p:nvSpPr>
          <p:cNvPr id="4" name="灯片编号占位符 3"/>
          <p:cNvSpPr>
            <a:spLocks noGrp="1"/>
          </p:cNvSpPr>
          <p:nvPr>
            <p:ph type="sldNum" sz="quarter" idx="12"/>
          </p:nvPr>
        </p:nvSpPr>
        <p:spPr/>
        <p:txBody>
          <a:bodyPr/>
          <a:p>
            <a:fld id="{89DB14B3-731A-4352-BC82-B1993596BD11}"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667385" y="1452880"/>
            <a:ext cx="6717665" cy="4269105"/>
          </a:xfrm>
          <a:prstGeom prst="rect">
            <a:avLst/>
          </a:prstGeom>
        </p:spPr>
      </p:pic>
      <p:pic>
        <p:nvPicPr>
          <p:cNvPr id="7" name="图片 6"/>
          <p:cNvPicPr>
            <a:picLocks noChangeAspect="1"/>
          </p:cNvPicPr>
          <p:nvPr/>
        </p:nvPicPr>
        <p:blipFill>
          <a:blip r:embed="rId2"/>
          <a:stretch>
            <a:fillRect/>
          </a:stretch>
        </p:blipFill>
        <p:spPr>
          <a:xfrm>
            <a:off x="7385050" y="2214245"/>
            <a:ext cx="4381500" cy="638175"/>
          </a:xfrm>
          <a:prstGeom prst="rect">
            <a:avLst/>
          </a:prstGeom>
        </p:spPr>
      </p:pic>
      <p:pic>
        <p:nvPicPr>
          <p:cNvPr id="8" name="图片 7"/>
          <p:cNvPicPr>
            <a:picLocks noChangeAspect="1"/>
          </p:cNvPicPr>
          <p:nvPr/>
        </p:nvPicPr>
        <p:blipFill>
          <a:blip r:embed="rId3"/>
          <a:stretch>
            <a:fillRect/>
          </a:stretch>
        </p:blipFill>
        <p:spPr>
          <a:xfrm>
            <a:off x="7618095" y="4338320"/>
            <a:ext cx="3914775" cy="590550"/>
          </a:xfrm>
          <a:prstGeom prst="rect">
            <a:avLst/>
          </a:prstGeom>
        </p:spPr>
      </p:pic>
    </p:spTree>
  </p:cSld>
  <p:clrMapOvr>
    <a:masterClrMapping/>
  </p:clrMapOvr>
  <p:transition spd="med">
    <p:cut/>
  </p:transition>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SLIDE_MODEL_TYPE" val="cover"/>
</p:tagLst>
</file>

<file path=ppt/theme/theme1.xml><?xml version="1.0" encoding="utf-8"?>
<a:theme xmlns:a="http://schemas.openxmlformats.org/drawingml/2006/main" name="默认设计模板">
  <a:themeElements>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fontScheme name="默认设计模板">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rgbClr val="000000"/>
            </a:solidFill>
            <a:effectLst/>
            <a:latin typeface="Calibri" panose="020F0702030404030204" charset="0"/>
            <a:ea typeface="SimSun" pitchFamily="2" charset="-122"/>
            <a:sym typeface="Calibri" panose="020F0702030404030204" charset="0"/>
          </a:defRPr>
        </a:defPPr>
      </a:lstStyle>
    </a:lnDef>
  </a:objectDefaults>
  <a:extraClrSchemeLst>
    <a:extraClrScheme>
      <a:clrScheme name="默认设计模板 1">
        <a:dk1>
          <a:srgbClr val="000000"/>
        </a:dk1>
        <a:lt1>
          <a:srgbClr val="FFFFFF"/>
        </a:lt1>
        <a:dk2>
          <a:srgbClr val="0B4DA2"/>
        </a:dk2>
        <a:lt2>
          <a:srgbClr val="EEECE1"/>
        </a:lt2>
        <a:accent1>
          <a:srgbClr val="0B4DA2"/>
        </a:accent1>
        <a:accent2>
          <a:srgbClr val="AE1831"/>
        </a:accent2>
        <a:accent3>
          <a:srgbClr val="FFFFFF"/>
        </a:accent3>
        <a:accent4>
          <a:srgbClr val="000000"/>
        </a:accent4>
        <a:accent5>
          <a:srgbClr val="AAB2CE"/>
        </a:accent5>
        <a:accent6>
          <a:srgbClr val="9D152B"/>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1114</Words>
  <Application>WPS 演示</Application>
  <PresentationFormat>宽屏</PresentationFormat>
  <Paragraphs>81</Paragraphs>
  <Slides>14</Slides>
  <Notes>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14</vt:i4>
      </vt:variant>
    </vt:vector>
  </HeadingPairs>
  <TitlesOfParts>
    <vt:vector size="32" baseType="lpstr">
      <vt:lpstr>Arial</vt:lpstr>
      <vt:lpstr>SimSun</vt:lpstr>
      <vt:lpstr>Wingdings</vt:lpstr>
      <vt:lpstr>Calibri</vt:lpstr>
      <vt:lpstr>DejaVu Sans</vt:lpstr>
      <vt:lpstr>文泉驿微米黑</vt:lpstr>
      <vt:lpstr>Microsoft YaHei</vt:lpstr>
      <vt:lpstr>华文中宋</vt:lpstr>
      <vt:lpstr>Calibri Light</vt:lpstr>
      <vt:lpstr>DejaVu Serif Condensed</vt:lpstr>
      <vt:lpstr>Times New Roman</vt:lpstr>
      <vt:lpstr>Nimbus Roman No9 L</vt:lpstr>
      <vt:lpstr>Microsoft YaHei</vt:lpstr>
      <vt:lpstr>Arial Unicode MS</vt:lpstr>
      <vt:lpstr>Calibri Light</vt:lpstr>
      <vt:lpstr>OpenSymbol</vt:lpstr>
      <vt:lpstr>SimSun</vt:lpstr>
      <vt:lpstr>默认设计模板</vt:lpstr>
      <vt:lpstr>PowerPoint 演示文稿</vt:lpstr>
      <vt:lpstr>PowerPoint 演示文稿</vt:lpstr>
      <vt:lpstr>Abstract</vt:lpstr>
      <vt:lpstr>Introduction</vt:lpstr>
      <vt:lpstr>Graph Convolutional Neural Networks(GCN)</vt:lpstr>
      <vt:lpstr>Laplace matrix</vt:lpstr>
      <vt:lpstr>SEMI-SUPERVISED CLASSIFICATION WITH GRAPH CONVOLUTIONAL NETWORKS</vt:lpstr>
      <vt:lpstr>SEMI-SUPERVISED CLASSIFICATION WITH GRAPH CONVOLUTIONAL NETWORKS</vt:lpstr>
      <vt:lpstr>CGCNN</vt:lpstr>
      <vt:lpstr>Convolution function of CGCNN</vt:lpstr>
      <vt:lpstr>Experimental Results</vt:lpstr>
      <vt:lpstr>Dataset</vt:lpstr>
      <vt:lpstr>Self-reflection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yuyouyu</cp:lastModifiedBy>
  <cp:revision>488</cp:revision>
  <dcterms:created xsi:type="dcterms:W3CDTF">2021-10-13T11:30:56Z</dcterms:created>
  <dcterms:modified xsi:type="dcterms:W3CDTF">2021-10-13T11:30:56Z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2052-11.1.0.10702</vt:lpwstr>
  </property>
</Properties>
</file>