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51" r:id="rId2"/>
    <p:sldId id="511" r:id="rId3"/>
    <p:sldId id="47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79756" autoAdjust="0"/>
  </p:normalViewPr>
  <p:slideViewPr>
    <p:cSldViewPr snapToGrid="0">
      <p:cViewPr varScale="1">
        <p:scale>
          <a:sx n="89" d="100"/>
          <a:sy n="89" d="100"/>
        </p:scale>
        <p:origin x="1360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1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81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t>2021/1/20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t>2021/1/20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t>2021/1/20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228" y="6410338"/>
            <a:ext cx="28448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410338"/>
            <a:ext cx="38608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01972" y="6410338"/>
            <a:ext cx="2844800" cy="476250"/>
          </a:xfrm>
        </p:spPr>
        <p:txBody>
          <a:bodyPr anchor="ctr" anchorCtr="0"/>
          <a:lstStyle>
            <a:lvl1pPr algn="r">
              <a:defRPr/>
            </a:lvl1pPr>
          </a:lstStyle>
          <a:p>
            <a:pPr>
              <a:defRPr/>
            </a:pPr>
            <a:fld id="{7209E6C1-1C34-425C-B085-B5FA8DE29391}" type="slidenum">
              <a:rPr lang="zh-CN" altLang="en-US" smtClean="0"/>
              <a:t>‹#›</a:t>
            </a:fld>
            <a:endParaRPr lang="en-US" altLang="zh-CN" sz="1800" dirty="0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t>2021/1/20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t>2021/1/20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t>2021/1/20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t>2021/1/20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t>2021/1/20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t>2021/1/20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t>2021/1/20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t>2021/1/20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702030404030204" charset="0"/>
              </a:rPr>
              <a:t>2021/1/20</a:t>
            </a:fld>
            <a:endParaRPr lang="zh-CN" altLang="en-US" b="1" i="1">
              <a:sym typeface="Calibri" panose="020F070203040403020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70203040403020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702030404030204" charset="0"/>
              </a:rPr>
              <a:t>‹#›</a:t>
            </a:fld>
            <a:endParaRPr lang="zh-CN" altLang="en-US">
              <a:sym typeface="Calibri" panose="020F070203040403020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702030404030204" charset="0"/>
              <a:buChar char=" "/>
              <a:defRPr sz="32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3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70203040403020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70203040403020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4462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宋体" panose="02010600030101010101" pitchFamily="2" charset="-122"/>
              <a:sym typeface="Calibri" panose="020F070203040403020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985" y="4404722"/>
            <a:ext cx="1795780" cy="22510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93C73-B240-6549-A753-E981556A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D588F-F8A2-8B4A-9C43-35573FFC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3AD23-29B7-214C-95DF-9798BC13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950680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宋体" panose="02010600030101010101" pitchFamily="2" charset="-122"/>
              <a:sym typeface="Calibri" panose="020F070203040403020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985" y="4404722"/>
            <a:ext cx="1795780" cy="2251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2783840"/>
            <a:ext cx="115335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702030404030204" charset="0"/>
            <a:ea typeface="宋体" panose="02010600030101010101" pitchFamily="2" charset="-122"/>
            <a:sym typeface="Calibri" panose="020F070203040403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702030404030204" charset="0"/>
            <a:ea typeface="宋体" panose="02010600030101010101" pitchFamily="2" charset="-122"/>
            <a:sym typeface="Calibri" panose="020F070203040403020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3</Words>
  <Application>Microsoft Macintosh PowerPoint</Application>
  <PresentationFormat>宽屏</PresentationFormat>
  <Paragraphs>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华文中宋</vt:lpstr>
      <vt:lpstr>微软雅黑</vt:lpstr>
      <vt:lpstr>Calibri</vt:lpstr>
      <vt:lpstr>Calibri Light</vt:lpstr>
      <vt:lpstr>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屿 又于</cp:lastModifiedBy>
  <cp:revision>432</cp:revision>
  <dcterms:created xsi:type="dcterms:W3CDTF">2021-01-01T03:31:47Z</dcterms:created>
  <dcterms:modified xsi:type="dcterms:W3CDTF">2021-01-20T07:08:41Z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