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55110" y="2521585"/>
            <a:ext cx="4377690" cy="256667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8106410" y="3757930"/>
                <a:ext cx="326390" cy="24765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pPr>
                        <m:e>
                          <m:r>
                            <a:rPr lang="en-US" altLang="zh-CN" sz="10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𝛿</m:t>
                          </m:r>
                        </m:e>
                        <m:sup>
                          <m:r>
                            <a:rPr lang="en-US" altLang="zh-CN" sz="10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3</m:t>
                          </m:r>
                          <m:r>
                            <a:rPr lang="en-US" altLang="zh-CN" sz="10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,</m:t>
                          </m:r>
                          <m:r>
                            <a:rPr lang="en-US" altLang="zh-CN" sz="10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altLang="zh-CN" sz="1000" i="1"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6410" y="3757930"/>
                <a:ext cx="326390" cy="247650"/>
              </a:xfrm>
              <a:prstGeom prst="rect">
                <a:avLst/>
              </a:prstGeom>
              <a:blipFill rotWithShape="1">
                <a:blip r:embed="rId2"/>
                <a:stretch>
                  <a:fillRect r="-60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7117080" y="3305175"/>
                <a:ext cx="326390" cy="24765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pPr>
                        <m:e>
                          <m:r>
                            <a:rPr lang="en-US" altLang="zh-CN" sz="10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𝛿</m:t>
                          </m:r>
                        </m:e>
                        <m:sup>
                          <m:r>
                            <a:rPr lang="en-US" altLang="zh-CN" sz="10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2</m:t>
                          </m:r>
                          <m:r>
                            <a:rPr lang="en-US" altLang="zh-CN" sz="10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,</m:t>
                          </m:r>
                          <m:r>
                            <a:rPr lang="en-US" altLang="zh-CN" sz="10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altLang="zh-CN" sz="1000" i="1"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7080" y="3305175"/>
                <a:ext cx="326390" cy="247650"/>
              </a:xfrm>
              <a:prstGeom prst="rect">
                <a:avLst/>
              </a:prstGeom>
              <a:blipFill rotWithShape="1">
                <a:blip r:embed="rId3"/>
                <a:stretch>
                  <a:fillRect r="-60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/>
              <p:cNvSpPr txBox="1"/>
              <p:nvPr/>
            </p:nvSpPr>
            <p:spPr>
              <a:xfrm>
                <a:off x="7117080" y="3757930"/>
                <a:ext cx="326390" cy="24765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pPr>
                        <m:e>
                          <m:r>
                            <a:rPr lang="en-US" altLang="zh-CN" sz="10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𝛿</m:t>
                          </m:r>
                        </m:e>
                        <m:sup>
                          <m:r>
                            <a:rPr lang="en-US" altLang="zh-CN" sz="10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2</m:t>
                          </m:r>
                          <m:r>
                            <a:rPr lang="en-US" altLang="zh-CN" sz="10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,</m:t>
                          </m:r>
                          <m:r>
                            <a:rPr lang="en-US" altLang="zh-CN" sz="10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CN" sz="1000" i="1"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7080" y="3757930"/>
                <a:ext cx="326390" cy="247650"/>
              </a:xfrm>
              <a:prstGeom prst="rect">
                <a:avLst/>
              </a:prstGeom>
              <a:blipFill rotWithShape="1">
                <a:blip r:embed="rId4"/>
                <a:stretch>
                  <a:fillRect r="-60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/>
              <p:cNvSpPr txBox="1"/>
              <p:nvPr/>
            </p:nvSpPr>
            <p:spPr>
              <a:xfrm>
                <a:off x="7117080" y="4457065"/>
                <a:ext cx="326390" cy="24765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pPr>
                        <m:e>
                          <m:r>
                            <a:rPr lang="en-US" altLang="zh-CN" sz="10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𝛿</m:t>
                          </m:r>
                        </m:e>
                        <m:sup>
                          <m:r>
                            <a:rPr lang="en-US" altLang="zh-CN" sz="10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2</m:t>
                          </m:r>
                          <m:r>
                            <a:rPr lang="en-US" altLang="zh-CN" sz="10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,</m:t>
                          </m:r>
                          <m:r>
                            <a:rPr lang="en-US" altLang="zh-CN" sz="10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altLang="zh-CN" sz="1000" i="1"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7080" y="4457065"/>
                <a:ext cx="326390" cy="247650"/>
              </a:xfrm>
              <a:prstGeom prst="rect">
                <a:avLst/>
              </a:prstGeom>
              <a:blipFill rotWithShape="1">
                <a:blip r:embed="rId5"/>
                <a:stretch>
                  <a:fillRect r="-60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/>
              <p:cNvSpPr txBox="1"/>
              <p:nvPr/>
            </p:nvSpPr>
            <p:spPr>
              <a:xfrm>
                <a:off x="6001385" y="2900045"/>
                <a:ext cx="326390" cy="24765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pPr>
                        <m:e>
                          <m:r>
                            <a:rPr lang="en-US" altLang="zh-CN" sz="10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𝛿</m:t>
                          </m:r>
                        </m:e>
                        <m:sup>
                          <m:r>
                            <a:rPr lang="en-US" altLang="zh-CN" sz="10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1</m:t>
                          </m:r>
                          <m:r>
                            <a:rPr lang="en-US" altLang="zh-CN" sz="10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,</m:t>
                          </m:r>
                          <m:r>
                            <a:rPr lang="en-US" altLang="zh-CN" sz="10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altLang="zh-CN" sz="1000" i="1"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1385" y="2900045"/>
                <a:ext cx="326390" cy="247650"/>
              </a:xfrm>
              <a:prstGeom prst="rect">
                <a:avLst/>
              </a:prstGeom>
              <a:blipFill rotWithShape="1">
                <a:blip r:embed="rId6"/>
                <a:stretch>
                  <a:fillRect r="-60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/>
              <p:cNvSpPr txBox="1"/>
              <p:nvPr/>
            </p:nvSpPr>
            <p:spPr>
              <a:xfrm>
                <a:off x="6001385" y="4921250"/>
                <a:ext cx="326390" cy="24765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pPr>
                        <m:e>
                          <m:r>
                            <a:rPr lang="en-US" altLang="zh-CN" sz="10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𝛿</m:t>
                          </m:r>
                        </m:e>
                        <m:sup>
                          <m:r>
                            <a:rPr lang="en-US" altLang="zh-CN" sz="10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1</m:t>
                          </m:r>
                          <m:r>
                            <a:rPr lang="en-US" altLang="zh-CN" sz="10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,</m:t>
                          </m:r>
                          <m:r>
                            <a:rPr lang="en-US" altLang="zh-CN" sz="10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en-US" altLang="zh-CN" sz="1000" i="1"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1385" y="4921250"/>
                <a:ext cx="326390" cy="247650"/>
              </a:xfrm>
              <a:prstGeom prst="rect">
                <a:avLst/>
              </a:prstGeom>
              <a:blipFill rotWithShape="1">
                <a:blip r:embed="rId7"/>
                <a:stretch>
                  <a:fillRect r="-60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</Words>
  <Application>WPS 演示</Application>
  <PresentationFormat>宽屏</PresentationFormat>
  <Paragraphs>12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SimSun</vt:lpstr>
      <vt:lpstr>Wingdings</vt:lpstr>
      <vt:lpstr>Nimbus Roman No9 L</vt:lpstr>
      <vt:lpstr>Arial Black</vt:lpstr>
      <vt:lpstr>文泉驿微米黑</vt:lpstr>
      <vt:lpstr>Microsoft YaHei</vt:lpstr>
      <vt:lpstr>Arial Unicode MS</vt:lpstr>
      <vt:lpstr>SimSun</vt:lpstr>
      <vt:lpstr>DejaVu Math TeX Gyre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yuyouyu</cp:lastModifiedBy>
  <cp:revision>6</cp:revision>
  <dcterms:created xsi:type="dcterms:W3CDTF">2021-11-23T12:31:40Z</dcterms:created>
  <dcterms:modified xsi:type="dcterms:W3CDTF">2021-11-23T12:31:40Z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2052-11.1.0.10702</vt:lpwstr>
  </property>
</Properties>
</file>