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51" r:id="rId4"/>
    <p:sldId id="511" r:id="rId6"/>
    <p:sldId id="542" r:id="rId7"/>
    <p:sldId id="547" r:id="rId8"/>
    <p:sldId id="538" r:id="rId9"/>
    <p:sldId id="548" r:id="rId10"/>
    <p:sldId id="549" r:id="rId11"/>
    <p:sldId id="55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18809" y="943580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3972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518809" y="6265857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10157871" y="6397228"/>
            <a:ext cx="1546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http://www.shu.edu.cn/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组合 57"/>
          <p:cNvGrpSpPr/>
          <p:nvPr userDrawn="1"/>
        </p:nvGrpSpPr>
        <p:grpSpPr>
          <a:xfrm rot="5400000">
            <a:off x="520065" y="-11430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518809" y="365126"/>
            <a:ext cx="9561064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5846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89871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477913" y="44612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065" y="2286000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2021.12.03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组会汇报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2021.12.03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/>
              <a:t>原始实验结果</a:t>
            </a:r>
            <a:endParaRPr kumimoji="1"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84225" y="1775460"/>
          <a:ext cx="1042670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08"/>
                <a:gridCol w="1258062"/>
                <a:gridCol w="1213270"/>
                <a:gridCol w="1400309"/>
                <a:gridCol w="1459873"/>
                <a:gridCol w="1259026"/>
                <a:gridCol w="1259026"/>
                <a:gridCol w="1259026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R2(scheduler 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R2(</a:t>
                      </a:r>
                      <a:r>
                        <a:rPr lang="en-US" altLang="zh-CN" sz="1350">
                          <a:sym typeface="+mn-ea"/>
                        </a:rPr>
                        <a:t>scheduler</a:t>
                      </a:r>
                      <a:r>
                        <a:rPr lang="en-US" altLang="zh-CN"/>
                        <a:t>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疲劳强度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0.9189513396680401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0.9120479977429743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0.9223260787462038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0.9214011455945695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0.7821698852361179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0.911370625326628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0.9533261229531854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0.9406813356267222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0.9530576654581051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0.9454082208144711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0.7859893593885802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0.9397066004423241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断裂强度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0.9236637896857909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0.9224613438443363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0.9215236703589123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0.9102559099480958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0.8593007106390008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0.9206576905447157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0.9402179673785047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0.9357071422844651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0.9467511404374395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0.9221354811116853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0.9448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0.7839053506903382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0.9214985822556397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84505" y="482600"/>
          <a:ext cx="8255000" cy="553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</a:tblGrid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period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icsd_volume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mendeleev_number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electron_affinity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electron_negativity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en_allen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gs_bandgap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gs_energy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atomic_radius_rahm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atomic_number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en_ghosh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en_pauling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specific_heat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gs_est_bcc_latcnt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gs_est_fcc_latcnt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atomic_weight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lattice_constant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first_ion_en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fusion_enthalpy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evaporation_heat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gs_mag_moment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gs_volume_per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97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vdw_radius_alvarez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density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heat_of_formation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heat_capacity_mass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heat_capacity_molar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num_d_unfille</a:t>
                      </a:r>
                      <a:r>
                        <a:rPr lang="en-US" altLang="zh-CN" sz="1400">
                          <a:sym typeface="+mn-ea"/>
                        </a:rPr>
                        <a:t>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num_d_valence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86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num_unfilled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num_valance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vdw_radius_mm3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vdw_radius_uff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c6_gb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boiling_point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bulk_modulus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melting_point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covalent_radius_pyykko_double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covalent_radius_pyykko_triple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covalent_radius_bragg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molar_volume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thermal_conductivity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covalent_radius_pyykko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covalent_radius_slater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dipole_polarizability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hhi_p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hhi_r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sound_velocity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96425" y="3841750"/>
            <a:ext cx="214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因为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num_f_unfilled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全部为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，所以删除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8909685" y="4035425"/>
            <a:ext cx="427355" cy="258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1136015"/>
            <a:ext cx="9498330" cy="414210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888855" y="1849120"/>
          <a:ext cx="2200275" cy="20345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3425"/>
                <a:gridCol w="733425"/>
                <a:gridCol w="733425"/>
              </a:tblGrid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sum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0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var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gmean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ave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hmean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max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0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min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14890" y="4398645"/>
            <a:ext cx="214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rgbClr val="FF0000"/>
                </a:solidFill>
              </a:rPr>
              <a:t>删除</a:t>
            </a:r>
            <a:r>
              <a:rPr lang="en-US" altLang="zh-CN" b="1">
                <a:solidFill>
                  <a:srgbClr val="FF0000"/>
                </a:solidFill>
              </a:rPr>
              <a:t>hhi_p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hhi_r</a:t>
            </a:r>
            <a:r>
              <a:rPr lang="zh-CN" altLang="en-US" b="1">
                <a:solidFill>
                  <a:srgbClr val="FF0000"/>
                </a:solidFill>
              </a:rPr>
              <a:t>，与材料无关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/>
              <a:t>Target</a:t>
            </a:r>
            <a:r>
              <a:rPr lang="zh-CN" altLang="en-US" sz="2800" b="1"/>
              <a:t>归一化实验结果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660400" y="185420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19"/>
                <a:gridCol w="984745"/>
                <a:gridCol w="984745"/>
                <a:gridCol w="984747"/>
                <a:gridCol w="984364"/>
                <a:gridCol w="982070"/>
                <a:gridCol w="985510"/>
                <a:gridCol w="984364"/>
                <a:gridCol w="984362"/>
                <a:gridCol w="984364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Multimodal-hwt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Multimodal-my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Multimodal-zy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0.940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0.936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ym typeface="+mn-ea"/>
                        </a:rPr>
                        <a:t>0.91</a:t>
                      </a:r>
                      <a:r>
                        <a:rPr lang="en-US" altLang="zh-CN" sz="1350" b="0">
                          <a:sym typeface="+mn-ea"/>
                        </a:rPr>
                        <a:t>9</a:t>
                      </a:r>
                      <a:endParaRPr lang="en-US" altLang="zh-CN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-0.002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47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rgbClr val="FF0000"/>
                          </a:solidFill>
                          <a:sym typeface="+mn-ea"/>
                        </a:rPr>
                        <a:t>0.97</a:t>
                      </a: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olidFill>
                            <a:schemeClr val="tx1"/>
                          </a:solidFill>
                          <a:sym typeface="+mn-ea"/>
                        </a:rPr>
                        <a:t>0.953</a:t>
                      </a:r>
                      <a:endParaRPr lang="zh-CN" altLang="en-US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0.921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0.819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0.920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0.940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olidFill>
                            <a:schemeClr val="tx1"/>
                          </a:solidFill>
                          <a:sym typeface="+mn-ea"/>
                        </a:rPr>
                        <a:t>0.92</a:t>
                      </a:r>
                      <a:r>
                        <a:rPr lang="en-US" altLang="zh-CN" sz="1350" b="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0.856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0.955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0.962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ym typeface="+mn-ea"/>
                        </a:rPr>
                        <a:t>0.940</a:t>
                      </a:r>
                      <a:endParaRPr lang="zh-CN" altLang="en-US" sz="135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1390650"/>
            <a:ext cx="4629150" cy="407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1390650"/>
            <a:ext cx="153352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30" y="1381125"/>
            <a:ext cx="15430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35" y="3758565"/>
            <a:ext cx="1562100" cy="1390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830" y="3758565"/>
            <a:ext cx="1543050" cy="1362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35370" y="293624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97850" y="293624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6175" y="537019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8495" y="537019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1346835"/>
            <a:ext cx="158115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245870"/>
            <a:ext cx="4591050" cy="406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1360805"/>
            <a:ext cx="1571625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95" y="3832225"/>
            <a:ext cx="1552575" cy="137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3832225"/>
            <a:ext cx="1543050" cy="1390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20435" y="293624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08950" y="293624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6445" y="531304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69605" y="531304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910" y="1435735"/>
            <a:ext cx="1552575" cy="1381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1271905"/>
            <a:ext cx="4676775" cy="409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1435735"/>
            <a:ext cx="155257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3767455"/>
            <a:ext cx="1543050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910" y="3767455"/>
            <a:ext cx="1543050" cy="1352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86450" y="294640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8930" y="294640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255" y="538035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9575" y="538035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演示</Application>
  <PresentationFormat>宽屏</PresentationFormat>
  <Paragraphs>387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Nimbus Roman No9 L</vt:lpstr>
      <vt:lpstr>DejaVu Serif Condensed</vt:lpstr>
      <vt:lpstr>Microsoft YaHei</vt:lpstr>
      <vt:lpstr>Arial Unicode MS</vt:lpstr>
      <vt:lpstr>Arial Black</vt:lpstr>
      <vt:lpstr>SimSun</vt:lpstr>
      <vt:lpstr>Calibri Light</vt:lpstr>
      <vt:lpstr>默认设计模板</vt:lpstr>
      <vt:lpstr>Office 主题​​</vt:lpstr>
      <vt:lpstr>PowerPoint 演示文稿</vt:lpstr>
      <vt:lpstr>原始实验结果</vt:lpstr>
      <vt:lpstr>PowerPoint 演示文稿</vt:lpstr>
      <vt:lpstr>PowerPoint 演示文稿</vt:lpstr>
      <vt:lpstr>Target归一化实验结果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yuyouyu</cp:lastModifiedBy>
  <cp:revision>512</cp:revision>
  <dcterms:created xsi:type="dcterms:W3CDTF">2021-12-03T05:32:25Z</dcterms:created>
  <dcterms:modified xsi:type="dcterms:W3CDTF">2021-12-03T05:32:25Z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