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51" r:id="rId2"/>
    <p:sldId id="511" r:id="rId3"/>
    <p:sldId id="51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 autoAdjust="0"/>
    <p:restoredTop sz="79756" autoAdjust="0"/>
  </p:normalViewPr>
  <p:slideViewPr>
    <p:cSldViewPr snapToGrid="0">
      <p:cViewPr varScale="1">
        <p:scale>
          <a:sx n="70" d="100"/>
          <a:sy n="70" d="100"/>
        </p:scale>
        <p:origin x="1080" y="4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61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81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t>2021/7/31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t>2021/7/31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t>2021/7/31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228" y="6410338"/>
            <a:ext cx="28448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410338"/>
            <a:ext cx="38608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01972" y="6410338"/>
            <a:ext cx="2844800" cy="476250"/>
          </a:xfrm>
        </p:spPr>
        <p:txBody>
          <a:bodyPr anchor="ctr" anchorCtr="0"/>
          <a:lstStyle>
            <a:lvl1pPr algn="r">
              <a:defRPr/>
            </a:lvl1pPr>
          </a:lstStyle>
          <a:p>
            <a:pPr>
              <a:defRPr/>
            </a:pPr>
            <a:fld id="{7209E6C1-1C34-425C-B085-B5FA8DE29391}" type="slidenum">
              <a:rPr lang="zh-CN" altLang="en-US" smtClean="0"/>
              <a:t>‹#›</a:t>
            </a:fld>
            <a:endParaRPr lang="en-US" altLang="zh-CN" sz="1800" dirty="0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t>2021/7/31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t>2021/7/31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t>2021/7/31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t>2021/7/31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t>2021/7/31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t>2021/7/31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t>2021/7/31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t>2021/7/31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宋体" panose="02010600030101010101" pitchFamily="2" charset="-122"/>
                <a:sym typeface="Calibri" panose="020F070203040403020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宋体" panose="02010600030101010101" pitchFamily="2" charset="-122"/>
                <a:sym typeface="Calibri" panose="020F070203040403020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宋体" panose="02010600030101010101" pitchFamily="2" charset="-122"/>
                <a:sym typeface="Calibri" panose="020F070203040403020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宋体" panose="02010600030101010101" pitchFamily="2" charset="-122"/>
                <a:sym typeface="Calibri" panose="020F070203040403020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宋体" panose="02010600030101010101" pitchFamily="2" charset="-122"/>
                <a:sym typeface="Calibri" panose="020F070203040403020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宋体" panose="02010600030101010101" pitchFamily="2" charset="-122"/>
                <a:sym typeface="Calibri" panose="020F070203040403020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宋体" panose="02010600030101010101" pitchFamily="2" charset="-122"/>
                <a:sym typeface="Calibri" panose="020F070203040403020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宋体" panose="02010600030101010101" pitchFamily="2" charset="-122"/>
                <a:sym typeface="Calibri" panose="020F070203040403020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宋体" panose="02010600030101010101" pitchFamily="2" charset="-122"/>
                <a:sym typeface="Calibri" panose="020F070203040403020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702030404030204" charset="0"/>
              </a:rPr>
              <a:t>2021/7/31</a:t>
            </a:fld>
            <a:endParaRPr lang="zh-CN" altLang="en-US" b="1" i="1">
              <a:sym typeface="Calibri" panose="020F070203040403020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70203040403020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702030404030204" charset="0"/>
              </a:rPr>
              <a:t>‹#›</a:t>
            </a:fld>
            <a:endParaRPr lang="zh-CN" altLang="en-US">
              <a:sym typeface="Calibri" panose="020F070203040403020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702030404030204" charset="0"/>
              <a:buChar char=" "/>
              <a:defRPr sz="3200">
                <a:solidFill>
                  <a:srgbClr val="404040"/>
                </a:solidFill>
                <a:latin typeface="Calibri" panose="020F07020304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300">
                <a:solidFill>
                  <a:srgbClr val="404040"/>
                </a:solidFill>
                <a:latin typeface="Calibri" panose="020F07020304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70203040403020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70203040403020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4462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702030404030204" charset="0"/>
              <a:ea typeface="宋体" panose="02010600030101010101" pitchFamily="2" charset="-122"/>
              <a:sym typeface="Calibri" panose="020F070203040403020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985" y="4404722"/>
            <a:ext cx="1795780" cy="2251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72543" y="1992085"/>
            <a:ext cx="5453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负膨胀报告</a:t>
            </a:r>
            <a:endParaRPr lang="zh-CN" altLang="en-US" sz="7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65729" y="4822373"/>
            <a:ext cx="2387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于烨泳</a:t>
            </a:r>
            <a:endParaRPr lang="en-US" altLang="zh-CN" sz="24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2021.07.31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93C73-B240-6549-A753-E981556A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81000"/>
            <a:ext cx="9380539" cy="631827"/>
          </a:xfrm>
        </p:spPr>
        <p:txBody>
          <a:bodyPr/>
          <a:lstStyle/>
          <a:p>
            <a:r>
              <a:rPr kumimoji="1" lang="en-US" altLang="zh-CN" sz="3200" b="1" dirty="0" smtClean="0"/>
              <a:t>90</a:t>
            </a:r>
            <a:r>
              <a:rPr kumimoji="1" lang="zh-CN" altLang="en-US" sz="3200" b="1" dirty="0" smtClean="0"/>
              <a:t>维特征输入实验结果</a:t>
            </a:r>
            <a:endParaRPr kumimoji="1" lang="zh-CN" altLang="en-US" sz="32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C3AD23-29B7-214C-95DF-9798BC13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08314"/>
            <a:ext cx="8363857" cy="389056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53135"/>
              </p:ext>
            </p:extLst>
          </p:nvPr>
        </p:nvGraphicFramePr>
        <p:xfrm>
          <a:off x="1505857" y="484732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864557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34297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371631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4059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367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</a:rPr>
                        <a:t>实验次数</a:t>
                      </a:r>
                      <a:endParaRPr lang="zh-CN" alt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</a:rPr>
                        <a:t>负膨胀值</a:t>
                      </a:r>
                      <a:endParaRPr lang="zh-CN" alt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起始温度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终止温度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温度区间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3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0.06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0.56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0.62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0.32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94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0.03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0.62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0.19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73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950680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t>3</a:t>
            </a:fld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15993"/>
              </p:ext>
            </p:extLst>
          </p:nvPr>
        </p:nvGraphicFramePr>
        <p:xfrm>
          <a:off x="4064000" y="487997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729268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809050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893217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42753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6724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</a:rPr>
                        <a:t>实验次数</a:t>
                      </a:r>
                      <a:endParaRPr lang="zh-CN" alt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</a:rPr>
                        <a:t>负膨胀值</a:t>
                      </a:r>
                      <a:endParaRPr lang="zh-CN" alt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起始温度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终止温度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温度区间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74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0.12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0.79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0.78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0.68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6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-0.08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0.73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0.52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0.69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87638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89355" y="360756"/>
            <a:ext cx="5107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kern="0" dirty="0" smtClean="0">
                <a:solidFill>
                  <a:srgbClr val="808080"/>
                </a:solidFill>
                <a:latin typeface="Calibri Light"/>
                <a:cs typeface="+mj-cs"/>
              </a:rPr>
              <a:t>3+12+3</a:t>
            </a:r>
            <a:r>
              <a:rPr kumimoji="1" lang="zh-CN" altLang="en-US" sz="3200" b="1" kern="0" dirty="0" smtClean="0">
                <a:solidFill>
                  <a:srgbClr val="808080"/>
                </a:solidFill>
                <a:latin typeface="Calibri Light"/>
                <a:cs typeface="+mj-cs"/>
              </a:rPr>
              <a:t>维</a:t>
            </a:r>
            <a:r>
              <a:rPr kumimoji="1" lang="zh-CN" altLang="en-US" sz="3200" b="1" kern="0" dirty="0">
                <a:solidFill>
                  <a:srgbClr val="808080"/>
                </a:solidFill>
                <a:latin typeface="Calibri Light"/>
                <a:cs typeface="+mj-cs"/>
              </a:rPr>
              <a:t>特征输入实验结果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41" y="945531"/>
            <a:ext cx="4314825" cy="5181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755" y="1072933"/>
            <a:ext cx="5452559" cy="375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89493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702030404030204" charset="0"/>
            <a:ea typeface="宋体" panose="02010600030101010101" pitchFamily="2" charset="-122"/>
            <a:sym typeface="Calibri" panose="020F070203040403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702030404030204" charset="0"/>
            <a:ea typeface="宋体" panose="02010600030101010101" pitchFamily="2" charset="-122"/>
            <a:sym typeface="Calibri" panose="020F070203040403020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63</Words>
  <Application>Microsoft Office PowerPoint</Application>
  <PresentationFormat>宽屏</PresentationFormat>
  <Paragraphs>38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华文中宋</vt:lpstr>
      <vt:lpstr>楷体</vt:lpstr>
      <vt:lpstr>宋体</vt:lpstr>
      <vt:lpstr>微软雅黑</vt:lpstr>
      <vt:lpstr>Arial</vt:lpstr>
      <vt:lpstr>Calibri</vt:lpstr>
      <vt:lpstr>Calibri Light</vt:lpstr>
      <vt:lpstr>默认设计模板</vt:lpstr>
      <vt:lpstr>PowerPoint 演示文稿</vt:lpstr>
      <vt:lpstr>90维特征输入实验结果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屿 又于</cp:lastModifiedBy>
  <cp:revision>440</cp:revision>
  <dcterms:created xsi:type="dcterms:W3CDTF">2021-01-01T03:31:47Z</dcterms:created>
  <dcterms:modified xsi:type="dcterms:W3CDTF">2021-07-31T10:29:15Z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