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8" d="100"/>
          <a:sy n="18" d="100"/>
        </p:scale>
        <p:origin x="29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>
                <a:solidFill>
                  <a:schemeClr val="tx1"/>
                </a:solidFill>
              </a:rPr>
              <a:t>Chart</a:t>
            </a:r>
            <a:r>
              <a:rPr lang="en-US" sz="4400" b="1" baseline="0" dirty="0">
                <a:solidFill>
                  <a:schemeClr val="tx1"/>
                </a:solidFill>
              </a:rPr>
              <a:t> A - Title</a:t>
            </a:r>
            <a:endParaRPr lang="en-US" sz="4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588888022660533"/>
          <c:y val="4.9272940413538524E-2"/>
        </c:manualLayout>
      </c:layout>
      <c:overlay val="0"/>
      <c:spPr>
        <a:noFill/>
        <a:ln w="2232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008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C1-5549-B84C-5452C42D04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C1-5549-B84C-5452C42D0450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C1-5549-B84C-5452C42D0450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C1-5549-B84C-5452C42D0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  <a:effectLst/>
      </c:spPr>
    </c:plotArea>
    <c:legend>
      <c:legendPos val="b"/>
      <c:layout>
        <c:manualLayout>
          <c:xMode val="edge"/>
          <c:yMode val="edge"/>
          <c:x val="0.11436197142023913"/>
          <c:y val="0.8729583336034592"/>
          <c:w val="0.78746864812404405"/>
          <c:h val="7.3836395450568498E-2"/>
        </c:manualLayout>
      </c:layout>
      <c:overlay val="0"/>
      <c:spPr>
        <a:noFill/>
        <a:ln w="2232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tx1"/>
                </a:solidFill>
              </a:rPr>
              <a:t>Chart B - Title</a:t>
            </a:r>
          </a:p>
        </c:rich>
      </c:tx>
      <c:layout>
        <c:manualLayout>
          <c:xMode val="edge"/>
          <c:yMode val="edge"/>
          <c:x val="0.20036331768686541"/>
          <c:y val="6.0845539008641147E-2"/>
        </c:manualLayout>
      </c:layout>
      <c:overlay val="0"/>
      <c:spPr>
        <a:noFill/>
        <a:ln w="2232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008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2A-CC4D-9C58-26271AE2C6A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2A-CC4D-9C58-26271AE2C6A2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2A-CC4D-9C58-26271AE2C6A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2A-CC4D-9C58-26271AE2C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1.1169837525751749E-3"/>
          <c:y val="0.80957005954278782"/>
          <c:w val="0.89606743910279696"/>
          <c:h val="0.19042993426224381"/>
        </c:manualLayout>
      </c:layout>
      <c:overlay val="0"/>
      <c:spPr>
        <a:noFill/>
        <a:ln w="2232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tx1"/>
                </a:solidFill>
              </a:rPr>
              <a:t>Chart C - Title</a:t>
            </a:r>
          </a:p>
        </c:rich>
      </c:tx>
      <c:layout>
        <c:manualLayout>
          <c:xMode val="edge"/>
          <c:yMode val="edge"/>
          <c:x val="0.22030706139563794"/>
          <c:y val="0.14614143685856917"/>
        </c:manualLayout>
      </c:layout>
      <c:overlay val="0"/>
      <c:spPr>
        <a:noFill/>
        <a:ln w="2232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008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FA-984D-A613-7E3F62684D7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FA-984D-A613-7E3F62684D7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FA-984D-A613-7E3F62684D73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FA-984D-A613-7E3F62684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79219824875107414"/>
          <c:w val="1"/>
          <c:h val="0.19931867891513558"/>
        </c:manualLayout>
      </c:layout>
      <c:overlay val="0"/>
      <c:spPr>
        <a:noFill/>
        <a:ln w="2232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4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4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27746920050135165"/>
          <c:y val="1.0944200232830312E-2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008F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2-274B-9990-7686B85A2F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2-274B-9990-7686B85A2F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2-274B-9990-7686B85A2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0909504"/>
        <c:axId val="-2092766432"/>
      </c:barChart>
      <c:catAx>
        <c:axId val="-211090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zh-CN"/>
          </a:p>
        </c:txPr>
        <c:crossAx val="-2092766432"/>
        <c:crosses val="autoZero"/>
        <c:auto val="1"/>
        <c:lblAlgn val="ctr"/>
        <c:lblOffset val="100"/>
        <c:noMultiLvlLbl val="0"/>
      </c:catAx>
      <c:valAx>
        <c:axId val="-2092766432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zh-CN"/>
          </a:p>
        </c:txPr>
        <c:crossAx val="-2110909504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10118066564474783"/>
          <c:y val="0.92629556332344076"/>
          <c:w val="0.7702366135181522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615C9-C6F1-014D-A3A7-7A5DB4A377FE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F2A80D4E-DCDF-DD47-B0A0-103201ABFF8D}">
      <dgm:prSet phldrT="[Text]" custT="1"/>
      <dgm:spPr>
        <a:solidFill>
          <a:schemeClr val="accent3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 anchor="b"/>
        <a:lstStyle/>
        <a:p>
          <a:r>
            <a:rPr lang="en-US" sz="3200" b="1" dirty="0">
              <a:solidFill>
                <a:schemeClr val="bg1"/>
              </a:solidFill>
            </a:rPr>
            <a:t>Series 1</a:t>
          </a:r>
          <a:br>
            <a:rPr lang="en-US" sz="3200" b="1" dirty="0">
              <a:solidFill>
                <a:schemeClr val="bg1"/>
              </a:solidFill>
            </a:rPr>
          </a:br>
          <a:endParaRPr lang="en-US" sz="1600" b="1" dirty="0">
            <a:solidFill>
              <a:schemeClr val="bg1"/>
            </a:solidFill>
          </a:endParaRPr>
        </a:p>
      </dgm:t>
    </dgm:pt>
    <dgm:pt modelId="{AAE9F486-967B-F741-A320-903B7BAD1BB6}" type="parTrans" cxnId="{5F0B9C5A-22D4-104D-A6D7-3D8E89847F26}">
      <dgm:prSet/>
      <dgm:spPr/>
      <dgm:t>
        <a:bodyPr/>
        <a:lstStyle/>
        <a:p>
          <a:endParaRPr lang="en-US"/>
        </a:p>
      </dgm:t>
    </dgm:pt>
    <dgm:pt modelId="{F9FAAC82-4768-9541-B270-7F034CA5B77C}" type="sibTrans" cxnId="{5F0B9C5A-22D4-104D-A6D7-3D8E89847F26}">
      <dgm:prSet/>
      <dgm:spPr/>
      <dgm:t>
        <a:bodyPr/>
        <a:lstStyle/>
        <a:p>
          <a:endParaRPr lang="en-US"/>
        </a:p>
      </dgm:t>
    </dgm:pt>
    <dgm:pt modelId="{7AF5E0A5-A3D5-5044-9AE9-85D2AACDE2EC}">
      <dgm:prSet phldrT="[Text]" custT="1"/>
      <dgm:spPr>
        <a:solidFill>
          <a:srgbClr val="00B0F0"/>
        </a:solidFill>
        <a:ln w="63500">
          <a:solidFill>
            <a:schemeClr val="bg1"/>
          </a:solidFill>
        </a:ln>
      </dgm:spPr>
      <dgm:t>
        <a:bodyPr anchor="b"/>
        <a:lstStyle/>
        <a:p>
          <a:pPr>
            <a:lnSpc>
              <a:spcPct val="100000"/>
            </a:lnSpc>
          </a:pPr>
          <a:r>
            <a:rPr lang="en-US" sz="3600" b="1" dirty="0">
              <a:solidFill>
                <a:schemeClr val="bg1"/>
              </a:solidFill>
            </a:rPr>
            <a:t>Series</a:t>
          </a:r>
          <a:r>
            <a:rPr lang="en-US" sz="3200" b="1" dirty="0">
              <a:solidFill>
                <a:schemeClr val="bg1"/>
              </a:solidFill>
            </a:rPr>
            <a:t> 2</a:t>
          </a:r>
        </a:p>
        <a:p>
          <a:pPr>
            <a:lnSpc>
              <a:spcPct val="100000"/>
            </a:lnSpc>
          </a:pPr>
          <a:endParaRPr lang="en-US" sz="1600" dirty="0">
            <a:solidFill>
              <a:schemeClr val="bg1"/>
            </a:solidFill>
          </a:endParaRPr>
        </a:p>
      </dgm:t>
    </dgm:pt>
    <dgm:pt modelId="{AB25051B-11ED-0545-8F30-6F13878D99BD}" type="parTrans" cxnId="{34D98D55-F8AB-774C-B43B-231FBFEC5E76}">
      <dgm:prSet/>
      <dgm:spPr/>
      <dgm:t>
        <a:bodyPr/>
        <a:lstStyle/>
        <a:p>
          <a:endParaRPr lang="en-US"/>
        </a:p>
      </dgm:t>
    </dgm:pt>
    <dgm:pt modelId="{A0BD8C14-DE4E-A647-A64E-204A7E481B5F}" type="sibTrans" cxnId="{34D98D55-F8AB-774C-B43B-231FBFEC5E76}">
      <dgm:prSet/>
      <dgm:spPr/>
      <dgm:t>
        <a:bodyPr/>
        <a:lstStyle/>
        <a:p>
          <a:endParaRPr lang="en-US"/>
        </a:p>
      </dgm:t>
    </dgm:pt>
    <dgm:pt modelId="{B9FB34F6-F115-BA4C-A756-11366D60939C}">
      <dgm:prSet phldrT="[Text]" custT="1"/>
      <dgm:spPr>
        <a:solidFill>
          <a:srgbClr val="00008F"/>
        </a:solidFill>
        <a:ln w="63500">
          <a:solidFill>
            <a:schemeClr val="bg1"/>
          </a:solidFill>
        </a:ln>
      </dgm:spPr>
      <dgm:t>
        <a:bodyPr anchor="b"/>
        <a:lstStyle/>
        <a:p>
          <a:r>
            <a:rPr lang="en-US" sz="3600" b="1" dirty="0">
              <a:solidFill>
                <a:schemeClr val="bg1"/>
              </a:solidFill>
            </a:rPr>
            <a:t>Series 3</a:t>
          </a:r>
        </a:p>
        <a:p>
          <a:endParaRPr lang="en-US" sz="1800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Chart E"/>
        </a:ext>
      </dgm:extLst>
    </dgm:pt>
    <dgm:pt modelId="{AEDBE2E2-9C0E-DD46-9BA3-5962025226F9}" type="parTrans" cxnId="{9315592A-3DBF-904F-9DA5-8A88DCCC5AFB}">
      <dgm:prSet/>
      <dgm:spPr/>
      <dgm:t>
        <a:bodyPr/>
        <a:lstStyle/>
        <a:p>
          <a:endParaRPr lang="en-US"/>
        </a:p>
      </dgm:t>
    </dgm:pt>
    <dgm:pt modelId="{2058F22C-38E1-1B48-B638-4BF7908D4337}" type="sibTrans" cxnId="{9315592A-3DBF-904F-9DA5-8A88DCCC5AFB}">
      <dgm:prSet/>
      <dgm:spPr/>
      <dgm:t>
        <a:bodyPr/>
        <a:lstStyle/>
        <a:p>
          <a:endParaRPr lang="en-US"/>
        </a:p>
      </dgm:t>
    </dgm:pt>
    <dgm:pt modelId="{CC3A4FC8-1BA9-9048-BB1E-D88C367138D1}" type="pres">
      <dgm:prSet presAssocID="{AC9615C9-C6F1-014D-A3A7-7A5DB4A377FE}" presName="Name0" presStyleCnt="0">
        <dgm:presLayoutVars>
          <dgm:dir/>
          <dgm:animLvl val="lvl"/>
          <dgm:resizeHandles val="exact"/>
        </dgm:presLayoutVars>
      </dgm:prSet>
      <dgm:spPr/>
    </dgm:pt>
    <dgm:pt modelId="{C127AABA-8910-AC41-9833-0CFA9A9DF82B}" type="pres">
      <dgm:prSet presAssocID="{F2A80D4E-DCDF-DD47-B0A0-103201ABFF8D}" presName="Name8" presStyleCnt="0"/>
      <dgm:spPr/>
    </dgm:pt>
    <dgm:pt modelId="{3B50DBC0-D324-CC48-814E-1224FFB23FF8}" type="pres">
      <dgm:prSet presAssocID="{F2A80D4E-DCDF-DD47-B0A0-103201ABFF8D}" presName="level" presStyleLbl="node1" presStyleIdx="0" presStyleCnt="3">
        <dgm:presLayoutVars>
          <dgm:chMax val="1"/>
          <dgm:bulletEnabled val="1"/>
        </dgm:presLayoutVars>
      </dgm:prSet>
      <dgm:spPr/>
    </dgm:pt>
    <dgm:pt modelId="{3FE82FCB-BBCE-5F47-A785-76048297C6FA}" type="pres">
      <dgm:prSet presAssocID="{F2A80D4E-DCDF-DD47-B0A0-103201ABFF8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930E1E6-F99E-4A40-AC26-A9A216241580}" type="pres">
      <dgm:prSet presAssocID="{7AF5E0A5-A3D5-5044-9AE9-85D2AACDE2EC}" presName="Name8" presStyleCnt="0"/>
      <dgm:spPr/>
    </dgm:pt>
    <dgm:pt modelId="{49FAE39A-B2CF-D944-B834-B2EF233A6F89}" type="pres">
      <dgm:prSet presAssocID="{7AF5E0A5-A3D5-5044-9AE9-85D2AACDE2EC}" presName="level" presStyleLbl="node1" presStyleIdx="1" presStyleCnt="3" custScaleY="63853" custLinFactNeighborY="0">
        <dgm:presLayoutVars>
          <dgm:chMax val="1"/>
          <dgm:bulletEnabled val="1"/>
        </dgm:presLayoutVars>
      </dgm:prSet>
      <dgm:spPr/>
    </dgm:pt>
    <dgm:pt modelId="{F72C514A-07FD-0547-BA87-CE0EC865697F}" type="pres">
      <dgm:prSet presAssocID="{7AF5E0A5-A3D5-5044-9AE9-85D2AACDE2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501972-DD45-2241-8C2D-ABBD79CD69F3}" type="pres">
      <dgm:prSet presAssocID="{B9FB34F6-F115-BA4C-A756-11366D60939C}" presName="Name8" presStyleCnt="0"/>
      <dgm:spPr/>
    </dgm:pt>
    <dgm:pt modelId="{A8C62C20-56D4-5948-84F0-B67C9C2CF512}" type="pres">
      <dgm:prSet presAssocID="{B9FB34F6-F115-BA4C-A756-11366D60939C}" presName="level" presStyleLbl="node1" presStyleIdx="2" presStyleCnt="3" custScaleY="100000" custLinFactNeighborX="-4354" custLinFactNeighborY="4316">
        <dgm:presLayoutVars>
          <dgm:chMax val="1"/>
          <dgm:bulletEnabled val="1"/>
        </dgm:presLayoutVars>
      </dgm:prSet>
      <dgm:spPr/>
    </dgm:pt>
    <dgm:pt modelId="{011EBD37-4648-414E-9EBF-6A4C6B6DAA1E}" type="pres">
      <dgm:prSet presAssocID="{B9FB34F6-F115-BA4C-A756-11366D60939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555C307-2D4A-4F4C-83C3-7CA9AA55C00F}" type="presOf" srcId="{7AF5E0A5-A3D5-5044-9AE9-85D2AACDE2EC}" destId="{49FAE39A-B2CF-D944-B834-B2EF233A6F89}" srcOrd="0" destOrd="0" presId="urn:microsoft.com/office/officeart/2005/8/layout/pyramid1"/>
    <dgm:cxn modelId="{853C4811-7E28-F24B-AB47-9D36430FBA4F}" type="presOf" srcId="{7AF5E0A5-A3D5-5044-9AE9-85D2AACDE2EC}" destId="{F72C514A-07FD-0547-BA87-CE0EC865697F}" srcOrd="1" destOrd="0" presId="urn:microsoft.com/office/officeart/2005/8/layout/pyramid1"/>
    <dgm:cxn modelId="{9315592A-3DBF-904F-9DA5-8A88DCCC5AFB}" srcId="{AC9615C9-C6F1-014D-A3A7-7A5DB4A377FE}" destId="{B9FB34F6-F115-BA4C-A756-11366D60939C}" srcOrd="2" destOrd="0" parTransId="{AEDBE2E2-9C0E-DD46-9BA3-5962025226F9}" sibTransId="{2058F22C-38E1-1B48-B638-4BF7908D4337}"/>
    <dgm:cxn modelId="{DDE9F53E-1E0F-464C-B536-C265B1792B69}" type="presOf" srcId="{F2A80D4E-DCDF-DD47-B0A0-103201ABFF8D}" destId="{3FE82FCB-BBCE-5F47-A785-76048297C6FA}" srcOrd="1" destOrd="0" presId="urn:microsoft.com/office/officeart/2005/8/layout/pyramid1"/>
    <dgm:cxn modelId="{00C23643-6080-B048-BD88-6572A476E643}" type="presOf" srcId="{B9FB34F6-F115-BA4C-A756-11366D60939C}" destId="{011EBD37-4648-414E-9EBF-6A4C6B6DAA1E}" srcOrd="1" destOrd="0" presId="urn:microsoft.com/office/officeart/2005/8/layout/pyramid1"/>
    <dgm:cxn modelId="{458EF269-EDD6-5343-B53A-617D7FAEFDE0}" type="presOf" srcId="{B9FB34F6-F115-BA4C-A756-11366D60939C}" destId="{A8C62C20-56D4-5948-84F0-B67C9C2CF512}" srcOrd="0" destOrd="0" presId="urn:microsoft.com/office/officeart/2005/8/layout/pyramid1"/>
    <dgm:cxn modelId="{816A494A-9BBE-F64D-9734-C37C40D4CBF6}" type="presOf" srcId="{F2A80D4E-DCDF-DD47-B0A0-103201ABFF8D}" destId="{3B50DBC0-D324-CC48-814E-1224FFB23FF8}" srcOrd="0" destOrd="0" presId="urn:microsoft.com/office/officeart/2005/8/layout/pyramid1"/>
    <dgm:cxn modelId="{34D98D55-F8AB-774C-B43B-231FBFEC5E76}" srcId="{AC9615C9-C6F1-014D-A3A7-7A5DB4A377FE}" destId="{7AF5E0A5-A3D5-5044-9AE9-85D2AACDE2EC}" srcOrd="1" destOrd="0" parTransId="{AB25051B-11ED-0545-8F30-6F13878D99BD}" sibTransId="{A0BD8C14-DE4E-A647-A64E-204A7E481B5F}"/>
    <dgm:cxn modelId="{5F0B9C5A-22D4-104D-A6D7-3D8E89847F26}" srcId="{AC9615C9-C6F1-014D-A3A7-7A5DB4A377FE}" destId="{F2A80D4E-DCDF-DD47-B0A0-103201ABFF8D}" srcOrd="0" destOrd="0" parTransId="{AAE9F486-967B-F741-A320-903B7BAD1BB6}" sibTransId="{F9FAAC82-4768-9541-B270-7F034CA5B77C}"/>
    <dgm:cxn modelId="{44F698F9-E503-604B-A196-DF88D5E2BF28}" type="presOf" srcId="{AC9615C9-C6F1-014D-A3A7-7A5DB4A377FE}" destId="{CC3A4FC8-1BA9-9048-BB1E-D88C367138D1}" srcOrd="0" destOrd="0" presId="urn:microsoft.com/office/officeart/2005/8/layout/pyramid1"/>
    <dgm:cxn modelId="{EB8463B3-B386-BC48-A54B-B903B15DB018}" type="presParOf" srcId="{CC3A4FC8-1BA9-9048-BB1E-D88C367138D1}" destId="{C127AABA-8910-AC41-9833-0CFA9A9DF82B}" srcOrd="0" destOrd="0" presId="urn:microsoft.com/office/officeart/2005/8/layout/pyramid1"/>
    <dgm:cxn modelId="{CB8E435B-19DF-A14E-AC37-C573B58AFD43}" type="presParOf" srcId="{C127AABA-8910-AC41-9833-0CFA9A9DF82B}" destId="{3B50DBC0-D324-CC48-814E-1224FFB23FF8}" srcOrd="0" destOrd="0" presId="urn:microsoft.com/office/officeart/2005/8/layout/pyramid1"/>
    <dgm:cxn modelId="{FA11CBD5-4B86-B147-BFF3-C2920C42A0A5}" type="presParOf" srcId="{C127AABA-8910-AC41-9833-0CFA9A9DF82B}" destId="{3FE82FCB-BBCE-5F47-A785-76048297C6FA}" srcOrd="1" destOrd="0" presId="urn:microsoft.com/office/officeart/2005/8/layout/pyramid1"/>
    <dgm:cxn modelId="{C2E90630-F778-7D46-A0B5-4033BBD9E8A8}" type="presParOf" srcId="{CC3A4FC8-1BA9-9048-BB1E-D88C367138D1}" destId="{4930E1E6-F99E-4A40-AC26-A9A216241580}" srcOrd="1" destOrd="0" presId="urn:microsoft.com/office/officeart/2005/8/layout/pyramid1"/>
    <dgm:cxn modelId="{85027B49-272D-B742-8A11-5B5B71635F50}" type="presParOf" srcId="{4930E1E6-F99E-4A40-AC26-A9A216241580}" destId="{49FAE39A-B2CF-D944-B834-B2EF233A6F89}" srcOrd="0" destOrd="0" presId="urn:microsoft.com/office/officeart/2005/8/layout/pyramid1"/>
    <dgm:cxn modelId="{BD3222B9-F189-7241-B9AF-F70402E42E03}" type="presParOf" srcId="{4930E1E6-F99E-4A40-AC26-A9A216241580}" destId="{F72C514A-07FD-0547-BA87-CE0EC865697F}" srcOrd="1" destOrd="0" presId="urn:microsoft.com/office/officeart/2005/8/layout/pyramid1"/>
    <dgm:cxn modelId="{FA780DE5-2392-F74F-B4E2-8D51A26D3CC4}" type="presParOf" srcId="{CC3A4FC8-1BA9-9048-BB1E-D88C367138D1}" destId="{8E501972-DD45-2241-8C2D-ABBD79CD69F3}" srcOrd="2" destOrd="0" presId="urn:microsoft.com/office/officeart/2005/8/layout/pyramid1"/>
    <dgm:cxn modelId="{D9F22FF3-9F74-874F-9F89-0A94BDD0E4FB}" type="presParOf" srcId="{8E501972-DD45-2241-8C2D-ABBD79CD69F3}" destId="{A8C62C20-56D4-5948-84F0-B67C9C2CF512}" srcOrd="0" destOrd="0" presId="urn:microsoft.com/office/officeart/2005/8/layout/pyramid1"/>
    <dgm:cxn modelId="{377BFB92-7619-1241-A2D7-AA9E4D2B0A6A}" type="presParOf" srcId="{8E501972-DD45-2241-8C2D-ABBD79CD69F3}" destId="{011EBD37-4648-414E-9EBF-6A4C6B6DAA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0DBC0-D324-CC48-814E-1224FFB23FF8}">
      <dsp:nvSpPr>
        <dsp:cNvPr id="0" name=""/>
        <dsp:cNvSpPr/>
      </dsp:nvSpPr>
      <dsp:spPr>
        <a:xfrm>
          <a:off x="2148905" y="0"/>
          <a:ext cx="2622968" cy="2035175"/>
        </a:xfrm>
        <a:prstGeom prst="trapezoid">
          <a:avLst>
            <a:gd name="adj" fmla="val 64441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Series 1</a:t>
          </a:r>
          <a:br>
            <a:rPr lang="en-US" sz="3200" b="1" kern="1200" dirty="0">
              <a:solidFill>
                <a:schemeClr val="bg1"/>
              </a:solidFill>
            </a:rPr>
          </a:br>
          <a:endParaRPr lang="en-US" sz="1600" b="1" kern="1200" dirty="0">
            <a:solidFill>
              <a:schemeClr val="bg1"/>
            </a:solidFill>
          </a:endParaRPr>
        </a:p>
      </dsp:txBody>
      <dsp:txXfrm>
        <a:off x="2148905" y="0"/>
        <a:ext cx="2622968" cy="2035175"/>
      </dsp:txXfrm>
    </dsp:sp>
    <dsp:sp modelId="{49FAE39A-B2CF-D944-B834-B2EF233A6F89}">
      <dsp:nvSpPr>
        <dsp:cNvPr id="0" name=""/>
        <dsp:cNvSpPr/>
      </dsp:nvSpPr>
      <dsp:spPr>
        <a:xfrm>
          <a:off x="1311484" y="2035175"/>
          <a:ext cx="4297811" cy="1299520"/>
        </a:xfrm>
        <a:prstGeom prst="trapezoid">
          <a:avLst>
            <a:gd name="adj" fmla="val 64441"/>
          </a:avLst>
        </a:prstGeom>
        <a:solidFill>
          <a:srgbClr val="00B0F0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Series</a:t>
          </a:r>
          <a:r>
            <a:rPr lang="en-US" sz="3200" b="1" kern="1200" dirty="0">
              <a:solidFill>
                <a:schemeClr val="bg1"/>
              </a:solidFill>
            </a:rPr>
            <a:t> 2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</dsp:txBody>
      <dsp:txXfrm>
        <a:off x="2063601" y="2035175"/>
        <a:ext cx="2793577" cy="1299520"/>
      </dsp:txXfrm>
    </dsp:sp>
    <dsp:sp modelId="{A8C62C20-56D4-5948-84F0-B67C9C2CF512}">
      <dsp:nvSpPr>
        <dsp:cNvPr id="0" name=""/>
        <dsp:cNvSpPr/>
      </dsp:nvSpPr>
      <dsp:spPr>
        <a:xfrm>
          <a:off x="0" y="3334695"/>
          <a:ext cx="6920780" cy="2035175"/>
        </a:xfrm>
        <a:prstGeom prst="trapezoid">
          <a:avLst>
            <a:gd name="adj" fmla="val 64441"/>
          </a:avLst>
        </a:prstGeom>
        <a:solidFill>
          <a:srgbClr val="00008F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Series 3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</dsp:txBody>
      <dsp:txXfrm>
        <a:off x="1211136" y="3334695"/>
        <a:ext cx="4498507" cy="203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670804-75B9-E142-A5EB-E0E6CF3581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1295400"/>
            <a:ext cx="12649200" cy="1005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C7421E-D9D6-5A4D-BAA3-81AE87876F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497800" y="1295400"/>
            <a:ext cx="8915400" cy="11658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1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3F1E-456F-5D40-9A89-77D696A88D5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.xm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42" Type="http://schemas.openxmlformats.org/officeDocument/2006/relationships/image" Target="../media/image32.png"/><Relationship Id="rId47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microsoft.com/office/2007/relationships/diagramDrawing" Target="../diagrams/drawing1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png"/><Relationship Id="rId40" Type="http://schemas.openxmlformats.org/officeDocument/2006/relationships/image" Target="../media/image30.png"/><Relationship Id="rId45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diagramColors" Target="../diagrams/colors1.xml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chart" Target="../charts/chart4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4" Type="http://schemas.openxmlformats.org/officeDocument/2006/relationships/image" Target="../media/image34.png"/><Relationship Id="rId4" Type="http://schemas.openxmlformats.org/officeDocument/2006/relationships/chart" Target="../charts/chart1.xml"/><Relationship Id="rId9" Type="http://schemas.openxmlformats.org/officeDocument/2006/relationships/image" Target="../media/image5.png"/><Relationship Id="rId14" Type="http://schemas.openxmlformats.org/officeDocument/2006/relationships/diagramQuickStyle" Target="../diagrams/quickStyle1.xml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image" Target="../media/image38.png"/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12" Type="http://schemas.openxmlformats.org/officeDocument/2006/relationships/diagramData" Target="../diagrams/data1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46" Type="http://schemas.openxmlformats.org/officeDocument/2006/relationships/image" Target="../media/image36.png"/><Relationship Id="rId20" Type="http://schemas.openxmlformats.org/officeDocument/2006/relationships/image" Target="../media/image10.png"/><Relationship Id="rId4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B584C-DAE4-B64F-8B4A-6DF8964B237A}"/>
              </a:ext>
            </a:extLst>
          </p:cNvPr>
          <p:cNvSpPr/>
          <p:nvPr/>
        </p:nvSpPr>
        <p:spPr>
          <a:xfrm>
            <a:off x="-65314" y="-334110"/>
            <a:ext cx="33049028" cy="6057895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oster Title">
            <a:extLst>
              <a:ext uri="{FF2B5EF4-FFF2-40B4-BE49-F238E27FC236}">
                <a16:creationId xmlns:a16="http://schemas.microsoft.com/office/drawing/2014/main" id="{E7F90811-EE38-3846-9855-E244F6F8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" y="487395"/>
            <a:ext cx="31507196" cy="405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396" tIns="29193" rIns="58396" bIns="29193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en-US" altLang="en-US" sz="115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ACADEMIC RESEARCH POSTER TEMPLATE</a:t>
            </a:r>
          </a:p>
          <a:p>
            <a:pPr>
              <a:spcAft>
                <a:spcPts val="2400"/>
              </a:spcAft>
              <a:defRPr/>
            </a:pPr>
            <a:r>
              <a:rPr lang="en-US" altLang="en-US" sz="6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Subtitle for Academic Research Poster (48x36 inches)</a:t>
            </a:r>
          </a:p>
          <a:p>
            <a:pPr>
              <a:spcBef>
                <a:spcPts val="1152"/>
              </a:spcBef>
              <a:defRPr/>
            </a:pPr>
            <a:r>
              <a:rPr lang="en-US" altLang="en-US" sz="48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Poster presenter name (bold) </a:t>
            </a:r>
            <a:r>
              <a:rPr lang="en-US" altLang="en-US" sz="48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and the names of the people who contributed to this presentation</a:t>
            </a:r>
          </a:p>
        </p:txBody>
      </p:sp>
      <p:sp>
        <p:nvSpPr>
          <p:cNvPr id="6" name="Introduction Textbox">
            <a:extLst>
              <a:ext uri="{FF2B5EF4-FFF2-40B4-BE49-F238E27FC236}">
                <a16:creationId xmlns:a16="http://schemas.microsoft.com/office/drawing/2014/main" id="{30B7F963-3F56-4049-A7A1-977C6C20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62" y="6595811"/>
            <a:ext cx="4717958" cy="92333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768"/>
              </a:spcAft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Introduction</a:t>
            </a:r>
            <a:endParaRPr lang="en-US" sz="40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8" name="Methods Textbox">
            <a:extLst>
              <a:ext uri="{FF2B5EF4-FFF2-40B4-BE49-F238E27FC236}">
                <a16:creationId xmlns:a16="http://schemas.microsoft.com/office/drawing/2014/main" id="{6376FC5A-1083-7E4C-83D9-7B6DDA9FB65B}"/>
              </a:ext>
            </a:extLst>
          </p:cNvPr>
          <p:cNvSpPr txBox="1"/>
          <p:nvPr/>
        </p:nvSpPr>
        <p:spPr>
          <a:xfrm>
            <a:off x="11646276" y="7328021"/>
            <a:ext cx="9936170" cy="488851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  <a:defRPr/>
            </a:pPr>
            <a:r>
              <a:rPr lang="en-US" sz="4000" dirty="0">
                <a:ea typeface="Arial" charset="0"/>
                <a:cs typeface="Arial" charset="0"/>
              </a:rPr>
              <a:t>Duis </a:t>
            </a:r>
            <a:r>
              <a:rPr lang="en-US" sz="4000" dirty="0" err="1">
                <a:ea typeface="Arial" charset="0"/>
                <a:cs typeface="Arial" charset="0"/>
              </a:rPr>
              <a:t>purus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neque</a:t>
            </a:r>
            <a:r>
              <a:rPr lang="en-US" sz="4000" dirty="0">
                <a:ea typeface="Arial" charset="0"/>
                <a:cs typeface="Arial" charset="0"/>
              </a:rPr>
              <a:t>, </a:t>
            </a:r>
            <a:r>
              <a:rPr lang="en-US" sz="4000" dirty="0" err="1">
                <a:ea typeface="Arial" charset="0"/>
                <a:cs typeface="Arial" charset="0"/>
              </a:rPr>
              <a:t>facilisis</a:t>
            </a:r>
            <a:r>
              <a:rPr lang="en-US" sz="4000" dirty="0">
                <a:ea typeface="Arial" charset="0"/>
                <a:cs typeface="Arial" charset="0"/>
              </a:rPr>
              <a:t> cursus </a:t>
            </a:r>
            <a:r>
              <a:rPr lang="en-US" sz="4000" dirty="0" err="1">
                <a:ea typeface="Arial" charset="0"/>
                <a:cs typeface="Arial" charset="0"/>
              </a:rPr>
              <a:t>ultrices</a:t>
            </a:r>
            <a:r>
              <a:rPr lang="en-US" sz="4000" dirty="0">
                <a:ea typeface="Arial" charset="0"/>
                <a:cs typeface="Arial" charset="0"/>
              </a:rPr>
              <a:t> vel, </a:t>
            </a:r>
            <a:r>
              <a:rPr lang="en-US" sz="4000" dirty="0" err="1">
                <a:ea typeface="Arial" charset="0"/>
                <a:cs typeface="Arial" charset="0"/>
              </a:rPr>
              <a:t>ullamcorper</a:t>
            </a:r>
            <a:r>
              <a:rPr lang="en-US" sz="4000" dirty="0">
                <a:ea typeface="Arial" charset="0"/>
                <a:cs typeface="Arial" charset="0"/>
              </a:rPr>
              <a:t> ac </a:t>
            </a:r>
            <a:r>
              <a:rPr lang="en-US" sz="4000" dirty="0" err="1">
                <a:ea typeface="Arial" charset="0"/>
                <a:cs typeface="Arial" charset="0"/>
              </a:rPr>
              <a:t>augue</a:t>
            </a:r>
            <a:r>
              <a:rPr lang="en-US" sz="4000" dirty="0">
                <a:ea typeface="Arial" charset="0"/>
                <a:cs typeface="Arial" charset="0"/>
              </a:rPr>
              <a:t>. Donec semper lorem:</a:t>
            </a:r>
          </a:p>
          <a:p>
            <a:pPr>
              <a:spcBef>
                <a:spcPts val="768"/>
              </a:spcBef>
              <a:spcAft>
                <a:spcPts val="800"/>
              </a:spcAft>
              <a:defRPr/>
            </a:pPr>
            <a:r>
              <a:rPr lang="en-US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MAURIS ORCI VARIUS ID DIAM</a:t>
            </a:r>
          </a:p>
          <a:p>
            <a:pPr marL="585246" lvl="1" indent="-292624"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4000" dirty="0">
                <a:ea typeface="Arial" charset="0"/>
                <a:cs typeface="Arial" charset="0"/>
              </a:rPr>
              <a:t>Sed in </a:t>
            </a:r>
            <a:r>
              <a:rPr lang="en-US" sz="4000" dirty="0" err="1">
                <a:ea typeface="Arial" charset="0"/>
                <a:cs typeface="Arial" charset="0"/>
              </a:rPr>
              <a:t>risus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nibh</a:t>
            </a:r>
            <a:r>
              <a:rPr lang="en-US" sz="4000" dirty="0">
                <a:ea typeface="Arial" charset="0"/>
                <a:cs typeface="Arial" charset="0"/>
              </a:rPr>
              <a:t>. In </a:t>
            </a:r>
            <a:r>
              <a:rPr lang="en-US" sz="4000" dirty="0" err="1">
                <a:ea typeface="Arial" charset="0"/>
                <a:cs typeface="Arial" charset="0"/>
              </a:rPr>
              <a:t>nisl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quam</a:t>
            </a:r>
            <a:r>
              <a:rPr lang="en-US" sz="4000" dirty="0">
                <a:ea typeface="Arial" charset="0"/>
                <a:cs typeface="Arial" charset="0"/>
              </a:rPr>
              <a:t>, </a:t>
            </a:r>
            <a:r>
              <a:rPr lang="en-US" sz="4000" dirty="0" err="1">
                <a:ea typeface="Arial" charset="0"/>
                <a:cs typeface="Arial" charset="0"/>
              </a:rPr>
              <a:t>aliquet</a:t>
            </a:r>
            <a:r>
              <a:rPr lang="en-US" sz="4000" dirty="0">
                <a:ea typeface="Arial" charset="0"/>
                <a:cs typeface="Arial" charset="0"/>
              </a:rPr>
              <a:t> sed </a:t>
            </a:r>
            <a:r>
              <a:rPr lang="en-US" sz="4000" dirty="0" err="1">
                <a:ea typeface="Arial" charset="0"/>
                <a:cs typeface="Arial" charset="0"/>
              </a:rPr>
              <a:t>nibh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sitamet</a:t>
            </a:r>
            <a:r>
              <a:rPr lang="en-US" sz="4000" dirty="0">
                <a:ea typeface="Arial" charset="0"/>
                <a:cs typeface="Arial" charset="0"/>
              </a:rPr>
              <a:t>, </a:t>
            </a:r>
            <a:r>
              <a:rPr lang="en-US" sz="4000" dirty="0" err="1">
                <a:ea typeface="Arial" charset="0"/>
                <a:cs typeface="Arial" charset="0"/>
              </a:rPr>
              <a:t>faucibus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placerat</a:t>
            </a:r>
            <a:r>
              <a:rPr lang="en-US" sz="4000" dirty="0">
                <a:ea typeface="Arial" charset="0"/>
                <a:cs typeface="Arial" charset="0"/>
              </a:rPr>
              <a:t> dui. </a:t>
            </a:r>
          </a:p>
          <a:p>
            <a:pPr marL="585246" lvl="1" indent="-292624">
              <a:spcAft>
                <a:spcPts val="14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4000" dirty="0" err="1">
                <a:ea typeface="Arial" charset="0"/>
                <a:cs typeface="Arial" charset="0"/>
              </a:rPr>
              <a:t>Fusce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quis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augue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scelerisque</a:t>
            </a:r>
            <a:r>
              <a:rPr lang="en-US" sz="4000" dirty="0">
                <a:ea typeface="Arial" charset="0"/>
                <a:cs typeface="Arial" charset="0"/>
              </a:rPr>
              <a:t>, </a:t>
            </a:r>
            <a:r>
              <a:rPr lang="en-US" sz="4000" dirty="0" err="1">
                <a:ea typeface="Arial" charset="0"/>
                <a:cs typeface="Arial" charset="0"/>
              </a:rPr>
              <a:t>luctus</a:t>
            </a:r>
            <a:r>
              <a:rPr lang="en-US" sz="4000" dirty="0">
                <a:ea typeface="Arial" charset="0"/>
                <a:cs typeface="Arial" charset="0"/>
              </a:rPr>
              <a:t> rum sed.</a:t>
            </a:r>
          </a:p>
        </p:txBody>
      </p:sp>
      <p:sp>
        <p:nvSpPr>
          <p:cNvPr id="10" name="Data Analysis Textbox">
            <a:extLst>
              <a:ext uri="{FF2B5EF4-FFF2-40B4-BE49-F238E27FC236}">
                <a16:creationId xmlns:a16="http://schemas.microsoft.com/office/drawing/2014/main" id="{0B697ED6-2091-F84A-AFB0-C62DFD730093}"/>
              </a:ext>
            </a:extLst>
          </p:cNvPr>
          <p:cNvSpPr txBox="1"/>
          <p:nvPr/>
        </p:nvSpPr>
        <p:spPr>
          <a:xfrm>
            <a:off x="893662" y="13485391"/>
            <a:ext cx="9807200" cy="663258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  <a:defRPr/>
            </a:pPr>
            <a:r>
              <a:rPr lang="en-US" sz="4000" dirty="0" err="1">
                <a:ea typeface="Arial" charset="0"/>
                <a:cs typeface="Arial" charset="0"/>
              </a:rPr>
              <a:t>Mauris</a:t>
            </a:r>
            <a:r>
              <a:rPr lang="en-US" sz="4000" dirty="0">
                <a:ea typeface="Arial" charset="0"/>
                <a:cs typeface="Arial" charset="0"/>
              </a:rPr>
              <a:t> orci mi, varius id diam id, egestas auctor enim. Praesent ut massa nibh. Duis purus neque, facilisis cursus ultrices vel, ullamcorper ac augue </a:t>
            </a:r>
            <a:r>
              <a:rPr lang="en-US" sz="4000" dirty="0">
                <a:solidFill>
                  <a:schemeClr val="tx2"/>
                </a:solidFill>
                <a:ea typeface="Arial" charset="0"/>
                <a:cs typeface="Arial" charset="0"/>
              </a:rPr>
              <a:t>[See Figure A]</a:t>
            </a:r>
            <a:r>
              <a:rPr lang="en-US" sz="4000" dirty="0">
                <a:ea typeface="Arial" charset="0"/>
                <a:cs typeface="Arial" charset="0"/>
              </a:rPr>
              <a:t>. Donec:</a:t>
            </a:r>
          </a:p>
          <a:p>
            <a:pPr marL="621826" lvl="1" indent="-329202">
              <a:spcAft>
                <a:spcPts val="768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Sed in risus nibh. In nisl quam, aliquet sed nibh sitamet, faucibus placerat dui.</a:t>
            </a:r>
          </a:p>
          <a:p>
            <a:pPr marL="621826" lvl="1" indent="-329202">
              <a:spcAft>
                <a:spcPts val="768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dirty="0" err="1">
                <a:ea typeface="Arial" charset="0"/>
                <a:cs typeface="Arial" charset="0"/>
              </a:rPr>
              <a:t>Fusce</a:t>
            </a:r>
            <a:r>
              <a:rPr lang="en-US" sz="4000" dirty="0">
                <a:ea typeface="Arial" charset="0"/>
                <a:cs typeface="Arial" charset="0"/>
              </a:rPr>
              <a:t> quis augue scelerisque, luctus rum sed, ut dolor. pulvinar urna in eros posuere. </a:t>
            </a:r>
          </a:p>
          <a:p>
            <a:pPr marL="621826" lvl="1" indent="-329202"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In elementum orci dignissim proin semper ipsum.</a:t>
            </a:r>
          </a:p>
        </p:txBody>
      </p:sp>
      <p:sp>
        <p:nvSpPr>
          <p:cNvPr id="22" name="Data Table Caption">
            <a:extLst>
              <a:ext uri="{FF2B5EF4-FFF2-40B4-BE49-F238E27FC236}">
                <a16:creationId xmlns:a16="http://schemas.microsoft.com/office/drawing/2014/main" id="{BB34118D-096C-3D47-9A97-7A6608CC3BBC}"/>
              </a:ext>
            </a:extLst>
          </p:cNvPr>
          <p:cNvSpPr txBox="1"/>
          <p:nvPr/>
        </p:nvSpPr>
        <p:spPr>
          <a:xfrm>
            <a:off x="11927747" y="39946886"/>
            <a:ext cx="9774156" cy="707886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84"/>
              </a:spcBef>
              <a:buClr>
                <a:schemeClr val="tx2"/>
              </a:buClr>
              <a:defRPr/>
            </a:pPr>
            <a:r>
              <a:rPr lang="en-US" sz="4000" i="1" dirty="0">
                <a:ea typeface="Arial" charset="0"/>
                <a:cs typeface="Arial" charset="0"/>
              </a:rPr>
              <a:t>*Unamcorper efficitur sed in nulla. </a:t>
            </a:r>
          </a:p>
        </p:txBody>
      </p:sp>
      <p:sp>
        <p:nvSpPr>
          <p:cNvPr id="32" name="Conclusion Analysis Textbox">
            <a:extLst>
              <a:ext uri="{FF2B5EF4-FFF2-40B4-BE49-F238E27FC236}">
                <a16:creationId xmlns:a16="http://schemas.microsoft.com/office/drawing/2014/main" id="{AD2E58D8-AB1F-834B-9446-F53FFBA6CED5}"/>
              </a:ext>
            </a:extLst>
          </p:cNvPr>
          <p:cNvSpPr txBox="1"/>
          <p:nvPr/>
        </p:nvSpPr>
        <p:spPr>
          <a:xfrm>
            <a:off x="22058894" y="20101120"/>
            <a:ext cx="10480082" cy="724813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  <a:defRPr/>
            </a:pPr>
            <a:r>
              <a:rPr lang="en-US" sz="4000" dirty="0" err="1">
                <a:ea typeface="Arial" charset="0"/>
                <a:cs typeface="Arial" charset="0"/>
              </a:rPr>
              <a:t>Mauris</a:t>
            </a:r>
            <a:r>
              <a:rPr lang="en-US" sz="4000" dirty="0">
                <a:ea typeface="Arial" charset="0"/>
                <a:cs typeface="Arial" charset="0"/>
              </a:rPr>
              <a:t> orci mi, varius id diam id, egestas auctor enim. Praesent ut massa nibh. Duis purus neque, facilisis cursus ultrices vel, ullamcorper ac augue. Donec semper lorem:</a:t>
            </a:r>
          </a:p>
          <a:p>
            <a:pPr marL="585246" lvl="1" indent="-292624"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4000" b="1" dirty="0">
                <a:ea typeface="Arial" charset="0"/>
                <a:cs typeface="Arial" charset="0"/>
              </a:rPr>
              <a:t>Sed Risus Nibh: </a:t>
            </a:r>
            <a:r>
              <a:rPr lang="en-US" sz="4000" dirty="0">
                <a:ea typeface="Arial" charset="0"/>
                <a:cs typeface="Arial" charset="0"/>
              </a:rPr>
              <a:t>CiIn nisl quam, aliquet sed nibh sitamet, faucibus placerat dui augue scelerisque. </a:t>
            </a:r>
          </a:p>
          <a:p>
            <a:pPr marL="585246" lvl="1" indent="-292624"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4000" b="1" dirty="0">
                <a:ea typeface="Arial" charset="0"/>
                <a:cs typeface="Arial" charset="0"/>
              </a:rPr>
              <a:t>Curabitur Accumsan Nulla: </a:t>
            </a:r>
            <a:r>
              <a:rPr lang="en-US" sz="4000" dirty="0">
                <a:ea typeface="Arial" charset="0"/>
                <a:cs typeface="Arial" charset="0"/>
              </a:rPr>
              <a:t>Fusce quis augue urna scelerisque, luctus rum sed, </a:t>
            </a:r>
            <a:r>
              <a:rPr lang="en-US" sz="4000" dirty="0" err="1">
                <a:ea typeface="Arial" charset="0"/>
                <a:cs typeface="Arial" charset="0"/>
              </a:rPr>
              <a:t>ut</a:t>
            </a:r>
            <a:r>
              <a:rPr lang="en-US" sz="4000" dirty="0">
                <a:ea typeface="Arial" charset="0"/>
                <a:cs typeface="Arial" charset="0"/>
              </a:rPr>
              <a:t> dolor.</a:t>
            </a:r>
          </a:p>
          <a:p>
            <a:pPr marL="585246" lvl="1" indent="-292624"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4000" b="1" dirty="0">
                <a:ea typeface="Arial" charset="0"/>
                <a:cs typeface="Arial" charset="0"/>
              </a:rPr>
              <a:t>Elementum Orci Dignissim:</a:t>
            </a:r>
            <a:r>
              <a:rPr lang="en-US" sz="4000" dirty="0">
                <a:ea typeface="Arial" charset="0"/>
                <a:cs typeface="Arial" charset="0"/>
              </a:rPr>
              <a:t> Proin semper ipsum finibus quam tempor, vitae consectetur.</a:t>
            </a:r>
          </a:p>
        </p:txBody>
      </p:sp>
      <p:sp>
        <p:nvSpPr>
          <p:cNvPr id="72" name="References Textbox">
            <a:extLst>
              <a:ext uri="{FF2B5EF4-FFF2-40B4-BE49-F238E27FC236}">
                <a16:creationId xmlns:a16="http://schemas.microsoft.com/office/drawing/2014/main" id="{BE058833-320B-114F-A419-2FD8729919A0}"/>
              </a:ext>
            </a:extLst>
          </p:cNvPr>
          <p:cNvSpPr txBox="1"/>
          <p:nvPr/>
        </p:nvSpPr>
        <p:spPr>
          <a:xfrm>
            <a:off x="22242518" y="35533194"/>
            <a:ext cx="10747670" cy="4503797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Aft>
                <a:spcPts val="768"/>
              </a:spcAft>
              <a:buClr>
                <a:schemeClr val="tx2"/>
              </a:buClr>
              <a:defRPr/>
            </a:pPr>
            <a:endParaRPr lang="en-US" sz="4000" dirty="0"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 Duis vitae tincidunt tortor, vitae sollicitudin magna</a:t>
            </a: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 Aenean et est sem. Phasellus nec lectus bibendum, posuere </a:t>
            </a: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 Lacinia magna. Mauris orci mi, </a:t>
            </a:r>
            <a:r>
              <a:rPr lang="en-US" sz="4000" dirty="0" err="1">
                <a:ea typeface="Arial" charset="0"/>
                <a:cs typeface="Arial" charset="0"/>
              </a:rPr>
              <a:t>varius</a:t>
            </a:r>
            <a:r>
              <a:rPr lang="en-US" sz="4000" dirty="0">
                <a:ea typeface="Arial" charset="0"/>
                <a:cs typeface="Arial" charset="0"/>
              </a:rPr>
              <a:t> id</a:t>
            </a: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4000" dirty="0">
                <a:ea typeface="Arial" charset="0"/>
                <a:cs typeface="Arial" charset="0"/>
              </a:rPr>
              <a:t> Mauris orci mi, varius id diam id, egestas auctor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18420B-DCF7-2A46-960E-B8C51A3E2BEA}"/>
              </a:ext>
            </a:extLst>
          </p:cNvPr>
          <p:cNvSpPr/>
          <p:nvPr/>
        </p:nvSpPr>
        <p:spPr>
          <a:xfrm>
            <a:off x="-65314" y="40839976"/>
            <a:ext cx="33049028" cy="3051224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72C024-E0D7-C943-9E35-F0A102783396}"/>
              </a:ext>
            </a:extLst>
          </p:cNvPr>
          <p:cNvGrpSpPr/>
          <p:nvPr/>
        </p:nvGrpSpPr>
        <p:grpSpPr>
          <a:xfrm>
            <a:off x="407326" y="41652237"/>
            <a:ext cx="22901786" cy="1388174"/>
            <a:chOff x="-4157954" y="42175781"/>
            <a:chExt cx="22901786" cy="58753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4B91C5-FD6A-7346-9166-B169FD30EDD7}"/>
                </a:ext>
              </a:extLst>
            </p:cNvPr>
            <p:cNvSpPr txBox="1"/>
            <p:nvPr/>
          </p:nvSpPr>
          <p:spPr>
            <a:xfrm>
              <a:off x="-4157954" y="42235073"/>
              <a:ext cx="19417251" cy="46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2022 RNA Therapeutics: From Concept to Clinic</a:t>
              </a:r>
            </a:p>
          </p:txBody>
        </p:sp>
        <p:pic>
          <p:nvPicPr>
            <p:cNvPr id="78" name="Picture 77" descr="Text&#10;&#10;Description automatically generated">
              <a:extLst>
                <a:ext uri="{FF2B5EF4-FFF2-40B4-BE49-F238E27FC236}">
                  <a16:creationId xmlns:a16="http://schemas.microsoft.com/office/drawing/2014/main" id="{2D9BF694-A98D-A84C-9618-D7622F0F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2859" y="42175781"/>
              <a:ext cx="3270973" cy="587536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7FB4BCA-71E5-C448-9D16-F1AA3EB99276}"/>
              </a:ext>
            </a:extLst>
          </p:cNvPr>
          <p:cNvSpPr txBox="1"/>
          <p:nvPr/>
        </p:nvSpPr>
        <p:spPr>
          <a:xfrm>
            <a:off x="26726377" y="41366713"/>
            <a:ext cx="5211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aleway SemiBold" panose="020B0003030101060003" pitchFamily="34" charset="0"/>
              </a:rPr>
              <a:t>Department, Institution</a:t>
            </a:r>
            <a:br>
              <a:rPr lang="en-US" sz="3600" b="1" dirty="0">
                <a:solidFill>
                  <a:schemeClr val="bg1"/>
                </a:solidFill>
                <a:latin typeface="Raleway SemiBold" panose="020B0003030101060003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Raleway SemiBold" panose="020B0003030101060003" pitchFamily="34" charset="0"/>
              </a:rPr>
              <a:t>Affiliation &amp; Contact information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3F5EB7-D243-F041-9907-C47F5B2A9D9A}"/>
              </a:ext>
            </a:extLst>
          </p:cNvPr>
          <p:cNvSpPr/>
          <p:nvPr/>
        </p:nvSpPr>
        <p:spPr>
          <a:xfrm>
            <a:off x="22482100" y="7328021"/>
            <a:ext cx="99230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Mauris</a:t>
            </a:r>
            <a:r>
              <a:rPr lang="en-US" sz="4000" dirty="0"/>
              <a:t> </a:t>
            </a:r>
            <a:r>
              <a:rPr lang="en-US" sz="4000" dirty="0" err="1"/>
              <a:t>orci</a:t>
            </a:r>
            <a:r>
              <a:rPr lang="en-US" sz="4000" dirty="0"/>
              <a:t> mi, </a:t>
            </a:r>
            <a:r>
              <a:rPr lang="en-US" sz="4000" dirty="0" err="1"/>
              <a:t>varius</a:t>
            </a:r>
            <a:r>
              <a:rPr lang="en-US" sz="4000" dirty="0"/>
              <a:t> id diam id, </a:t>
            </a:r>
            <a:r>
              <a:rPr lang="en-US" sz="4000" dirty="0" err="1"/>
              <a:t>egestas</a:t>
            </a:r>
            <a:r>
              <a:rPr lang="en-US" sz="4000" dirty="0"/>
              <a:t> auctor </a:t>
            </a:r>
            <a:r>
              <a:rPr lang="en-US" sz="4000" dirty="0" err="1"/>
              <a:t>enim</a:t>
            </a:r>
            <a:r>
              <a:rPr lang="en-US" sz="4000" dirty="0"/>
              <a:t>. </a:t>
            </a:r>
            <a:r>
              <a:rPr lang="en-US" sz="4000" dirty="0" err="1"/>
              <a:t>Praesent</a:t>
            </a:r>
            <a:r>
              <a:rPr lang="en-US" sz="4000" dirty="0"/>
              <a:t> </a:t>
            </a:r>
            <a:r>
              <a:rPr lang="en-US" sz="4000" dirty="0" err="1"/>
              <a:t>ut</a:t>
            </a:r>
            <a:r>
              <a:rPr lang="en-US" sz="4000" dirty="0"/>
              <a:t> </a:t>
            </a:r>
            <a:r>
              <a:rPr lang="en-US" sz="4000" dirty="0" err="1"/>
              <a:t>massa</a:t>
            </a:r>
            <a:r>
              <a:rPr lang="en-US" sz="4000" dirty="0"/>
              <a:t> </a:t>
            </a:r>
            <a:r>
              <a:rPr lang="en-US" sz="4000" dirty="0" err="1"/>
              <a:t>nibh</a:t>
            </a:r>
            <a:r>
              <a:rPr lang="en-US" sz="4000" dirty="0"/>
              <a:t>. Duis </a:t>
            </a:r>
            <a:r>
              <a:rPr lang="en-US" sz="4000" dirty="0" err="1"/>
              <a:t>purus</a:t>
            </a:r>
            <a:r>
              <a:rPr lang="en-US" sz="4000" dirty="0"/>
              <a:t> </a:t>
            </a:r>
            <a:r>
              <a:rPr lang="en-US" sz="4000" dirty="0" err="1"/>
              <a:t>neque</a:t>
            </a:r>
            <a:r>
              <a:rPr lang="en-US" sz="4000" dirty="0"/>
              <a:t>, </a:t>
            </a:r>
            <a:r>
              <a:rPr lang="en-US" sz="4000" dirty="0" err="1"/>
              <a:t>facilisis</a:t>
            </a:r>
            <a:r>
              <a:rPr lang="en-US" sz="4000" dirty="0"/>
              <a:t> cursus </a:t>
            </a:r>
            <a:r>
              <a:rPr lang="en-US" sz="4000" dirty="0" err="1"/>
              <a:t>ultrices</a:t>
            </a:r>
            <a:r>
              <a:rPr lang="en-US" sz="4000" dirty="0"/>
              <a:t> vel, </a:t>
            </a:r>
            <a:r>
              <a:rPr lang="en-US" sz="4000" dirty="0" err="1"/>
              <a:t>ullamcorper</a:t>
            </a:r>
            <a:r>
              <a:rPr lang="en-US" sz="4000" dirty="0"/>
              <a:t> ac </a:t>
            </a:r>
            <a:r>
              <a:rPr lang="en-US" sz="4000" dirty="0" err="1"/>
              <a:t>augue</a:t>
            </a:r>
            <a:r>
              <a:rPr lang="en-US" sz="4000" dirty="0"/>
              <a:t>. Donec semper lorem vitae </a:t>
            </a:r>
            <a:r>
              <a:rPr lang="en-US" sz="4000" dirty="0" err="1"/>
              <a:t>urna</a:t>
            </a:r>
            <a:r>
              <a:rPr lang="en-US" sz="4000" dirty="0"/>
              <a:t> pulvinar, in </a:t>
            </a:r>
            <a:r>
              <a:rPr lang="en-US" sz="4000" dirty="0" err="1"/>
              <a:t>congue</a:t>
            </a:r>
            <a:r>
              <a:rPr lang="en-US" sz="4000" dirty="0"/>
              <a:t> </a:t>
            </a:r>
            <a:r>
              <a:rPr lang="en-US" sz="4000" dirty="0" err="1"/>
              <a:t>massa</a:t>
            </a:r>
            <a:r>
              <a:rPr lang="en-US" sz="4000" dirty="0"/>
              <a:t>.</a:t>
            </a:r>
          </a:p>
          <a:p>
            <a:endParaRPr lang="en-US" sz="4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4DDCE4-DD62-7E43-AC32-8B9AD38AC0F6}"/>
              </a:ext>
            </a:extLst>
          </p:cNvPr>
          <p:cNvSpPr/>
          <p:nvPr/>
        </p:nvSpPr>
        <p:spPr>
          <a:xfrm>
            <a:off x="971233" y="12855911"/>
            <a:ext cx="3124573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Methods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3AC11C-5C3B-6346-9F7C-E57A7A73F4EB}"/>
              </a:ext>
            </a:extLst>
          </p:cNvPr>
          <p:cNvSpPr/>
          <p:nvPr/>
        </p:nvSpPr>
        <p:spPr>
          <a:xfrm>
            <a:off x="11646276" y="6709698"/>
            <a:ext cx="4717958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Data Analysis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9242E7-AFD5-294B-BD1F-27F7828E6307}"/>
              </a:ext>
            </a:extLst>
          </p:cNvPr>
          <p:cNvSpPr/>
          <p:nvPr/>
        </p:nvSpPr>
        <p:spPr>
          <a:xfrm>
            <a:off x="22129258" y="6709698"/>
            <a:ext cx="270458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D3CEA3-151B-DF4E-B5FA-5AA6DB6F0D3A}"/>
              </a:ext>
            </a:extLst>
          </p:cNvPr>
          <p:cNvSpPr/>
          <p:nvPr/>
        </p:nvSpPr>
        <p:spPr>
          <a:xfrm>
            <a:off x="22129258" y="35648444"/>
            <a:ext cx="402866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References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0457B6-8D0F-B540-951A-FDF97D80D53C}"/>
              </a:ext>
            </a:extLst>
          </p:cNvPr>
          <p:cNvSpPr/>
          <p:nvPr/>
        </p:nvSpPr>
        <p:spPr>
          <a:xfrm>
            <a:off x="22129258" y="19599280"/>
            <a:ext cx="394851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Conclusion</a:t>
            </a:r>
          </a:p>
        </p:txBody>
      </p:sp>
      <p:sp>
        <p:nvSpPr>
          <p:cNvPr id="92" name="Introduction Textbox">
            <a:extLst>
              <a:ext uri="{FF2B5EF4-FFF2-40B4-BE49-F238E27FC236}">
                <a16:creationId xmlns:a16="http://schemas.microsoft.com/office/drawing/2014/main" id="{29AB2095-78FE-2E44-981F-BB59A855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62" y="7480421"/>
            <a:ext cx="9807200" cy="42096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5400"/>
              </a:lnSpc>
            </a:pPr>
            <a:r>
              <a:rPr lang="en-US" altLang="en-US" sz="4000" dirty="0" err="1">
                <a:latin typeface="+mn-lt"/>
                <a:ea typeface="Arial" charset="0"/>
              </a:rPr>
              <a:t>Mauris</a:t>
            </a:r>
            <a:r>
              <a:rPr lang="en-US" altLang="en-US" sz="4000" dirty="0">
                <a:latin typeface="+mn-lt"/>
                <a:ea typeface="Arial" charset="0"/>
              </a:rPr>
              <a:t> orci mi, varius id diam id, egestas auctor enim. Praesent ut massa nibh. Duis in et purus neque, </a:t>
            </a:r>
            <a:r>
              <a:rPr lang="en-US" altLang="en-US" sz="4000" dirty="0" err="1">
                <a:latin typeface="+mn-lt"/>
                <a:ea typeface="Arial" charset="0"/>
              </a:rPr>
              <a:t>facilisis</a:t>
            </a:r>
            <a:r>
              <a:rPr lang="en-US" altLang="en-US" sz="4000" dirty="0">
                <a:latin typeface="+mn-lt"/>
                <a:ea typeface="Arial" charset="0"/>
              </a:rPr>
              <a:t> </a:t>
            </a:r>
            <a:r>
              <a:rPr lang="en-US" altLang="en-US" sz="4000" dirty="0" err="1">
                <a:latin typeface="+mn-lt"/>
                <a:ea typeface="Arial" charset="0"/>
              </a:rPr>
              <a:t>cursuas</a:t>
            </a:r>
            <a:r>
              <a:rPr lang="en-US" altLang="en-US" sz="4000" dirty="0">
                <a:latin typeface="+mn-lt"/>
                <a:ea typeface="Arial" charset="0"/>
              </a:rPr>
              <a:t> unus di ultrices vel, ullamcorper ac et augue. Donec semper lorem vitae urna pulvinar, et in congue massa.</a:t>
            </a:r>
          </a:p>
        </p:txBody>
      </p:sp>
      <p:cxnSp>
        <p:nvCxnSpPr>
          <p:cNvPr id="93" name="Horizontal Section Divider" descr="Horizontal Divider">
            <a:extLst>
              <a:ext uri="{FF2B5EF4-FFF2-40B4-BE49-F238E27FC236}">
                <a16:creationId xmlns:a16="http://schemas.microsoft.com/office/drawing/2014/main" id="{D798106E-1D89-E34B-9CEB-A226A01C1DD2}"/>
              </a:ext>
            </a:extLst>
          </p:cNvPr>
          <p:cNvCxnSpPr>
            <a:cxnSpLocks/>
          </p:cNvCxnSpPr>
          <p:nvPr/>
        </p:nvCxnSpPr>
        <p:spPr bwMode="auto">
          <a:xfrm>
            <a:off x="1267272" y="11976966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Picture Placeholder 1 Caption">
            <a:extLst>
              <a:ext uri="{FF2B5EF4-FFF2-40B4-BE49-F238E27FC236}">
                <a16:creationId xmlns:a16="http://schemas.microsoft.com/office/drawing/2014/main" id="{9E6ECC0D-1F04-9F45-BC27-AD4C4DFFAD2A}"/>
              </a:ext>
            </a:extLst>
          </p:cNvPr>
          <p:cNvSpPr txBox="1"/>
          <p:nvPr/>
        </p:nvSpPr>
        <p:spPr>
          <a:xfrm>
            <a:off x="1215290" y="30442522"/>
            <a:ext cx="82514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sz="3600" i="1" dirty="0">
                <a:ea typeface="Arial" charset="0"/>
                <a:cs typeface="Arial" charset="0"/>
              </a:rPr>
              <a:t>Mauris orci mi, varius id diam id, egestas auctor enim. </a:t>
            </a:r>
          </a:p>
        </p:txBody>
      </p:sp>
      <p:cxnSp>
        <p:nvCxnSpPr>
          <p:cNvPr id="96" name="Horizontal Section Divider" descr="Horizontal Divider">
            <a:extLst>
              <a:ext uri="{FF2B5EF4-FFF2-40B4-BE49-F238E27FC236}">
                <a16:creationId xmlns:a16="http://schemas.microsoft.com/office/drawing/2014/main" id="{694DE392-4488-3B46-9318-869741B6E524}"/>
              </a:ext>
            </a:extLst>
          </p:cNvPr>
          <p:cNvCxnSpPr>
            <a:cxnSpLocks/>
          </p:cNvCxnSpPr>
          <p:nvPr/>
        </p:nvCxnSpPr>
        <p:spPr bwMode="auto">
          <a:xfrm>
            <a:off x="1165672" y="31771036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Picture Placeholder 2 Caption">
            <a:extLst>
              <a:ext uri="{FF2B5EF4-FFF2-40B4-BE49-F238E27FC236}">
                <a16:creationId xmlns:a16="http://schemas.microsoft.com/office/drawing/2014/main" id="{101AC781-4404-6E48-9782-F30C693A1B27}"/>
              </a:ext>
            </a:extLst>
          </p:cNvPr>
          <p:cNvSpPr txBox="1"/>
          <p:nvPr/>
        </p:nvSpPr>
        <p:spPr>
          <a:xfrm>
            <a:off x="1186594" y="39522499"/>
            <a:ext cx="8771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sz="3600" i="1" dirty="0">
                <a:ea typeface="Arial" charset="0"/>
                <a:cs typeface="Arial" charset="0"/>
              </a:rPr>
              <a:t>Mauris orci mi, varius id diam id, egestas auctor enim. </a:t>
            </a:r>
          </a:p>
        </p:txBody>
      </p:sp>
      <p:pic>
        <p:nvPicPr>
          <p:cNvPr id="99" name="Bullet A" descr="A">
            <a:extLst>
              <a:ext uri="{FF2B5EF4-FFF2-40B4-BE49-F238E27FC236}">
                <a16:creationId xmlns:a16="http://schemas.microsoft.com/office/drawing/2014/main" id="{9E322EEC-931B-EB47-A2B8-E1AFB958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458" y="12876822"/>
            <a:ext cx="621227" cy="621227"/>
          </a:xfrm>
          <a:prstGeom prst="rect">
            <a:avLst/>
          </a:prstGeom>
        </p:spPr>
      </p:pic>
      <p:graphicFrame>
        <p:nvGraphicFramePr>
          <p:cNvPr id="100" name="Chart A" descr="Chart A">
            <a:extLst>
              <a:ext uri="{FF2B5EF4-FFF2-40B4-BE49-F238E27FC236}">
                <a16:creationId xmlns:a16="http://schemas.microsoft.com/office/drawing/2014/main" id="{0D94019E-5DC9-854E-A0BF-F6E7388A3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704393"/>
              </p:ext>
            </p:extLst>
          </p:nvPr>
        </p:nvGraphicFramePr>
        <p:xfrm>
          <a:off x="11849100" y="12613340"/>
          <a:ext cx="8572500" cy="616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Arrow" descr="Arrow">
            <a:extLst>
              <a:ext uri="{FF2B5EF4-FFF2-40B4-BE49-F238E27FC236}">
                <a16:creationId xmlns:a16="http://schemas.microsoft.com/office/drawing/2014/main" id="{491D34C3-4E22-294E-8567-7F984C1A68BC}"/>
              </a:ext>
            </a:extLst>
          </p:cNvPr>
          <p:cNvSpPr/>
          <p:nvPr/>
        </p:nvSpPr>
        <p:spPr>
          <a:xfrm rot="16200000">
            <a:off x="17201432" y="13792744"/>
            <a:ext cx="1894313" cy="1876193"/>
          </a:xfrm>
          <a:prstGeom prst="arc">
            <a:avLst>
              <a:gd name="adj1" fmla="val 16200000"/>
              <a:gd name="adj2" fmla="val 3609848"/>
            </a:avLst>
          </a:prstGeom>
          <a:ln w="38100">
            <a:solidFill>
              <a:schemeClr val="accent3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7200" dirty="0"/>
          </a:p>
        </p:txBody>
      </p:sp>
      <p:sp>
        <p:nvSpPr>
          <p:cNvPr id="102" name="Note">
            <a:extLst>
              <a:ext uri="{FF2B5EF4-FFF2-40B4-BE49-F238E27FC236}">
                <a16:creationId xmlns:a16="http://schemas.microsoft.com/office/drawing/2014/main" id="{3FA6C9FF-8BA3-9F47-B2FF-7E60B2EC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4115" y="14567145"/>
            <a:ext cx="402754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3600" b="1" dirty="0">
                <a:solidFill>
                  <a:schemeClr val="tx2"/>
                </a:solidFill>
                <a:latin typeface="+mn-lt"/>
                <a:ea typeface="Arial" charset="0"/>
              </a:rPr>
              <a:t>Figure A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Arial" charset="0"/>
                <a:cs typeface="Arial" charset="0"/>
              </a:rPr>
              <a:t>: </a:t>
            </a:r>
            <a:r>
              <a:rPr lang="en-US" sz="3600" dirty="0">
                <a:solidFill>
                  <a:schemeClr val="tx2"/>
                </a:solidFill>
                <a:latin typeface="+mn-lt"/>
                <a:ea typeface="Arial" charset="0"/>
                <a:cs typeface="Arial" charset="0"/>
              </a:rPr>
              <a:t>In et neque dignissim, and in aliquet nisl et umis.</a:t>
            </a:r>
            <a:endParaRPr lang="en-US" altLang="en-US" sz="3600" dirty="0">
              <a:solidFill>
                <a:schemeClr val="tx2"/>
              </a:solidFill>
              <a:latin typeface="+mn-lt"/>
              <a:ea typeface="Arial" charset="0"/>
            </a:endParaRPr>
          </a:p>
        </p:txBody>
      </p:sp>
      <p:cxnSp>
        <p:nvCxnSpPr>
          <p:cNvPr id="103" name="Horizontal Section Divider" descr="Horizontal Divider">
            <a:extLst>
              <a:ext uri="{FF2B5EF4-FFF2-40B4-BE49-F238E27FC236}">
                <a16:creationId xmlns:a16="http://schemas.microsoft.com/office/drawing/2014/main" id="{2074EE91-E3F1-0F4C-8D77-19BD2EB1B4F4}"/>
              </a:ext>
            </a:extLst>
          </p:cNvPr>
          <p:cNvCxnSpPr>
            <a:cxnSpLocks/>
          </p:cNvCxnSpPr>
          <p:nvPr/>
        </p:nvCxnSpPr>
        <p:spPr bwMode="auto">
          <a:xfrm>
            <a:off x="11934264" y="19091370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4" name="Bullet B" descr="B">
            <a:extLst>
              <a:ext uri="{FF2B5EF4-FFF2-40B4-BE49-F238E27FC236}">
                <a16:creationId xmlns:a16="http://schemas.microsoft.com/office/drawing/2014/main" id="{B9C23DBE-3FDF-6B4D-A0C8-F03049E9C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219" y="19870699"/>
            <a:ext cx="621227" cy="621227"/>
          </a:xfrm>
          <a:prstGeom prst="rect">
            <a:avLst/>
          </a:prstGeom>
        </p:spPr>
      </p:pic>
      <p:graphicFrame>
        <p:nvGraphicFramePr>
          <p:cNvPr id="105" name="Chart B" descr="Chart B">
            <a:extLst>
              <a:ext uri="{FF2B5EF4-FFF2-40B4-BE49-F238E27FC236}">
                <a16:creationId xmlns:a16="http://schemas.microsoft.com/office/drawing/2014/main" id="{0440E42F-D76F-A749-AB97-25447E884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24389"/>
              </p:ext>
            </p:extLst>
          </p:nvPr>
        </p:nvGraphicFramePr>
        <p:xfrm>
          <a:off x="11953144" y="19492046"/>
          <a:ext cx="4446797" cy="518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6" name="Vertical Section Divider" descr="Vertical Divider">
            <a:extLst>
              <a:ext uri="{FF2B5EF4-FFF2-40B4-BE49-F238E27FC236}">
                <a16:creationId xmlns:a16="http://schemas.microsoft.com/office/drawing/2014/main" id="{12D3D2F4-BCC4-8544-BF23-11CFDE1CBDF9}"/>
              </a:ext>
            </a:extLst>
          </p:cNvPr>
          <p:cNvCxnSpPr>
            <a:cxnSpLocks/>
          </p:cNvCxnSpPr>
          <p:nvPr/>
        </p:nvCxnSpPr>
        <p:spPr bwMode="auto">
          <a:xfrm>
            <a:off x="16320301" y="19665986"/>
            <a:ext cx="0" cy="46575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7" name="Bullet C" descr="C">
            <a:extLst>
              <a:ext uri="{FF2B5EF4-FFF2-40B4-BE49-F238E27FC236}">
                <a16:creationId xmlns:a16="http://schemas.microsoft.com/office/drawing/2014/main" id="{140077D7-D1C1-BB46-BFC7-87FF1E8DB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643" y="19849326"/>
            <a:ext cx="621227" cy="621227"/>
          </a:xfrm>
          <a:prstGeom prst="rect">
            <a:avLst/>
          </a:prstGeom>
        </p:spPr>
      </p:pic>
      <p:graphicFrame>
        <p:nvGraphicFramePr>
          <p:cNvPr id="108" name="Chart C" descr="Chart C">
            <a:extLst>
              <a:ext uri="{FF2B5EF4-FFF2-40B4-BE49-F238E27FC236}">
                <a16:creationId xmlns:a16="http://schemas.microsoft.com/office/drawing/2014/main" id="{980EE18A-26FB-2940-AF80-FBAEE4BA8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681626"/>
              </p:ext>
            </p:extLst>
          </p:nvPr>
        </p:nvGraphicFramePr>
        <p:xfrm>
          <a:off x="17027400" y="18831865"/>
          <a:ext cx="4446798" cy="598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09" name="Horizontal Section Divider" descr="Horizontal Divider">
            <a:extLst>
              <a:ext uri="{FF2B5EF4-FFF2-40B4-BE49-F238E27FC236}">
                <a16:creationId xmlns:a16="http://schemas.microsoft.com/office/drawing/2014/main" id="{37E01957-D5C2-ED4B-934B-3961AEA3E635}"/>
              </a:ext>
            </a:extLst>
          </p:cNvPr>
          <p:cNvCxnSpPr>
            <a:cxnSpLocks/>
          </p:cNvCxnSpPr>
          <p:nvPr/>
        </p:nvCxnSpPr>
        <p:spPr bwMode="auto">
          <a:xfrm>
            <a:off x="11934264" y="24916637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for Chart E">
            <a:extLst>
              <a:ext uri="{FF2B5EF4-FFF2-40B4-BE49-F238E27FC236}">
                <a16:creationId xmlns:a16="http://schemas.microsoft.com/office/drawing/2014/main" id="{CCAB3B40-54EE-0444-833D-AD5F1064F671}"/>
              </a:ext>
            </a:extLst>
          </p:cNvPr>
          <p:cNvSpPr txBox="1"/>
          <p:nvPr/>
        </p:nvSpPr>
        <p:spPr>
          <a:xfrm>
            <a:off x="12087233" y="25179637"/>
            <a:ext cx="8623927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MAURIS ORCI MI VARIUS ID DIAM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  <a:ea typeface="Arial" charset="0"/>
                <a:cs typeface="Arial" charset="0"/>
              </a:rPr>
            </a:br>
            <a:r>
              <a:rPr lang="en-US" sz="4000" dirty="0">
                <a:ea typeface="Arial" charset="0"/>
                <a:cs typeface="Arial" charset="0"/>
              </a:rPr>
              <a:t>Egestas auctor enim. Praesent ut massa nibh. Duis purus neque, facilisis unus cursus an et ultrices vel.</a:t>
            </a:r>
            <a:endParaRPr lang="en-US" sz="3600" dirty="0">
              <a:ea typeface="Arial" charset="0"/>
              <a:cs typeface="Arial" charset="0"/>
            </a:endParaRPr>
          </a:p>
        </p:txBody>
      </p:sp>
      <p:cxnSp>
        <p:nvCxnSpPr>
          <p:cNvPr id="111" name="Horizontal Section Divider" descr="Horizontal Divider">
            <a:extLst>
              <a:ext uri="{FF2B5EF4-FFF2-40B4-BE49-F238E27FC236}">
                <a16:creationId xmlns:a16="http://schemas.microsoft.com/office/drawing/2014/main" id="{CB21EB41-F580-144C-88B7-2A230BC5D795}"/>
              </a:ext>
            </a:extLst>
          </p:cNvPr>
          <p:cNvCxnSpPr>
            <a:cxnSpLocks/>
          </p:cNvCxnSpPr>
          <p:nvPr/>
        </p:nvCxnSpPr>
        <p:spPr bwMode="auto">
          <a:xfrm>
            <a:off x="11934264" y="27791368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" name="Bullet D" descr="D">
            <a:extLst>
              <a:ext uri="{FF2B5EF4-FFF2-40B4-BE49-F238E27FC236}">
                <a16:creationId xmlns:a16="http://schemas.microsoft.com/office/drawing/2014/main" id="{36DEED0C-B9BE-764F-B522-12DB1927B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967" y="28442970"/>
            <a:ext cx="621227" cy="621227"/>
          </a:xfrm>
          <a:prstGeom prst="rect">
            <a:avLst/>
          </a:prstGeom>
        </p:spPr>
      </p:pic>
      <p:graphicFrame>
        <p:nvGraphicFramePr>
          <p:cNvPr id="113" name="Chart D" descr="Chart D">
            <a:extLst>
              <a:ext uri="{FF2B5EF4-FFF2-40B4-BE49-F238E27FC236}">
                <a16:creationId xmlns:a16="http://schemas.microsoft.com/office/drawing/2014/main" id="{48618844-9C19-424F-BED5-12D3EBA2FD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023966"/>
              </p:ext>
            </p:extLst>
          </p:nvPr>
        </p:nvGraphicFramePr>
        <p:xfrm>
          <a:off x="11997466" y="28524452"/>
          <a:ext cx="9159240" cy="6464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114" name="Horizontal Section Divider" descr="Horizontal Divider">
            <a:extLst>
              <a:ext uri="{FF2B5EF4-FFF2-40B4-BE49-F238E27FC236}">
                <a16:creationId xmlns:a16="http://schemas.microsoft.com/office/drawing/2014/main" id="{70E360F6-FA4E-8442-9128-E562CE3AF2FF}"/>
              </a:ext>
            </a:extLst>
          </p:cNvPr>
          <p:cNvCxnSpPr>
            <a:cxnSpLocks/>
          </p:cNvCxnSpPr>
          <p:nvPr/>
        </p:nvCxnSpPr>
        <p:spPr bwMode="auto">
          <a:xfrm>
            <a:off x="11934264" y="35539115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5" name="Data Table " descr="Table 1">
            <a:extLst>
              <a:ext uri="{FF2B5EF4-FFF2-40B4-BE49-F238E27FC236}">
                <a16:creationId xmlns:a16="http://schemas.microsoft.com/office/drawing/2014/main" id="{9CD94D2B-A27E-6648-B947-ABFF965D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22279"/>
              </p:ext>
            </p:extLst>
          </p:nvPr>
        </p:nvGraphicFramePr>
        <p:xfrm>
          <a:off x="12149994" y="35912179"/>
          <a:ext cx="9154160" cy="391451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866">
                <a:tc gridSpan="4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36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32">
                <a:tc>
                  <a:txBody>
                    <a:bodyPr/>
                    <a:lstStyle/>
                    <a:p>
                      <a:pPr algn="ctr"/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6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3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289" marR="80289" marT="40145" marB="4014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80289" marR="80289" marT="40145" marB="401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80289" marR="80289" marT="40145" marB="4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80289" marR="80289" marT="40145" marB="4014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8" name="Bullet E" descr="E">
            <a:extLst>
              <a:ext uri="{FF2B5EF4-FFF2-40B4-BE49-F238E27FC236}">
                <a16:creationId xmlns:a16="http://schemas.microsoft.com/office/drawing/2014/main" id="{C03D7B76-10E7-C44E-924F-12DE4F5298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482" y="11057978"/>
            <a:ext cx="621227" cy="621227"/>
          </a:xfrm>
          <a:prstGeom prst="rect">
            <a:avLst/>
          </a:prstGeom>
        </p:spPr>
      </p:pic>
      <p:graphicFrame>
        <p:nvGraphicFramePr>
          <p:cNvPr id="119" name="Chart E" descr="Chart E">
            <a:extLst>
              <a:ext uri="{FF2B5EF4-FFF2-40B4-BE49-F238E27FC236}">
                <a16:creationId xmlns:a16="http://schemas.microsoft.com/office/drawing/2014/main" id="{6F8865D3-7BF4-4A41-B6EF-921AC03FD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56004"/>
              </p:ext>
            </p:extLst>
          </p:nvPr>
        </p:nvGraphicFramePr>
        <p:xfrm>
          <a:off x="22743432" y="10553106"/>
          <a:ext cx="6920780" cy="5369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0" name="Arrow" descr="Arrow">
            <a:extLst>
              <a:ext uri="{FF2B5EF4-FFF2-40B4-BE49-F238E27FC236}">
                <a16:creationId xmlns:a16="http://schemas.microsoft.com/office/drawing/2014/main" id="{B1FBFCC5-AD0D-2641-A9B6-75CBF105ECDD}"/>
              </a:ext>
            </a:extLst>
          </p:cNvPr>
          <p:cNvSpPr/>
          <p:nvPr/>
        </p:nvSpPr>
        <p:spPr>
          <a:xfrm rot="16200000">
            <a:off x="27869655" y="12196304"/>
            <a:ext cx="1728439" cy="2275668"/>
          </a:xfrm>
          <a:prstGeom prst="arc">
            <a:avLst>
              <a:gd name="adj1" fmla="val 16200000"/>
              <a:gd name="adj2" fmla="val 2592668"/>
            </a:avLst>
          </a:prstGeom>
          <a:ln w="38100">
            <a:solidFill>
              <a:schemeClr val="accent3"/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8800" dirty="0"/>
          </a:p>
        </p:txBody>
      </p:sp>
      <p:sp>
        <p:nvSpPr>
          <p:cNvPr id="121" name="Note">
            <a:extLst>
              <a:ext uri="{FF2B5EF4-FFF2-40B4-BE49-F238E27FC236}">
                <a16:creationId xmlns:a16="http://schemas.microsoft.com/office/drawing/2014/main" id="{71B53099-ECD7-C944-92B3-EF5BA1B9D6E9}"/>
              </a:ext>
            </a:extLst>
          </p:cNvPr>
          <p:cNvSpPr txBox="1"/>
          <p:nvPr/>
        </p:nvSpPr>
        <p:spPr>
          <a:xfrm>
            <a:off x="28589224" y="12802156"/>
            <a:ext cx="43291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tx2"/>
                </a:solidFill>
                <a:ea typeface="Arial" charset="0"/>
                <a:cs typeface="Arial" charset="0"/>
              </a:rPr>
              <a:t>Series: </a:t>
            </a:r>
            <a:r>
              <a:rPr lang="en-US" sz="3600" dirty="0">
                <a:solidFill>
                  <a:schemeClr val="tx2"/>
                </a:solidFill>
                <a:ea typeface="Arial" charset="0"/>
                <a:cs typeface="Arial" charset="0"/>
              </a:rPr>
              <a:t>In et neque dignissim, and in aliquet nisl et umis.</a:t>
            </a:r>
          </a:p>
        </p:txBody>
      </p:sp>
      <p:sp>
        <p:nvSpPr>
          <p:cNvPr id="122" name="TextBox for Chart E">
            <a:extLst>
              <a:ext uri="{FF2B5EF4-FFF2-40B4-BE49-F238E27FC236}">
                <a16:creationId xmlns:a16="http://schemas.microsoft.com/office/drawing/2014/main" id="{4B5F179F-287C-1C46-BF0B-83223D6DC7BA}"/>
              </a:ext>
            </a:extLst>
          </p:cNvPr>
          <p:cNvSpPr txBox="1"/>
          <p:nvPr/>
        </p:nvSpPr>
        <p:spPr>
          <a:xfrm>
            <a:off x="22573131" y="16474012"/>
            <a:ext cx="9451608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MAURIS ORCI MI VARIUS ID DIAM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  <a:ea typeface="Arial" charset="0"/>
                <a:cs typeface="Arial" charset="0"/>
              </a:rPr>
            </a:br>
            <a:r>
              <a:rPr lang="en-US" sz="4000" dirty="0">
                <a:ea typeface="Arial" charset="0"/>
                <a:cs typeface="Arial" charset="0"/>
              </a:rPr>
              <a:t>Egestas auctor enim. Praesent ut massa nibh. Duis purus neque, facilisis unus cursus an et ultrices vel.</a:t>
            </a:r>
          </a:p>
        </p:txBody>
      </p:sp>
      <p:cxnSp>
        <p:nvCxnSpPr>
          <p:cNvPr id="123" name="Horizontal Section Divider" descr="Horizontal Divider">
            <a:extLst>
              <a:ext uri="{FF2B5EF4-FFF2-40B4-BE49-F238E27FC236}">
                <a16:creationId xmlns:a16="http://schemas.microsoft.com/office/drawing/2014/main" id="{50C8833D-2C1E-F343-BAA7-BC6F6D2353B1}"/>
              </a:ext>
            </a:extLst>
          </p:cNvPr>
          <p:cNvCxnSpPr>
            <a:cxnSpLocks/>
          </p:cNvCxnSpPr>
          <p:nvPr/>
        </p:nvCxnSpPr>
        <p:spPr bwMode="auto">
          <a:xfrm>
            <a:off x="22440899" y="19167570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Horizontal Section Divider" descr="Horizontal Divider">
            <a:extLst>
              <a:ext uri="{FF2B5EF4-FFF2-40B4-BE49-F238E27FC236}">
                <a16:creationId xmlns:a16="http://schemas.microsoft.com/office/drawing/2014/main" id="{6BCA9AA1-35E5-7645-BB5E-B052FDA4EBA9}"/>
              </a:ext>
            </a:extLst>
          </p:cNvPr>
          <p:cNvCxnSpPr>
            <a:cxnSpLocks/>
          </p:cNvCxnSpPr>
          <p:nvPr/>
        </p:nvCxnSpPr>
        <p:spPr bwMode="auto">
          <a:xfrm>
            <a:off x="22440899" y="27831734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Graphic Elements">
            <a:extLst>
              <a:ext uri="{FF2B5EF4-FFF2-40B4-BE49-F238E27FC236}">
                <a16:creationId xmlns:a16="http://schemas.microsoft.com/office/drawing/2014/main" id="{EEA7C3E0-5458-E34F-89D7-F2B6D75CD6DC}"/>
              </a:ext>
            </a:extLst>
          </p:cNvPr>
          <p:cNvSpPr txBox="1"/>
          <p:nvPr/>
        </p:nvSpPr>
        <p:spPr>
          <a:xfrm>
            <a:off x="22129258" y="28083485"/>
            <a:ext cx="7273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Graphic Elements</a:t>
            </a:r>
          </a:p>
        </p:txBody>
      </p:sp>
      <p:pic>
        <p:nvPicPr>
          <p:cNvPr id="127" name="1" descr="1">
            <a:extLst>
              <a:ext uri="{FF2B5EF4-FFF2-40B4-BE49-F238E27FC236}">
                <a16:creationId xmlns:a16="http://schemas.microsoft.com/office/drawing/2014/main" id="{D035490B-9A9B-D14A-9795-3B2E6E2E70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700" y="29341783"/>
            <a:ext cx="621227" cy="621227"/>
          </a:xfrm>
          <a:prstGeom prst="rect">
            <a:avLst/>
          </a:prstGeom>
        </p:spPr>
      </p:pic>
      <p:pic>
        <p:nvPicPr>
          <p:cNvPr id="128" name="2" descr="2">
            <a:extLst>
              <a:ext uri="{FF2B5EF4-FFF2-40B4-BE49-F238E27FC236}">
                <a16:creationId xmlns:a16="http://schemas.microsoft.com/office/drawing/2014/main" id="{06911DEC-DED1-734F-834F-9F7A793CF5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700" y="30306200"/>
            <a:ext cx="621227" cy="621227"/>
          </a:xfrm>
          <a:prstGeom prst="rect">
            <a:avLst/>
          </a:prstGeom>
        </p:spPr>
      </p:pic>
      <p:pic>
        <p:nvPicPr>
          <p:cNvPr id="129" name="3" descr="3">
            <a:extLst>
              <a:ext uri="{FF2B5EF4-FFF2-40B4-BE49-F238E27FC236}">
                <a16:creationId xmlns:a16="http://schemas.microsoft.com/office/drawing/2014/main" id="{3FB10EDA-3217-F54C-8539-53D649BB0A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700" y="31270619"/>
            <a:ext cx="621227" cy="621227"/>
          </a:xfrm>
          <a:prstGeom prst="rect">
            <a:avLst/>
          </a:prstGeom>
        </p:spPr>
      </p:pic>
      <p:pic>
        <p:nvPicPr>
          <p:cNvPr id="130" name="4" descr="4">
            <a:extLst>
              <a:ext uri="{FF2B5EF4-FFF2-40B4-BE49-F238E27FC236}">
                <a16:creationId xmlns:a16="http://schemas.microsoft.com/office/drawing/2014/main" id="{54C3538D-DF31-8543-8660-368707859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703" y="32235039"/>
            <a:ext cx="620242" cy="620242"/>
          </a:xfrm>
          <a:prstGeom prst="rect">
            <a:avLst/>
          </a:prstGeom>
        </p:spPr>
      </p:pic>
      <p:pic>
        <p:nvPicPr>
          <p:cNvPr id="131" name="4" descr="5">
            <a:extLst>
              <a:ext uri="{FF2B5EF4-FFF2-40B4-BE49-F238E27FC236}">
                <a16:creationId xmlns:a16="http://schemas.microsoft.com/office/drawing/2014/main" id="{9357D661-B346-EC45-8627-362164AAAA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700" y="33198470"/>
            <a:ext cx="621227" cy="621227"/>
          </a:xfrm>
          <a:prstGeom prst="rect">
            <a:avLst/>
          </a:prstGeom>
        </p:spPr>
      </p:pic>
      <p:pic>
        <p:nvPicPr>
          <p:cNvPr id="132" name="6" descr="6">
            <a:extLst>
              <a:ext uri="{FF2B5EF4-FFF2-40B4-BE49-F238E27FC236}">
                <a16:creationId xmlns:a16="http://schemas.microsoft.com/office/drawing/2014/main" id="{561BEDB4-6028-B342-B167-1634398B16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983" y="29366384"/>
            <a:ext cx="621227" cy="621227"/>
          </a:xfrm>
          <a:prstGeom prst="rect">
            <a:avLst/>
          </a:prstGeom>
        </p:spPr>
      </p:pic>
      <p:pic>
        <p:nvPicPr>
          <p:cNvPr id="133" name="7" descr="7">
            <a:extLst>
              <a:ext uri="{FF2B5EF4-FFF2-40B4-BE49-F238E27FC236}">
                <a16:creationId xmlns:a16="http://schemas.microsoft.com/office/drawing/2014/main" id="{DE957B9F-6C57-1E40-8A8F-82F06D5502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3" y="30332383"/>
            <a:ext cx="621227" cy="621227"/>
          </a:xfrm>
          <a:prstGeom prst="rect">
            <a:avLst/>
          </a:prstGeom>
        </p:spPr>
      </p:pic>
      <p:pic>
        <p:nvPicPr>
          <p:cNvPr id="134" name="8" descr="8">
            <a:extLst>
              <a:ext uri="{FF2B5EF4-FFF2-40B4-BE49-F238E27FC236}">
                <a16:creationId xmlns:a16="http://schemas.microsoft.com/office/drawing/2014/main" id="{94C38C0E-4CF3-684D-A969-11147716F67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3" y="31289894"/>
            <a:ext cx="621227" cy="621227"/>
          </a:xfrm>
          <a:prstGeom prst="rect">
            <a:avLst/>
          </a:prstGeom>
        </p:spPr>
      </p:pic>
      <p:pic>
        <p:nvPicPr>
          <p:cNvPr id="135" name="9" descr="9">
            <a:extLst>
              <a:ext uri="{FF2B5EF4-FFF2-40B4-BE49-F238E27FC236}">
                <a16:creationId xmlns:a16="http://schemas.microsoft.com/office/drawing/2014/main" id="{362DCD4C-06D7-F749-A914-7B366F4188D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3" y="32247404"/>
            <a:ext cx="621227" cy="621227"/>
          </a:xfrm>
          <a:prstGeom prst="rect">
            <a:avLst/>
          </a:prstGeom>
        </p:spPr>
      </p:pic>
      <p:pic>
        <p:nvPicPr>
          <p:cNvPr id="136" name="0" descr="0">
            <a:extLst>
              <a:ext uri="{FF2B5EF4-FFF2-40B4-BE49-F238E27FC236}">
                <a16:creationId xmlns:a16="http://schemas.microsoft.com/office/drawing/2014/main" id="{61EFCBA2-E873-0D40-9704-A9382D320CE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3" y="33204917"/>
            <a:ext cx="621227" cy="621227"/>
          </a:xfrm>
          <a:prstGeom prst="rect">
            <a:avLst/>
          </a:prstGeom>
        </p:spPr>
      </p:pic>
      <p:cxnSp>
        <p:nvCxnSpPr>
          <p:cNvPr id="137" name="Vertical Section Divider" descr="Vertical Divider">
            <a:extLst>
              <a:ext uri="{FF2B5EF4-FFF2-40B4-BE49-F238E27FC236}">
                <a16:creationId xmlns:a16="http://schemas.microsoft.com/office/drawing/2014/main" id="{850293D7-FE73-3D40-AE50-9AD9A0707243}"/>
              </a:ext>
            </a:extLst>
          </p:cNvPr>
          <p:cNvCxnSpPr>
            <a:cxnSpLocks/>
          </p:cNvCxnSpPr>
          <p:nvPr/>
        </p:nvCxnSpPr>
        <p:spPr bwMode="auto">
          <a:xfrm>
            <a:off x="25674411" y="29242870"/>
            <a:ext cx="0" cy="48723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38" name="A" descr="A">
            <a:extLst>
              <a:ext uri="{FF2B5EF4-FFF2-40B4-BE49-F238E27FC236}">
                <a16:creationId xmlns:a16="http://schemas.microsoft.com/office/drawing/2014/main" id="{AC0220DB-DDC4-904F-B1FA-8258A6CAF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99" y="29331667"/>
            <a:ext cx="621227" cy="621227"/>
          </a:xfrm>
          <a:prstGeom prst="rect">
            <a:avLst/>
          </a:prstGeom>
        </p:spPr>
      </p:pic>
      <p:pic>
        <p:nvPicPr>
          <p:cNvPr id="139" name="B" descr="B">
            <a:extLst>
              <a:ext uri="{FF2B5EF4-FFF2-40B4-BE49-F238E27FC236}">
                <a16:creationId xmlns:a16="http://schemas.microsoft.com/office/drawing/2014/main" id="{37F0107E-8982-DE40-90EC-B7645CE01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99" y="30246341"/>
            <a:ext cx="621227" cy="621227"/>
          </a:xfrm>
          <a:prstGeom prst="rect">
            <a:avLst/>
          </a:prstGeom>
        </p:spPr>
      </p:pic>
      <p:pic>
        <p:nvPicPr>
          <p:cNvPr id="140" name="C" descr="C">
            <a:extLst>
              <a:ext uri="{FF2B5EF4-FFF2-40B4-BE49-F238E27FC236}">
                <a16:creationId xmlns:a16="http://schemas.microsoft.com/office/drawing/2014/main" id="{7C104274-3047-8346-BB4D-5741C6F8D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99" y="31197398"/>
            <a:ext cx="621227" cy="621227"/>
          </a:xfrm>
          <a:prstGeom prst="rect">
            <a:avLst/>
          </a:prstGeom>
        </p:spPr>
      </p:pic>
      <p:pic>
        <p:nvPicPr>
          <p:cNvPr id="141" name="D" descr="D">
            <a:extLst>
              <a:ext uri="{FF2B5EF4-FFF2-40B4-BE49-F238E27FC236}">
                <a16:creationId xmlns:a16="http://schemas.microsoft.com/office/drawing/2014/main" id="{401A0D66-1B3B-8C47-A650-92F6BABE0D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99" y="32129225"/>
            <a:ext cx="621227" cy="621227"/>
          </a:xfrm>
          <a:prstGeom prst="rect">
            <a:avLst/>
          </a:prstGeom>
        </p:spPr>
      </p:pic>
      <p:pic>
        <p:nvPicPr>
          <p:cNvPr id="142" name="E" descr="E">
            <a:extLst>
              <a:ext uri="{FF2B5EF4-FFF2-40B4-BE49-F238E27FC236}">
                <a16:creationId xmlns:a16="http://schemas.microsoft.com/office/drawing/2014/main" id="{95E79222-DA1E-7E4A-B9DB-D60F9D9EB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99" y="33106932"/>
            <a:ext cx="621227" cy="621227"/>
          </a:xfrm>
          <a:prstGeom prst="rect">
            <a:avLst/>
          </a:prstGeom>
        </p:spPr>
      </p:pic>
      <p:pic>
        <p:nvPicPr>
          <p:cNvPr id="143" name="F" descr="F">
            <a:extLst>
              <a:ext uri="{FF2B5EF4-FFF2-40B4-BE49-F238E27FC236}">
                <a16:creationId xmlns:a16="http://schemas.microsoft.com/office/drawing/2014/main" id="{F64F051E-CBAA-6E46-A954-653020C6BA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99" y="34115198"/>
            <a:ext cx="621227" cy="621227"/>
          </a:xfrm>
          <a:prstGeom prst="rect">
            <a:avLst/>
          </a:prstGeom>
        </p:spPr>
      </p:pic>
      <p:pic>
        <p:nvPicPr>
          <p:cNvPr id="144" name="G" descr="G">
            <a:extLst>
              <a:ext uri="{FF2B5EF4-FFF2-40B4-BE49-F238E27FC236}">
                <a16:creationId xmlns:a16="http://schemas.microsoft.com/office/drawing/2014/main" id="{1E3991FC-CEA4-4C48-9B8D-B997BC8682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217" y="29331667"/>
            <a:ext cx="621227" cy="621227"/>
          </a:xfrm>
          <a:prstGeom prst="rect">
            <a:avLst/>
          </a:prstGeom>
        </p:spPr>
      </p:pic>
      <p:pic>
        <p:nvPicPr>
          <p:cNvPr id="145" name="H" descr="H">
            <a:extLst>
              <a:ext uri="{FF2B5EF4-FFF2-40B4-BE49-F238E27FC236}">
                <a16:creationId xmlns:a16="http://schemas.microsoft.com/office/drawing/2014/main" id="{EB594EA9-DB0C-1C4F-8A39-EE00B099CB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217" y="30246341"/>
            <a:ext cx="621227" cy="621227"/>
          </a:xfrm>
          <a:prstGeom prst="rect">
            <a:avLst/>
          </a:prstGeom>
        </p:spPr>
      </p:pic>
      <p:pic>
        <p:nvPicPr>
          <p:cNvPr id="146" name="I" descr="I">
            <a:extLst>
              <a:ext uri="{FF2B5EF4-FFF2-40B4-BE49-F238E27FC236}">
                <a16:creationId xmlns:a16="http://schemas.microsoft.com/office/drawing/2014/main" id="{E3E80764-306D-9245-92B1-615C12D1845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378" y="31197398"/>
            <a:ext cx="621227" cy="621227"/>
          </a:xfrm>
          <a:prstGeom prst="rect">
            <a:avLst/>
          </a:prstGeom>
        </p:spPr>
      </p:pic>
      <p:pic>
        <p:nvPicPr>
          <p:cNvPr id="147" name="J" descr="J">
            <a:extLst>
              <a:ext uri="{FF2B5EF4-FFF2-40B4-BE49-F238E27FC236}">
                <a16:creationId xmlns:a16="http://schemas.microsoft.com/office/drawing/2014/main" id="{AE85578D-F2DA-A64A-8439-CCC62B3FF09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378" y="32129225"/>
            <a:ext cx="621227" cy="621227"/>
          </a:xfrm>
          <a:prstGeom prst="rect">
            <a:avLst/>
          </a:prstGeom>
        </p:spPr>
      </p:pic>
      <p:pic>
        <p:nvPicPr>
          <p:cNvPr id="148" name="K" descr="K">
            <a:extLst>
              <a:ext uri="{FF2B5EF4-FFF2-40B4-BE49-F238E27FC236}">
                <a16:creationId xmlns:a16="http://schemas.microsoft.com/office/drawing/2014/main" id="{F115B837-7B3F-074F-8540-83C7CB551D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378" y="33106932"/>
            <a:ext cx="621227" cy="621227"/>
          </a:xfrm>
          <a:prstGeom prst="rect">
            <a:avLst/>
          </a:prstGeom>
        </p:spPr>
      </p:pic>
      <p:pic>
        <p:nvPicPr>
          <p:cNvPr id="149" name="L" descr="L">
            <a:extLst>
              <a:ext uri="{FF2B5EF4-FFF2-40B4-BE49-F238E27FC236}">
                <a16:creationId xmlns:a16="http://schemas.microsoft.com/office/drawing/2014/main" id="{FD480852-1475-5F4D-98FA-33AA00CB0D9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462" y="29331667"/>
            <a:ext cx="621227" cy="621227"/>
          </a:xfrm>
          <a:prstGeom prst="rect">
            <a:avLst/>
          </a:prstGeom>
        </p:spPr>
      </p:pic>
      <p:pic>
        <p:nvPicPr>
          <p:cNvPr id="150" name="M" descr="M">
            <a:extLst>
              <a:ext uri="{FF2B5EF4-FFF2-40B4-BE49-F238E27FC236}">
                <a16:creationId xmlns:a16="http://schemas.microsoft.com/office/drawing/2014/main" id="{6662B0BE-159C-6A4E-876B-1BACF452037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635" y="30246341"/>
            <a:ext cx="621227" cy="621227"/>
          </a:xfrm>
          <a:prstGeom prst="rect">
            <a:avLst/>
          </a:prstGeom>
        </p:spPr>
      </p:pic>
      <p:pic>
        <p:nvPicPr>
          <p:cNvPr id="151" name="N" descr="N">
            <a:extLst>
              <a:ext uri="{FF2B5EF4-FFF2-40B4-BE49-F238E27FC236}">
                <a16:creationId xmlns:a16="http://schemas.microsoft.com/office/drawing/2014/main" id="{FE6D718C-103B-5F45-A49B-98B065B1BA7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635" y="31197398"/>
            <a:ext cx="621227" cy="621227"/>
          </a:xfrm>
          <a:prstGeom prst="rect">
            <a:avLst/>
          </a:prstGeom>
        </p:spPr>
      </p:pic>
      <p:pic>
        <p:nvPicPr>
          <p:cNvPr id="152" name="O" descr="O">
            <a:extLst>
              <a:ext uri="{FF2B5EF4-FFF2-40B4-BE49-F238E27FC236}">
                <a16:creationId xmlns:a16="http://schemas.microsoft.com/office/drawing/2014/main" id="{4918D981-2D14-8349-A44C-389509D9111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957" y="32129225"/>
            <a:ext cx="621227" cy="621227"/>
          </a:xfrm>
          <a:prstGeom prst="rect">
            <a:avLst/>
          </a:prstGeom>
        </p:spPr>
      </p:pic>
      <p:pic>
        <p:nvPicPr>
          <p:cNvPr id="153" name="P" descr="P">
            <a:extLst>
              <a:ext uri="{FF2B5EF4-FFF2-40B4-BE49-F238E27FC236}">
                <a16:creationId xmlns:a16="http://schemas.microsoft.com/office/drawing/2014/main" id="{5CABF4C9-575C-9047-AB64-9C36DBBA196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957" y="33106932"/>
            <a:ext cx="621227" cy="621227"/>
          </a:xfrm>
          <a:prstGeom prst="rect">
            <a:avLst/>
          </a:prstGeom>
        </p:spPr>
      </p:pic>
      <p:pic>
        <p:nvPicPr>
          <p:cNvPr id="154" name="Q" descr="Q">
            <a:extLst>
              <a:ext uri="{FF2B5EF4-FFF2-40B4-BE49-F238E27FC236}">
                <a16:creationId xmlns:a16="http://schemas.microsoft.com/office/drawing/2014/main" id="{324D4CAB-DB29-844F-83B4-B92BD28C49C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957" y="29331667"/>
            <a:ext cx="621227" cy="621227"/>
          </a:xfrm>
          <a:prstGeom prst="rect">
            <a:avLst/>
          </a:prstGeom>
        </p:spPr>
      </p:pic>
      <p:pic>
        <p:nvPicPr>
          <p:cNvPr id="155" name="R" descr="R">
            <a:extLst>
              <a:ext uri="{FF2B5EF4-FFF2-40B4-BE49-F238E27FC236}">
                <a16:creationId xmlns:a16="http://schemas.microsoft.com/office/drawing/2014/main" id="{05222F6B-7C23-E84E-846C-46B6B8740A7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447" y="30246341"/>
            <a:ext cx="621227" cy="621227"/>
          </a:xfrm>
          <a:prstGeom prst="rect">
            <a:avLst/>
          </a:prstGeom>
        </p:spPr>
      </p:pic>
      <p:pic>
        <p:nvPicPr>
          <p:cNvPr id="156" name="S" descr="S">
            <a:extLst>
              <a:ext uri="{FF2B5EF4-FFF2-40B4-BE49-F238E27FC236}">
                <a16:creationId xmlns:a16="http://schemas.microsoft.com/office/drawing/2014/main" id="{8FD0A652-C53A-3C4A-9741-E0890C2B314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053" y="31197398"/>
            <a:ext cx="621227" cy="621227"/>
          </a:xfrm>
          <a:prstGeom prst="rect">
            <a:avLst/>
          </a:prstGeom>
        </p:spPr>
      </p:pic>
      <p:pic>
        <p:nvPicPr>
          <p:cNvPr id="157" name="T" descr="T">
            <a:extLst>
              <a:ext uri="{FF2B5EF4-FFF2-40B4-BE49-F238E27FC236}">
                <a16:creationId xmlns:a16="http://schemas.microsoft.com/office/drawing/2014/main" id="{A8641241-6639-D448-BEB0-1986D6E529E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053" y="32129225"/>
            <a:ext cx="621227" cy="621227"/>
          </a:xfrm>
          <a:prstGeom prst="rect">
            <a:avLst/>
          </a:prstGeom>
        </p:spPr>
      </p:pic>
      <p:pic>
        <p:nvPicPr>
          <p:cNvPr id="158" name="U" descr="U">
            <a:extLst>
              <a:ext uri="{FF2B5EF4-FFF2-40B4-BE49-F238E27FC236}">
                <a16:creationId xmlns:a16="http://schemas.microsoft.com/office/drawing/2014/main" id="{7A6C5871-DD65-BF44-B42C-2C80A641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535" y="33106932"/>
            <a:ext cx="621227" cy="621227"/>
          </a:xfrm>
          <a:prstGeom prst="rect">
            <a:avLst/>
          </a:prstGeom>
        </p:spPr>
      </p:pic>
      <p:pic>
        <p:nvPicPr>
          <p:cNvPr id="159" name="V" descr="V">
            <a:extLst>
              <a:ext uri="{FF2B5EF4-FFF2-40B4-BE49-F238E27FC236}">
                <a16:creationId xmlns:a16="http://schemas.microsoft.com/office/drawing/2014/main" id="{D12B8A04-3DD6-4A47-96B6-5F3705D2F4C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470" y="29331667"/>
            <a:ext cx="621227" cy="621227"/>
          </a:xfrm>
          <a:prstGeom prst="rect">
            <a:avLst/>
          </a:prstGeom>
        </p:spPr>
      </p:pic>
      <p:pic>
        <p:nvPicPr>
          <p:cNvPr id="160" name="W" descr="W">
            <a:extLst>
              <a:ext uri="{FF2B5EF4-FFF2-40B4-BE49-F238E27FC236}">
                <a16:creationId xmlns:a16="http://schemas.microsoft.com/office/drawing/2014/main" id="{6661B9DA-5FF0-9F46-B9AA-C654FBEDEB1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470" y="30246341"/>
            <a:ext cx="621227" cy="621227"/>
          </a:xfrm>
          <a:prstGeom prst="rect">
            <a:avLst/>
          </a:prstGeom>
        </p:spPr>
      </p:pic>
      <p:pic>
        <p:nvPicPr>
          <p:cNvPr id="161" name="X" descr="X">
            <a:extLst>
              <a:ext uri="{FF2B5EF4-FFF2-40B4-BE49-F238E27FC236}">
                <a16:creationId xmlns:a16="http://schemas.microsoft.com/office/drawing/2014/main" id="{EEC7775A-0C76-0C4B-AF36-0B3C9902ED1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430" y="31197398"/>
            <a:ext cx="621227" cy="621227"/>
          </a:xfrm>
          <a:prstGeom prst="rect">
            <a:avLst/>
          </a:prstGeom>
        </p:spPr>
      </p:pic>
      <p:pic>
        <p:nvPicPr>
          <p:cNvPr id="162" name="Y" descr="Y">
            <a:extLst>
              <a:ext uri="{FF2B5EF4-FFF2-40B4-BE49-F238E27FC236}">
                <a16:creationId xmlns:a16="http://schemas.microsoft.com/office/drawing/2014/main" id="{1AFE6686-5DBC-4D47-B222-55D2290DF09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470" y="32129225"/>
            <a:ext cx="621227" cy="621227"/>
          </a:xfrm>
          <a:prstGeom prst="rect">
            <a:avLst/>
          </a:prstGeom>
        </p:spPr>
      </p:pic>
      <p:pic>
        <p:nvPicPr>
          <p:cNvPr id="163" name="Z" descr="Z">
            <a:extLst>
              <a:ext uri="{FF2B5EF4-FFF2-40B4-BE49-F238E27FC236}">
                <a16:creationId xmlns:a16="http://schemas.microsoft.com/office/drawing/2014/main" id="{6282646A-749F-BA4A-B9E7-BBD133AFAB7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470" y="33106932"/>
            <a:ext cx="621227" cy="621227"/>
          </a:xfrm>
          <a:prstGeom prst="rect">
            <a:avLst/>
          </a:prstGeom>
        </p:spPr>
      </p:pic>
      <p:cxnSp>
        <p:nvCxnSpPr>
          <p:cNvPr id="164" name="Horizontal Section Divider" descr="Horizontal Divider">
            <a:extLst>
              <a:ext uri="{FF2B5EF4-FFF2-40B4-BE49-F238E27FC236}">
                <a16:creationId xmlns:a16="http://schemas.microsoft.com/office/drawing/2014/main" id="{969690FD-8E8F-7E42-B376-B9CFC3348490}"/>
              </a:ext>
            </a:extLst>
          </p:cNvPr>
          <p:cNvCxnSpPr>
            <a:cxnSpLocks/>
          </p:cNvCxnSpPr>
          <p:nvPr/>
        </p:nvCxnSpPr>
        <p:spPr bwMode="auto">
          <a:xfrm>
            <a:off x="22440899" y="35021451"/>
            <a:ext cx="91440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Picture Placeholder 7">
            <a:extLst>
              <a:ext uri="{FF2B5EF4-FFF2-40B4-BE49-F238E27FC236}">
                <a16:creationId xmlns:a16="http://schemas.microsoft.com/office/drawing/2014/main" id="{68C574E8-0768-AB4A-8364-2242DD1720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3501" y="21045906"/>
            <a:ext cx="9159241" cy="87054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8" name="Picture Placeholder 9">
            <a:extLst>
              <a:ext uri="{FF2B5EF4-FFF2-40B4-BE49-F238E27FC236}">
                <a16:creationId xmlns:a16="http://schemas.microsoft.com/office/drawing/2014/main" id="{4BE4FF7B-6D32-C741-A4A4-9E895A117C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486" y="32545160"/>
            <a:ext cx="9274255" cy="62750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4" name="Picture Placeholder 2" descr="Logo&#10;&#10;Description automatically generated">
            <a:extLst>
              <a:ext uri="{FF2B5EF4-FFF2-40B4-BE49-F238E27FC236}">
                <a16:creationId xmlns:a16="http://schemas.microsoft.com/office/drawing/2014/main" id="{8CFA794F-6365-E048-964A-87C6101A80B5}"/>
              </a:ext>
            </a:extLst>
          </p:cNvPr>
          <p:cNvPicPr>
            <a:picLocks noChangeAspect="1"/>
          </p:cNvPicPr>
          <p:nvPr/>
        </p:nvPicPr>
        <p:blipFill>
          <a:blip r:embed="rId48"/>
          <a:srcRect t="744" b="744"/>
          <a:stretch>
            <a:fillRect/>
          </a:stretch>
        </p:blipFill>
        <p:spPr>
          <a:xfrm>
            <a:off x="23840379" y="41602518"/>
            <a:ext cx="1986931" cy="14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RNATxL36x48" id="{F33745AB-7A6D-BB4A-B5E5-74E84EAC0A67}" vid="{307F889B-853C-F948-9103-2C10593E92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522</Words>
  <Application>Microsoft Office PowerPoint</Application>
  <PresentationFormat>自定义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Raleway</vt:lpstr>
      <vt:lpstr>Raleway ExtraBold</vt:lpstr>
      <vt:lpstr>Raleway SemiBold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MessmerBlust, Angela</dc:creator>
  <cp:lastModifiedBy>于烨泳</cp:lastModifiedBy>
  <cp:revision>1</cp:revision>
  <dcterms:created xsi:type="dcterms:W3CDTF">2022-04-11T18:49:37Z</dcterms:created>
  <dcterms:modified xsi:type="dcterms:W3CDTF">2023-11-13T09:27:35Z</dcterms:modified>
</cp:coreProperties>
</file>