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361" r:id="rId5"/>
    <p:sldId id="406" r:id="rId6"/>
    <p:sldId id="407" r:id="rId7"/>
    <p:sldId id="408" r:id="rId8"/>
    <p:sldId id="409" r:id="rId9"/>
    <p:sldId id="410" r:id="rId10"/>
    <p:sldId id="415" r:id="rId11"/>
    <p:sldId id="411" r:id="rId12"/>
    <p:sldId id="414" r:id="rId13"/>
    <p:sldId id="416" r:id="rId14"/>
    <p:sldId id="418" r:id="rId15"/>
    <p:sldId id="417" r:id="rId16"/>
    <p:sldId id="412" r:id="rId17"/>
    <p:sldId id="41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C8FB700-4561-4CDF-BA4A-D8693C64E09F}">
          <p14:sldIdLst>
            <p14:sldId id="361"/>
            <p14:sldId id="406"/>
            <p14:sldId id="407"/>
            <p14:sldId id="408"/>
            <p14:sldId id="409"/>
            <p14:sldId id="410"/>
            <p14:sldId id="415"/>
            <p14:sldId id="411"/>
            <p14:sldId id="414"/>
            <p14:sldId id="416"/>
            <p14:sldId id="418"/>
            <p14:sldId id="417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FFFF"/>
    <a:srgbClr val="E6E6E6"/>
    <a:srgbClr val="ED7D31"/>
    <a:srgbClr val="1C4885"/>
    <a:srgbClr val="153562"/>
    <a:srgbClr val="4472C4"/>
    <a:srgbClr val="FDF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6052" autoAdjust="0"/>
  </p:normalViewPr>
  <p:slideViewPr>
    <p:cSldViewPr snapToGrid="0">
      <p:cViewPr varScale="1">
        <p:scale>
          <a:sx n="98" d="100"/>
          <a:sy n="98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廷州" userId="fe94e020-c311-454d-859b-15538b9848b5" providerId="ADAL" clId="{34236ABE-DA67-4E78-8C01-169F044FAD50}"/>
    <pc:docChg chg="undo custSel addSld modSld">
      <pc:chgData name="簡廷州" userId="fe94e020-c311-454d-859b-15538b9848b5" providerId="ADAL" clId="{34236ABE-DA67-4E78-8C01-169F044FAD50}" dt="2023-08-23T03:19:50.043" v="854" actId="20577"/>
      <pc:docMkLst>
        <pc:docMk/>
      </pc:docMkLst>
    </pc:docChg>
  </pc:docChgLst>
  <pc:docChgLst>
    <pc:chgData name="簡廷州" userId="S::611410041@office365.ccu.edu.tw::fe94e020-c311-454d-859b-15538b9848b5" providerId="AD" clId="Web-{6ADD7091-649D-492F-B09B-BB5B611AA548}"/>
    <pc:docChg chg="addSld modSld">
      <pc:chgData name="簡廷州" userId="S::611410041@office365.ccu.edu.tw::fe94e020-c311-454d-859b-15538b9848b5" providerId="AD" clId="Web-{6ADD7091-649D-492F-B09B-BB5B611AA548}" dt="2023-08-22T04:55:12.358" v="47" actId="20577"/>
      <pc:docMkLst>
        <pc:docMk/>
      </pc:docMkLst>
    </pc:docChg>
  </pc:docChgLst>
  <pc:docChgLst>
    <pc:chgData name="Ricky" userId="f5e45f7c-c565-4cbd-bd3c-a0aa6186ff68" providerId="ADAL" clId="{99E622CF-D1D5-43CB-B2BE-97292590327D}"/>
    <pc:docChg chg="undo custSel addSld delSld modSld sldOrd modMainMaster modSection">
      <pc:chgData name="Ricky" userId="f5e45f7c-c565-4cbd-bd3c-a0aa6186ff68" providerId="ADAL" clId="{99E622CF-D1D5-43CB-B2BE-97292590327D}" dt="2023-09-28T08:30:05.175" v="3819" actId="1076"/>
      <pc:docMkLst>
        <pc:docMk/>
      </pc:docMkLst>
      <pc:sldChg chg="addSp delSp modSp">
        <pc:chgData name="Ricky" userId="f5e45f7c-c565-4cbd-bd3c-a0aa6186ff68" providerId="ADAL" clId="{99E622CF-D1D5-43CB-B2BE-97292590327D}" dt="2023-09-22T14:21:55.565" v="3654" actId="20577"/>
        <pc:sldMkLst>
          <pc:docMk/>
          <pc:sldMk cId="1777136547" sldId="361"/>
        </pc:sldMkLst>
        <pc:spChg chg="mod">
          <ac:chgData name="Ricky" userId="f5e45f7c-c565-4cbd-bd3c-a0aa6186ff68" providerId="ADAL" clId="{99E622CF-D1D5-43CB-B2BE-97292590327D}" dt="2023-09-22T14:21:55.565" v="3654" actId="20577"/>
          <ac:spMkLst>
            <pc:docMk/>
            <pc:sldMk cId="1777136547" sldId="361"/>
            <ac:spMk id="2" creationId="{989404DA-5A0E-4DFC-82A8-F5333878B874}"/>
          </ac:spMkLst>
        </pc:spChg>
        <pc:spChg chg="mod">
          <ac:chgData name="Ricky" userId="f5e45f7c-c565-4cbd-bd3c-a0aa6186ff68" providerId="ADAL" clId="{99E622CF-D1D5-43CB-B2BE-97292590327D}" dt="2023-09-22T14:20:22.724" v="3631" actId="1076"/>
          <ac:spMkLst>
            <pc:docMk/>
            <pc:sldMk cId="1777136547" sldId="361"/>
            <ac:spMk id="3" creationId="{3587575D-F7D8-4867-A041-D6A491EEE320}"/>
          </ac:spMkLst>
        </pc:spChg>
        <pc:spChg chg="del mod">
          <ac:chgData name="Ricky" userId="f5e45f7c-c565-4cbd-bd3c-a0aa6186ff68" providerId="ADAL" clId="{99E622CF-D1D5-43CB-B2BE-97292590327D}" dt="2023-09-22T14:20:41.270" v="3633" actId="478"/>
          <ac:spMkLst>
            <pc:docMk/>
            <pc:sldMk cId="1777136547" sldId="361"/>
            <ac:spMk id="4" creationId="{E0B23382-7DE2-446B-B3B8-717519008796}"/>
          </ac:spMkLst>
        </pc:spChg>
        <pc:spChg chg="add del mod">
          <ac:chgData name="Ricky" userId="f5e45f7c-c565-4cbd-bd3c-a0aa6186ff68" providerId="ADAL" clId="{99E622CF-D1D5-43CB-B2BE-97292590327D}" dt="2023-09-12T07:09:43.416" v="809" actId="478"/>
          <ac:spMkLst>
            <pc:docMk/>
            <pc:sldMk cId="1777136547" sldId="361"/>
            <ac:spMk id="5" creationId="{AB44947E-8936-47FC-9560-29D6CC81F61D}"/>
          </ac:spMkLst>
        </pc:spChg>
        <pc:spChg chg="add del">
          <ac:chgData name="Ricky" userId="f5e45f7c-c565-4cbd-bd3c-a0aa6186ff68" providerId="ADAL" clId="{99E622CF-D1D5-43CB-B2BE-97292590327D}" dt="2023-09-12T07:09:53.849" v="811"/>
          <ac:spMkLst>
            <pc:docMk/>
            <pc:sldMk cId="1777136547" sldId="361"/>
            <ac:spMk id="6" creationId="{965D92CB-7BA9-4B0E-A694-7B992357BB65}"/>
          </ac:spMkLst>
        </pc:spChg>
        <pc:picChg chg="add del mod">
          <ac:chgData name="Ricky" userId="f5e45f7c-c565-4cbd-bd3c-a0aa6186ff68" providerId="ADAL" clId="{99E622CF-D1D5-43CB-B2BE-97292590327D}" dt="2023-09-12T07:09:22.039" v="806" actId="478"/>
          <ac:picMkLst>
            <pc:docMk/>
            <pc:sldMk cId="1777136547" sldId="361"/>
            <ac:picMk id="4" creationId="{63738181-D406-4057-B315-34A3C655AD45}"/>
          </ac:picMkLst>
        </pc:picChg>
        <pc:picChg chg="add mod">
          <ac:chgData name="Ricky" userId="f5e45f7c-c565-4cbd-bd3c-a0aa6186ff68" providerId="ADAL" clId="{99E622CF-D1D5-43CB-B2BE-97292590327D}" dt="2023-09-12T07:10:49.632" v="822" actId="1076"/>
          <ac:picMkLst>
            <pc:docMk/>
            <pc:sldMk cId="1777136547" sldId="361"/>
            <ac:picMk id="2050" creationId="{4FDE7EB1-017A-48AE-B409-890BEEE90398}"/>
          </ac:picMkLst>
        </pc:picChg>
        <pc:picChg chg="add mod">
          <ac:chgData name="Ricky" userId="f5e45f7c-c565-4cbd-bd3c-a0aa6186ff68" providerId="ADAL" clId="{99E622CF-D1D5-43CB-B2BE-97292590327D}" dt="2023-09-12T07:10:42.090" v="819" actId="1076"/>
          <ac:picMkLst>
            <pc:docMk/>
            <pc:sldMk cId="1777136547" sldId="361"/>
            <ac:picMk id="2056" creationId="{6EBFE66E-373F-4871-B444-07BFDC289B3A}"/>
          </ac:picMkLst>
        </pc:picChg>
      </pc:sldChg>
      <pc:sldChg chg="modSp">
        <pc:chgData name="Ricky" userId="f5e45f7c-c565-4cbd-bd3c-a0aa6186ff68" providerId="ADAL" clId="{99E622CF-D1D5-43CB-B2BE-97292590327D}" dt="2023-09-22T14:26:25.310" v="3680" actId="27636"/>
        <pc:sldMkLst>
          <pc:docMk/>
          <pc:sldMk cId="39515445" sldId="406"/>
        </pc:sldMkLst>
        <pc:spChg chg="mod">
          <ac:chgData name="Ricky" userId="f5e45f7c-c565-4cbd-bd3c-a0aa6186ff68" providerId="ADAL" clId="{99E622CF-D1D5-43CB-B2BE-97292590327D}" dt="2023-09-22T14:26:25.310" v="3680" actId="27636"/>
          <ac:spMkLst>
            <pc:docMk/>
            <pc:sldMk cId="39515445" sldId="406"/>
            <ac:spMk id="4" creationId="{B601EAEE-BF47-4C2D-A57C-928933DF7ADC}"/>
          </ac:spMkLst>
        </pc:spChg>
      </pc:sldChg>
      <pc:sldChg chg="addSp delSp modSp">
        <pc:chgData name="Ricky" userId="f5e45f7c-c565-4cbd-bd3c-a0aa6186ff68" providerId="ADAL" clId="{99E622CF-D1D5-43CB-B2BE-97292590327D}" dt="2023-09-22T14:24:45.014" v="3676" actId="208"/>
        <pc:sldMkLst>
          <pc:docMk/>
          <pc:sldMk cId="2834938749" sldId="411"/>
        </pc:sldMkLst>
        <pc:spChg chg="mod">
          <ac:chgData name="Ricky" userId="f5e45f7c-c565-4cbd-bd3c-a0aa6186ff68" providerId="ADAL" clId="{99E622CF-D1D5-43CB-B2BE-97292590327D}" dt="2023-09-22T14:24:32.338" v="3675" actId="20577"/>
          <ac:spMkLst>
            <pc:docMk/>
            <pc:sldMk cId="2834938749" sldId="411"/>
            <ac:spMk id="2" creationId="{5644DD66-782A-4D3E-B95E-9E7DB6A4B96E}"/>
          </ac:spMkLst>
        </pc:spChg>
        <pc:spChg chg="add del">
          <ac:chgData name="Ricky" userId="f5e45f7c-c565-4cbd-bd3c-a0aa6186ff68" providerId="ADAL" clId="{99E622CF-D1D5-43CB-B2BE-97292590327D}" dt="2023-09-22T14:10:30.211" v="3601"/>
          <ac:spMkLst>
            <pc:docMk/>
            <pc:sldMk cId="2834938749" sldId="411"/>
            <ac:spMk id="166" creationId="{50A70FF1-A5C3-4866-A2AF-28ED281D3222}"/>
          </ac:spMkLst>
        </pc:spChg>
        <pc:spChg chg="add mod">
          <ac:chgData name="Ricky" userId="f5e45f7c-c565-4cbd-bd3c-a0aa6186ff68" providerId="ADAL" clId="{99E622CF-D1D5-43CB-B2BE-97292590327D}" dt="2023-09-22T14:12:10.307" v="3613" actId="164"/>
          <ac:spMkLst>
            <pc:docMk/>
            <pc:sldMk cId="2834938749" sldId="411"/>
            <ac:spMk id="192" creationId="{5324085A-06EC-48AB-B0FB-158F5B55FF00}"/>
          </ac:spMkLst>
        </pc:spChg>
        <pc:spChg chg="add mod">
          <ac:chgData name="Ricky" userId="f5e45f7c-c565-4cbd-bd3c-a0aa6186ff68" providerId="ADAL" clId="{99E622CF-D1D5-43CB-B2BE-97292590327D}" dt="2023-09-22T14:12:10.307" v="3613" actId="164"/>
          <ac:spMkLst>
            <pc:docMk/>
            <pc:sldMk cId="2834938749" sldId="411"/>
            <ac:spMk id="193" creationId="{5A3C4BBC-4F22-4C96-B711-5E3C6D9DEA54}"/>
          </ac:spMkLst>
        </pc:spChg>
        <pc:spChg chg="add mod">
          <ac:chgData name="Ricky" userId="f5e45f7c-c565-4cbd-bd3c-a0aa6186ff68" providerId="ADAL" clId="{99E622CF-D1D5-43CB-B2BE-97292590327D}" dt="2023-09-22T14:12:10.307" v="3613" actId="164"/>
          <ac:spMkLst>
            <pc:docMk/>
            <pc:sldMk cId="2834938749" sldId="411"/>
            <ac:spMk id="194" creationId="{1D06499E-E7A8-4B75-80E8-9E5B48BB6BBD}"/>
          </ac:spMkLst>
        </pc:spChg>
        <pc:spChg chg="add mod">
          <ac:chgData name="Ricky" userId="f5e45f7c-c565-4cbd-bd3c-a0aa6186ff68" providerId="ADAL" clId="{99E622CF-D1D5-43CB-B2BE-97292590327D}" dt="2023-09-22T14:12:10.307" v="3613" actId="164"/>
          <ac:spMkLst>
            <pc:docMk/>
            <pc:sldMk cId="2834938749" sldId="411"/>
            <ac:spMk id="195" creationId="{D872364C-426E-4BB0-970E-8ED33CF1CE35}"/>
          </ac:spMkLst>
        </pc:spChg>
        <pc:spChg chg="del">
          <ac:chgData name="Ricky" userId="f5e45f7c-c565-4cbd-bd3c-a0aa6186ff68" providerId="ADAL" clId="{99E622CF-D1D5-43CB-B2BE-97292590327D}" dt="2023-09-22T14:11:00.268" v="3605" actId="478"/>
          <ac:spMkLst>
            <pc:docMk/>
            <pc:sldMk cId="2834938749" sldId="411"/>
            <ac:spMk id="279" creationId="{7C62BE90-BEC9-4096-8386-3BAD315B27B5}"/>
          </ac:spMkLst>
        </pc:spChg>
        <pc:spChg chg="del">
          <ac:chgData name="Ricky" userId="f5e45f7c-c565-4cbd-bd3c-a0aa6186ff68" providerId="ADAL" clId="{99E622CF-D1D5-43CB-B2BE-97292590327D}" dt="2023-09-22T14:11:00.268" v="3605" actId="478"/>
          <ac:spMkLst>
            <pc:docMk/>
            <pc:sldMk cId="2834938749" sldId="411"/>
            <ac:spMk id="280" creationId="{FD1B8EC6-6FF5-4E65-BF74-33B98E4787F8}"/>
          </ac:spMkLst>
        </pc:spChg>
        <pc:spChg chg="del">
          <ac:chgData name="Ricky" userId="f5e45f7c-c565-4cbd-bd3c-a0aa6186ff68" providerId="ADAL" clId="{99E622CF-D1D5-43CB-B2BE-97292590327D}" dt="2023-09-22T14:11:00.268" v="3605" actId="478"/>
          <ac:spMkLst>
            <pc:docMk/>
            <pc:sldMk cId="2834938749" sldId="411"/>
            <ac:spMk id="281" creationId="{4CA99F1B-421B-4055-9C22-A61C0FA8662D}"/>
          </ac:spMkLst>
        </pc:spChg>
        <pc:spChg chg="del">
          <ac:chgData name="Ricky" userId="f5e45f7c-c565-4cbd-bd3c-a0aa6186ff68" providerId="ADAL" clId="{99E622CF-D1D5-43CB-B2BE-97292590327D}" dt="2023-09-22T14:11:00.268" v="3605" actId="478"/>
          <ac:spMkLst>
            <pc:docMk/>
            <pc:sldMk cId="2834938749" sldId="411"/>
            <ac:spMk id="282" creationId="{DB69F038-F292-4F85-A0C0-EE3CF3081F9F}"/>
          </ac:spMkLst>
        </pc:spChg>
        <pc:grpChg chg="add mod">
          <ac:chgData name="Ricky" userId="f5e45f7c-c565-4cbd-bd3c-a0aa6186ff68" providerId="ADAL" clId="{99E622CF-D1D5-43CB-B2BE-97292590327D}" dt="2023-09-22T14:12:10.307" v="3613" actId="164"/>
          <ac:grpSpMkLst>
            <pc:docMk/>
            <pc:sldMk cId="2834938749" sldId="411"/>
            <ac:grpSpMk id="7" creationId="{80F469B7-5915-4A9B-960D-3508765528A2}"/>
          </ac:grpSpMkLst>
        </pc:grpChg>
        <pc:grpChg chg="add del">
          <ac:chgData name="Ricky" userId="f5e45f7c-c565-4cbd-bd3c-a0aa6186ff68" providerId="ADAL" clId="{99E622CF-D1D5-43CB-B2BE-97292590327D}" dt="2023-09-22T14:11:02.385" v="3607"/>
          <ac:grpSpMkLst>
            <pc:docMk/>
            <pc:sldMk cId="2834938749" sldId="411"/>
            <ac:grpSpMk id="167" creationId="{3CD19165-1BCB-4E57-A34E-297C4A4278CE}"/>
          </ac:grpSpMkLst>
        </pc:grpChg>
        <pc:grpChg chg="add mod">
          <ac:chgData name="Ricky" userId="f5e45f7c-c565-4cbd-bd3c-a0aa6186ff68" providerId="ADAL" clId="{99E622CF-D1D5-43CB-B2BE-97292590327D}" dt="2023-09-22T14:12:10.307" v="3613" actId="164"/>
          <ac:grpSpMkLst>
            <pc:docMk/>
            <pc:sldMk cId="2834938749" sldId="411"/>
            <ac:grpSpMk id="176" creationId="{D2AB20B9-CD01-40E5-A2DE-8B1EEAF9A20F}"/>
          </ac:grpSpMkLst>
        </pc:grpChg>
        <pc:grpChg chg="add del">
          <ac:chgData name="Ricky" userId="f5e45f7c-c565-4cbd-bd3c-a0aa6186ff68" providerId="ADAL" clId="{99E622CF-D1D5-43CB-B2BE-97292590327D}" dt="2023-09-22T14:10:58.707" v="3604" actId="478"/>
          <ac:grpSpMkLst>
            <pc:docMk/>
            <pc:sldMk cId="2834938749" sldId="411"/>
            <ac:grpSpMk id="271" creationId="{55DBABCB-992C-4E4D-86A6-F5BCC4B34CE9}"/>
          </ac:grpSpMkLst>
        </pc:grpChg>
        <pc:picChg chg="add mod">
          <ac:chgData name="Ricky" userId="f5e45f7c-c565-4cbd-bd3c-a0aa6186ff68" providerId="ADAL" clId="{99E622CF-D1D5-43CB-B2BE-97292590327D}" dt="2023-09-22T14:12:10.307" v="3613" actId="164"/>
          <ac:picMkLst>
            <pc:docMk/>
            <pc:sldMk cId="2834938749" sldId="411"/>
            <ac:picMk id="180" creationId="{548F2B85-F4C9-4D10-AB3B-01C624E60EC8}"/>
          </ac:picMkLst>
        </pc:picChg>
        <pc:picChg chg="add mod">
          <ac:chgData name="Ricky" userId="f5e45f7c-c565-4cbd-bd3c-a0aa6186ff68" providerId="ADAL" clId="{99E622CF-D1D5-43CB-B2BE-97292590327D}" dt="2023-09-22T14:12:10.307" v="3613" actId="164"/>
          <ac:picMkLst>
            <pc:docMk/>
            <pc:sldMk cId="2834938749" sldId="411"/>
            <ac:picMk id="189" creationId="{306E9981-D404-4DE7-994F-C65A4F88D42A}"/>
          </ac:picMkLst>
        </pc:picChg>
        <pc:picChg chg="add mod">
          <ac:chgData name="Ricky" userId="f5e45f7c-c565-4cbd-bd3c-a0aa6186ff68" providerId="ADAL" clId="{99E622CF-D1D5-43CB-B2BE-97292590327D}" dt="2023-09-22T14:12:10.307" v="3613" actId="164"/>
          <ac:picMkLst>
            <pc:docMk/>
            <pc:sldMk cId="2834938749" sldId="411"/>
            <ac:picMk id="190" creationId="{0FE251E8-E60A-4BB3-B712-D46767AF7224}"/>
          </ac:picMkLst>
        </pc:picChg>
        <pc:picChg chg="add mod">
          <ac:chgData name="Ricky" userId="f5e45f7c-c565-4cbd-bd3c-a0aa6186ff68" providerId="ADAL" clId="{99E622CF-D1D5-43CB-B2BE-97292590327D}" dt="2023-09-22T14:12:10.307" v="3613" actId="164"/>
          <ac:picMkLst>
            <pc:docMk/>
            <pc:sldMk cId="2834938749" sldId="411"/>
            <ac:picMk id="191" creationId="{F536700B-4542-4023-B9F3-7922C09F0061}"/>
          </ac:picMkLst>
        </pc:picChg>
        <pc:picChg chg="mod">
          <ac:chgData name="Ricky" userId="f5e45f7c-c565-4cbd-bd3c-a0aa6186ff68" providerId="ADAL" clId="{99E622CF-D1D5-43CB-B2BE-97292590327D}" dt="2023-09-22T14:24:45.014" v="3676" actId="208"/>
          <ac:picMkLst>
            <pc:docMk/>
            <pc:sldMk cId="2834938749" sldId="411"/>
            <ac:picMk id="254" creationId="{5CDC2123-FB79-4EA3-85C5-DE54EA002DA0}"/>
          </ac:picMkLst>
        </pc:picChg>
        <pc:picChg chg="mod">
          <ac:chgData name="Ricky" userId="f5e45f7c-c565-4cbd-bd3c-a0aa6186ff68" providerId="ADAL" clId="{99E622CF-D1D5-43CB-B2BE-97292590327D}" dt="2023-09-22T14:24:45.014" v="3676" actId="208"/>
          <ac:picMkLst>
            <pc:docMk/>
            <pc:sldMk cId="2834938749" sldId="411"/>
            <ac:picMk id="255" creationId="{B996594D-6A1A-4918-84DE-EFE3A2CE2279}"/>
          </ac:picMkLst>
        </pc:picChg>
        <pc:picChg chg="mod">
          <ac:chgData name="Ricky" userId="f5e45f7c-c565-4cbd-bd3c-a0aa6186ff68" providerId="ADAL" clId="{99E622CF-D1D5-43CB-B2BE-97292590327D}" dt="2023-09-22T14:24:45.014" v="3676" actId="208"/>
          <ac:picMkLst>
            <pc:docMk/>
            <pc:sldMk cId="2834938749" sldId="411"/>
            <ac:picMk id="256" creationId="{E64191FE-AEF2-4C7E-9653-1B77D940E9ED}"/>
          </ac:picMkLst>
        </pc:picChg>
        <pc:picChg chg="mod">
          <ac:chgData name="Ricky" userId="f5e45f7c-c565-4cbd-bd3c-a0aa6186ff68" providerId="ADAL" clId="{99E622CF-D1D5-43CB-B2BE-97292590327D}" dt="2023-09-22T14:24:45.014" v="3676" actId="208"/>
          <ac:picMkLst>
            <pc:docMk/>
            <pc:sldMk cId="2834938749" sldId="411"/>
            <ac:picMk id="257" creationId="{D033E4DC-7BBF-49DF-AFF1-62BCFFD262BA}"/>
          </ac:picMkLst>
        </pc:picChg>
      </pc:sldChg>
      <pc:sldChg chg="addSp delSp modSp">
        <pc:chgData name="Ricky" userId="f5e45f7c-c565-4cbd-bd3c-a0aa6186ff68" providerId="ADAL" clId="{99E622CF-D1D5-43CB-B2BE-97292590327D}" dt="2023-09-22T08:13:57.374" v="1723" actId="207"/>
        <pc:sldMkLst>
          <pc:docMk/>
          <pc:sldMk cId="1642460017" sldId="426"/>
        </pc:sldMkLst>
        <pc:spChg chg="add del">
          <ac:chgData name="Ricky" userId="f5e45f7c-c565-4cbd-bd3c-a0aa6186ff68" providerId="ADAL" clId="{99E622CF-D1D5-43CB-B2BE-97292590327D}" dt="2023-09-22T07:43:29.036" v="1479"/>
          <ac:spMkLst>
            <pc:docMk/>
            <pc:sldMk cId="1642460017" sldId="426"/>
            <ac:spMk id="2" creationId="{F2E8D94E-7B67-457E-B69A-CB799359DDB5}"/>
          </ac:spMkLst>
        </pc:spChg>
        <pc:spChg chg="del">
          <ac:chgData name="Ricky" userId="f5e45f7c-c565-4cbd-bd3c-a0aa6186ff68" providerId="ADAL" clId="{99E622CF-D1D5-43CB-B2BE-97292590327D}" dt="2023-09-22T07:47:25.084" v="1486" actId="478"/>
          <ac:spMkLst>
            <pc:docMk/>
            <pc:sldMk cId="1642460017" sldId="426"/>
            <ac:spMk id="3" creationId="{BAC4711C-A797-40B9-A33C-7A4CD5F69FFF}"/>
          </ac:spMkLst>
        </pc:spChg>
        <pc:spChg chg="del">
          <ac:chgData name="Ricky" userId="f5e45f7c-c565-4cbd-bd3c-a0aa6186ff68" providerId="ADAL" clId="{99E622CF-D1D5-43CB-B2BE-97292590327D}" dt="2023-09-22T07:53:15.430" v="1578" actId="478"/>
          <ac:spMkLst>
            <pc:docMk/>
            <pc:sldMk cId="1642460017" sldId="426"/>
            <ac:spMk id="9" creationId="{412E7377-6F04-4644-81AF-E036A4C1874F}"/>
          </ac:spMkLst>
        </pc:spChg>
        <pc:spChg chg="add del mod">
          <ac:chgData name="Ricky" userId="f5e45f7c-c565-4cbd-bd3c-a0aa6186ff68" providerId="ADAL" clId="{99E622CF-D1D5-43CB-B2BE-97292590327D}" dt="2023-09-22T07:49:26.239" v="1557"/>
          <ac:spMkLst>
            <pc:docMk/>
            <pc:sldMk cId="1642460017" sldId="426"/>
            <ac:spMk id="10" creationId="{8FC7B788-1574-49AC-A460-4243B7F8B77C}"/>
          </ac:spMkLst>
        </pc:spChg>
        <pc:spChg chg="add mod">
          <ac:chgData name="Ricky" userId="f5e45f7c-c565-4cbd-bd3c-a0aa6186ff68" providerId="ADAL" clId="{99E622CF-D1D5-43CB-B2BE-97292590327D}" dt="2023-09-22T07:53:17.711" v="1583"/>
          <ac:spMkLst>
            <pc:docMk/>
            <pc:sldMk cId="1642460017" sldId="426"/>
            <ac:spMk id="12" creationId="{B95450A0-1D17-49EE-9EF8-8B498AA038D0}"/>
          </ac:spMkLst>
        </pc:spChg>
        <pc:spChg chg="add del mod">
          <ac:chgData name="Ricky" userId="f5e45f7c-c565-4cbd-bd3c-a0aa6186ff68" providerId="ADAL" clId="{99E622CF-D1D5-43CB-B2BE-97292590327D}" dt="2023-09-22T07:53:16.696" v="1582"/>
          <ac:spMkLst>
            <pc:docMk/>
            <pc:sldMk cId="1642460017" sldId="426"/>
            <ac:spMk id="13" creationId="{2B450251-0843-4E93-B7DF-675E2EB66E78}"/>
          </ac:spMkLst>
        </pc:spChg>
        <pc:spChg chg="add mod">
          <ac:chgData name="Ricky" userId="f5e45f7c-c565-4cbd-bd3c-a0aa6186ff68" providerId="ADAL" clId="{99E622CF-D1D5-43CB-B2BE-97292590327D}" dt="2023-09-22T08:13:57.374" v="1723" actId="207"/>
          <ac:spMkLst>
            <pc:docMk/>
            <pc:sldMk cId="1642460017" sldId="426"/>
            <ac:spMk id="17" creationId="{19823CFA-D97E-4630-9F91-E77925980839}"/>
          </ac:spMkLst>
        </pc:spChg>
        <pc:graphicFrameChg chg="del">
          <ac:chgData name="Ricky" userId="f5e45f7c-c565-4cbd-bd3c-a0aa6186ff68" providerId="ADAL" clId="{99E622CF-D1D5-43CB-B2BE-97292590327D}" dt="2023-09-22T07:47:15.815" v="1482" actId="478"/>
          <ac:graphicFrameMkLst>
            <pc:docMk/>
            <pc:sldMk cId="1642460017" sldId="426"/>
            <ac:graphicFrameMk id="6" creationId="{867FC495-07EF-410B-AAFC-E89475BC803A}"/>
          </ac:graphicFrameMkLst>
        </pc:graphicFrameChg>
        <pc:graphicFrameChg chg="add del">
          <ac:chgData name="Ricky" userId="f5e45f7c-c565-4cbd-bd3c-a0aa6186ff68" providerId="ADAL" clId="{99E622CF-D1D5-43CB-B2BE-97292590327D}" dt="2023-09-22T08:12:46.963" v="1711"/>
          <ac:graphicFrameMkLst>
            <pc:docMk/>
            <pc:sldMk cId="1642460017" sldId="426"/>
            <ac:graphicFrameMk id="18" creationId="{929122E1-CCB8-4938-8CF8-0468025B320B}"/>
          </ac:graphicFrameMkLst>
        </pc:graphicFrameChg>
        <pc:graphicFrameChg chg="add del mod">
          <ac:chgData name="Ricky" userId="f5e45f7c-c565-4cbd-bd3c-a0aa6186ff68" providerId="ADAL" clId="{99E622CF-D1D5-43CB-B2BE-97292590327D}" dt="2023-09-22T08:12:57.907" v="1714"/>
          <ac:graphicFrameMkLst>
            <pc:docMk/>
            <pc:sldMk cId="1642460017" sldId="426"/>
            <ac:graphicFrameMk id="19" creationId="{F6F21691-D834-4D41-8989-B8E1A3062CD9}"/>
          </ac:graphicFrameMkLst>
        </pc:graphicFrameChg>
        <pc:picChg chg="add del mod ord">
          <ac:chgData name="Ricky" userId="f5e45f7c-c565-4cbd-bd3c-a0aa6186ff68" providerId="ADAL" clId="{99E622CF-D1D5-43CB-B2BE-97292590327D}" dt="2023-09-22T07:47:53.217" v="1497" actId="478"/>
          <ac:picMkLst>
            <pc:docMk/>
            <pc:sldMk cId="1642460017" sldId="426"/>
            <ac:picMk id="5" creationId="{8925C628-9D36-4181-BE35-B55D30265412}"/>
          </ac:picMkLst>
        </pc:picChg>
        <pc:picChg chg="add del mod ord">
          <ac:chgData name="Ricky" userId="f5e45f7c-c565-4cbd-bd3c-a0aa6186ff68" providerId="ADAL" clId="{99E622CF-D1D5-43CB-B2BE-97292590327D}" dt="2023-09-22T07:52:27.728" v="1567" actId="478"/>
          <ac:picMkLst>
            <pc:docMk/>
            <pc:sldMk cId="1642460017" sldId="426"/>
            <ac:picMk id="7" creationId="{D91EDF21-9A1A-4461-A41B-033D3580C754}"/>
          </ac:picMkLst>
        </pc:picChg>
        <pc:picChg chg="add del mod ord">
          <ac:chgData name="Ricky" userId="f5e45f7c-c565-4cbd-bd3c-a0aa6186ff68" providerId="ADAL" clId="{99E622CF-D1D5-43CB-B2BE-97292590327D}" dt="2023-09-22T07:53:12.660" v="1577" actId="478"/>
          <ac:picMkLst>
            <pc:docMk/>
            <pc:sldMk cId="1642460017" sldId="426"/>
            <ac:picMk id="8" creationId="{E77F8AFA-8A42-45F5-97EE-5B7B029DBCCA}"/>
          </ac:picMkLst>
        </pc:picChg>
        <pc:picChg chg="add del mod ord">
          <ac:chgData name="Ricky" userId="f5e45f7c-c565-4cbd-bd3c-a0aa6186ff68" providerId="ADAL" clId="{99E622CF-D1D5-43CB-B2BE-97292590327D}" dt="2023-09-22T07:59:07.287" v="1590" actId="478"/>
          <ac:picMkLst>
            <pc:docMk/>
            <pc:sldMk cId="1642460017" sldId="426"/>
            <ac:picMk id="14" creationId="{3A782239-C84C-43D0-B10F-F675F6A63108}"/>
          </ac:picMkLst>
        </pc:picChg>
        <pc:picChg chg="add del mod ord">
          <ac:chgData name="Ricky" userId="f5e45f7c-c565-4cbd-bd3c-a0aa6186ff68" providerId="ADAL" clId="{99E622CF-D1D5-43CB-B2BE-97292590327D}" dt="2023-09-22T08:12:19.100" v="1701" actId="478"/>
          <ac:picMkLst>
            <pc:docMk/>
            <pc:sldMk cId="1642460017" sldId="426"/>
            <ac:picMk id="15" creationId="{6540FCDD-F6F5-4DED-AE95-171A6B2444C1}"/>
          </ac:picMkLst>
        </pc:picChg>
        <pc:picChg chg="add mod ord">
          <ac:chgData name="Ricky" userId="f5e45f7c-c565-4cbd-bd3c-a0aa6186ff68" providerId="ADAL" clId="{99E622CF-D1D5-43CB-B2BE-97292590327D}" dt="2023-09-22T08:12:36.232" v="1709" actId="1076"/>
          <ac:picMkLst>
            <pc:docMk/>
            <pc:sldMk cId="1642460017" sldId="426"/>
            <ac:picMk id="16" creationId="{A869A2B3-F397-4848-8055-63692E80BF1D}"/>
          </ac:picMkLst>
        </pc:picChg>
        <pc:picChg chg="add del">
          <ac:chgData name="Ricky" userId="f5e45f7c-c565-4cbd-bd3c-a0aa6186ff68" providerId="ADAL" clId="{99E622CF-D1D5-43CB-B2BE-97292590327D}" dt="2023-09-22T07:44:34.217" v="1481"/>
          <ac:picMkLst>
            <pc:docMk/>
            <pc:sldMk cId="1642460017" sldId="426"/>
            <ac:picMk id="1026" creationId="{E2C5EDBC-AC6E-47CE-BD7F-401B64309342}"/>
          </ac:picMkLst>
        </pc:picChg>
      </pc:sldChg>
      <pc:sldMasterChg chg="addSp delSp modSp modSldLayout">
        <pc:chgData name="Ricky" userId="f5e45f7c-c565-4cbd-bd3c-a0aa6186ff68" providerId="ADAL" clId="{99E622CF-D1D5-43CB-B2BE-97292590327D}" dt="2023-09-12T06:13:09.671" v="749" actId="478"/>
        <pc:sldMasterMkLst>
          <pc:docMk/>
          <pc:sldMasterMk cId="2489621" sldId="2147483648"/>
        </pc:sldMasterMkLst>
        <pc:spChg chg="mod">
          <ac:chgData name="Ricky" userId="f5e45f7c-c565-4cbd-bd3c-a0aa6186ff68" providerId="ADAL" clId="{99E622CF-D1D5-43CB-B2BE-97292590327D}" dt="2023-09-12T06:00:23.644" v="369" actId="14100"/>
          <ac:spMkLst>
            <pc:docMk/>
            <pc:sldMasterMk cId="2489621" sldId="2147483648"/>
            <ac:spMk id="2" creationId="{91D84393-CD63-4E0E-909D-A20CFD678EC2}"/>
          </ac:spMkLst>
        </pc:spChg>
        <pc:cxnChg chg="add del">
          <ac:chgData name="Ricky" userId="f5e45f7c-c565-4cbd-bd3c-a0aa6186ff68" providerId="ADAL" clId="{99E622CF-D1D5-43CB-B2BE-97292590327D}" dt="2023-09-12T06:09:40.191" v="421" actId="478"/>
          <ac:cxnSpMkLst>
            <pc:docMk/>
            <pc:sldMasterMk cId="2489621" sldId="2147483648"/>
            <ac:cxnSpMk id="7" creationId="{CE9F7689-07FA-43A4-AD45-49F7055CEB88}"/>
          </ac:cxnSpMkLst>
        </pc:cxnChg>
        <pc:sldLayoutChg chg="addSp delSp modSp">
          <pc:chgData name="Ricky" userId="f5e45f7c-c565-4cbd-bd3c-a0aa6186ff68" providerId="ADAL" clId="{99E622CF-D1D5-43CB-B2BE-97292590327D}" dt="2023-09-12T06:06:24.414" v="411" actId="208"/>
          <pc:sldLayoutMkLst>
            <pc:docMk/>
            <pc:sldMasterMk cId="2489621" sldId="2147483648"/>
            <pc:sldLayoutMk cId="3626129916" sldId="2147483649"/>
          </pc:sldLayoutMkLst>
          <pc:spChg chg="add del">
            <ac:chgData name="Ricky" userId="f5e45f7c-c565-4cbd-bd3c-a0aa6186ff68" providerId="ADAL" clId="{99E622CF-D1D5-43CB-B2BE-97292590327D}" dt="2023-09-12T05:55:56.743" v="324"/>
            <ac:spMkLst>
              <pc:docMk/>
              <pc:sldMasterMk cId="2489621" sldId="2147483648"/>
              <pc:sldLayoutMk cId="3626129916" sldId="2147483649"/>
              <ac:spMk id="7" creationId="{B0D930BA-8E48-4F48-AC45-14F43B9B6205}"/>
            </ac:spMkLst>
          </pc:spChg>
          <pc:spChg chg="add del">
            <ac:chgData name="Ricky" userId="f5e45f7c-c565-4cbd-bd3c-a0aa6186ff68" providerId="ADAL" clId="{99E622CF-D1D5-43CB-B2BE-97292590327D}" dt="2023-09-12T05:55:56.743" v="324"/>
            <ac:spMkLst>
              <pc:docMk/>
              <pc:sldMasterMk cId="2489621" sldId="2147483648"/>
              <pc:sldLayoutMk cId="3626129916" sldId="2147483649"/>
              <ac:spMk id="8" creationId="{864EE1CB-B824-4629-855E-47E325F38EDB}"/>
            </ac:spMkLst>
          </pc:spChg>
          <pc:spChg chg="add del">
            <ac:chgData name="Ricky" userId="f5e45f7c-c565-4cbd-bd3c-a0aa6186ff68" providerId="ADAL" clId="{99E622CF-D1D5-43CB-B2BE-97292590327D}" dt="2023-09-12T05:55:56.743" v="324"/>
            <ac:spMkLst>
              <pc:docMk/>
              <pc:sldMasterMk cId="2489621" sldId="2147483648"/>
              <pc:sldLayoutMk cId="3626129916" sldId="2147483649"/>
              <ac:spMk id="9" creationId="{D05F02A8-5802-4A59-96F4-6B1904556D09}"/>
            </ac:spMkLst>
          </pc:spChg>
          <pc:spChg chg="add del">
            <ac:chgData name="Ricky" userId="f5e45f7c-c565-4cbd-bd3c-a0aa6186ff68" providerId="ADAL" clId="{99E622CF-D1D5-43CB-B2BE-97292590327D}" dt="2023-09-12T05:55:56.743" v="324"/>
            <ac:spMkLst>
              <pc:docMk/>
              <pc:sldMasterMk cId="2489621" sldId="2147483648"/>
              <pc:sldLayoutMk cId="3626129916" sldId="2147483649"/>
              <ac:spMk id="10" creationId="{8AEE4845-172E-4B68-BFD5-10EF1CA6B681}"/>
            </ac:spMkLst>
          </pc:spChg>
          <pc:spChg chg="add del">
            <ac:chgData name="Ricky" userId="f5e45f7c-c565-4cbd-bd3c-a0aa6186ff68" providerId="ADAL" clId="{99E622CF-D1D5-43CB-B2BE-97292590327D}" dt="2023-09-12T05:55:56.743" v="324"/>
            <ac:spMkLst>
              <pc:docMk/>
              <pc:sldMasterMk cId="2489621" sldId="2147483648"/>
              <pc:sldLayoutMk cId="3626129916" sldId="2147483649"/>
              <ac:spMk id="11" creationId="{A41F25CF-B40C-4037-ABDD-3603B89FD0AE}"/>
            </ac:spMkLst>
          </pc:spChg>
          <pc:spChg chg="add">
            <ac:chgData name="Ricky" userId="f5e45f7c-c565-4cbd-bd3c-a0aa6186ff68" providerId="ADAL" clId="{99E622CF-D1D5-43CB-B2BE-97292590327D}" dt="2023-09-12T05:55:58.901" v="325"/>
            <ac:spMkLst>
              <pc:docMk/>
              <pc:sldMasterMk cId="2489621" sldId="2147483648"/>
              <pc:sldLayoutMk cId="3626129916" sldId="2147483649"/>
              <ac:spMk id="12" creationId="{63F9B313-7BE8-40AB-9BBD-6877DA3EDD48}"/>
            </ac:spMkLst>
          </pc:spChg>
          <pc:spChg chg="add">
            <ac:chgData name="Ricky" userId="f5e45f7c-c565-4cbd-bd3c-a0aa6186ff68" providerId="ADAL" clId="{99E622CF-D1D5-43CB-B2BE-97292590327D}" dt="2023-09-12T05:55:58.901" v="325"/>
            <ac:spMkLst>
              <pc:docMk/>
              <pc:sldMasterMk cId="2489621" sldId="2147483648"/>
              <pc:sldLayoutMk cId="3626129916" sldId="2147483649"/>
              <ac:spMk id="13" creationId="{F61B9412-D979-4652-AD39-FF2751913F74}"/>
            </ac:spMkLst>
          </pc:spChg>
          <pc:spChg chg="add">
            <ac:chgData name="Ricky" userId="f5e45f7c-c565-4cbd-bd3c-a0aa6186ff68" providerId="ADAL" clId="{99E622CF-D1D5-43CB-B2BE-97292590327D}" dt="2023-09-12T05:55:58.901" v="325"/>
            <ac:spMkLst>
              <pc:docMk/>
              <pc:sldMasterMk cId="2489621" sldId="2147483648"/>
              <pc:sldLayoutMk cId="3626129916" sldId="2147483649"/>
              <ac:spMk id="14" creationId="{C439E83F-3374-473B-8B15-753B637DACFC}"/>
            </ac:spMkLst>
          </pc:spChg>
          <pc:spChg chg="add mod">
            <ac:chgData name="Ricky" userId="f5e45f7c-c565-4cbd-bd3c-a0aa6186ff68" providerId="ADAL" clId="{99E622CF-D1D5-43CB-B2BE-97292590327D}" dt="2023-09-12T06:06:24.414" v="411" actId="208"/>
            <ac:spMkLst>
              <pc:docMk/>
              <pc:sldMasterMk cId="2489621" sldId="2147483648"/>
              <pc:sldLayoutMk cId="3626129916" sldId="2147483649"/>
              <ac:spMk id="15" creationId="{3AB1B74C-6BE0-48BB-9BED-076F9CCDC5E6}"/>
            </ac:spMkLst>
          </pc:spChg>
          <pc:spChg chg="add">
            <ac:chgData name="Ricky" userId="f5e45f7c-c565-4cbd-bd3c-a0aa6186ff68" providerId="ADAL" clId="{99E622CF-D1D5-43CB-B2BE-97292590327D}" dt="2023-09-12T05:55:58.901" v="325"/>
            <ac:spMkLst>
              <pc:docMk/>
              <pc:sldMasterMk cId="2489621" sldId="2147483648"/>
              <pc:sldLayoutMk cId="3626129916" sldId="2147483649"/>
              <ac:spMk id="16" creationId="{4CCDBC45-AB64-4045-9588-32C2F7B64FF1}"/>
            </ac:spMkLst>
          </pc:spChg>
          <pc:picChg chg="add del mod">
            <ac:chgData name="Ricky" userId="f5e45f7c-c565-4cbd-bd3c-a0aa6186ff68" providerId="ADAL" clId="{99E622CF-D1D5-43CB-B2BE-97292590327D}" dt="2023-09-12T05:58:21.011" v="343"/>
            <ac:picMkLst>
              <pc:docMk/>
              <pc:sldMasterMk cId="2489621" sldId="2147483648"/>
              <pc:sldLayoutMk cId="3626129916" sldId="2147483649"/>
              <ac:picMk id="1026" creationId="{EA107349-E29F-49AE-B08D-778F3928224E}"/>
            </ac:picMkLst>
          </pc:picChg>
        </pc:sldLayoutChg>
        <pc:sldLayoutChg chg="addSp delSp modSp">
          <pc:chgData name="Ricky" userId="f5e45f7c-c565-4cbd-bd3c-a0aa6186ff68" providerId="ADAL" clId="{99E622CF-D1D5-43CB-B2BE-97292590327D}" dt="2023-09-12T06:13:09.671" v="749" actId="478"/>
          <pc:sldLayoutMkLst>
            <pc:docMk/>
            <pc:sldMasterMk cId="2489621" sldId="2147483648"/>
            <pc:sldLayoutMk cId="2686762088" sldId="2147483650"/>
          </pc:sldLayoutMkLst>
          <pc:spChg chg="del mod">
            <ac:chgData name="Ricky" userId="f5e45f7c-c565-4cbd-bd3c-a0aa6186ff68" providerId="ADAL" clId="{99E622CF-D1D5-43CB-B2BE-97292590327D}" dt="2023-09-12T06:10:05.660" v="422" actId="478"/>
            <ac:spMkLst>
              <pc:docMk/>
              <pc:sldMasterMk cId="2489621" sldId="2147483648"/>
              <pc:sldLayoutMk cId="2686762088" sldId="2147483650"/>
              <ac:spMk id="2" creationId="{252BBD48-3BFF-4C84-9DF4-C7F69EDBF588}"/>
            </ac:spMkLst>
          </pc:spChg>
          <pc:spChg chg="mod">
            <ac:chgData name="Ricky" userId="f5e45f7c-c565-4cbd-bd3c-a0aa6186ff68" providerId="ADAL" clId="{99E622CF-D1D5-43CB-B2BE-97292590327D}" dt="2023-09-12T06:06:03.302" v="410" actId="207"/>
            <ac:spMkLst>
              <pc:docMk/>
              <pc:sldMasterMk cId="2489621" sldId="2147483648"/>
              <pc:sldLayoutMk cId="2686762088" sldId="2147483650"/>
              <ac:spMk id="6" creationId="{7B6840A6-1102-4A93-B029-06DC219B2E4B}"/>
            </ac:spMkLst>
          </pc:spChg>
          <pc:spChg chg="add mod ord">
            <ac:chgData name="Ricky" userId="f5e45f7c-c565-4cbd-bd3c-a0aa6186ff68" providerId="ADAL" clId="{99E622CF-D1D5-43CB-B2BE-97292590327D}" dt="2023-09-12T06:08:37.025" v="418" actId="207"/>
            <ac:spMkLst>
              <pc:docMk/>
              <pc:sldMasterMk cId="2489621" sldId="2147483648"/>
              <pc:sldLayoutMk cId="2686762088" sldId="2147483650"/>
              <ac:spMk id="7" creationId="{2107D842-3352-4D67-B922-4F423C893687}"/>
            </ac:spMkLst>
          </pc:spChg>
          <pc:spChg chg="add mod">
            <ac:chgData name="Ricky" userId="f5e45f7c-c565-4cbd-bd3c-a0aa6186ff68" providerId="ADAL" clId="{99E622CF-D1D5-43CB-B2BE-97292590327D}" dt="2023-09-12T06:08:21.599" v="416" actId="207"/>
            <ac:spMkLst>
              <pc:docMk/>
              <pc:sldMasterMk cId="2489621" sldId="2147483648"/>
              <pc:sldLayoutMk cId="2686762088" sldId="2147483650"/>
              <ac:spMk id="8" creationId="{C14DB83F-5B44-44F1-9803-16CA4C48D7F9}"/>
            </ac:spMkLst>
          </pc:spChg>
          <pc:spChg chg="add mod">
            <ac:chgData name="Ricky" userId="f5e45f7c-c565-4cbd-bd3c-a0aa6186ff68" providerId="ADAL" clId="{99E622CF-D1D5-43CB-B2BE-97292590327D}" dt="2023-09-12T06:11:26.745" v="711" actId="255"/>
            <ac:spMkLst>
              <pc:docMk/>
              <pc:sldMasterMk cId="2489621" sldId="2147483648"/>
              <pc:sldLayoutMk cId="2686762088" sldId="2147483650"/>
              <ac:spMk id="9" creationId="{48877D3C-430E-4A2D-97D0-F80C1B59379C}"/>
            </ac:spMkLst>
          </pc:spChg>
          <pc:spChg chg="add del mod">
            <ac:chgData name="Ricky" userId="f5e45f7c-c565-4cbd-bd3c-a0aa6186ff68" providerId="ADAL" clId="{99E622CF-D1D5-43CB-B2BE-97292590327D}" dt="2023-09-12T06:12:34.245" v="745" actId="478"/>
            <ac:spMkLst>
              <pc:docMk/>
              <pc:sldMasterMk cId="2489621" sldId="2147483648"/>
              <pc:sldLayoutMk cId="2686762088" sldId="2147483650"/>
              <ac:spMk id="10" creationId="{2F75F8F8-230E-415E-97AB-6E18FD0031A4}"/>
            </ac:spMkLst>
          </pc:spChg>
          <pc:spChg chg="add del">
            <ac:chgData name="Ricky" userId="f5e45f7c-c565-4cbd-bd3c-a0aa6186ff68" providerId="ADAL" clId="{99E622CF-D1D5-43CB-B2BE-97292590327D}" dt="2023-09-12T06:12:35.704" v="747"/>
            <ac:spMkLst>
              <pc:docMk/>
              <pc:sldMasterMk cId="2489621" sldId="2147483648"/>
              <pc:sldLayoutMk cId="2686762088" sldId="2147483650"/>
              <ac:spMk id="11" creationId="{4E4D1CC7-FA7E-47AE-AB09-E8657C459516}"/>
            </ac:spMkLst>
          </pc:spChg>
          <pc:spChg chg="add del">
            <ac:chgData name="Ricky" userId="f5e45f7c-c565-4cbd-bd3c-a0aa6186ff68" providerId="ADAL" clId="{99E622CF-D1D5-43CB-B2BE-97292590327D}" dt="2023-09-12T06:12:35.704" v="747"/>
            <ac:spMkLst>
              <pc:docMk/>
              <pc:sldMasterMk cId="2489621" sldId="2147483648"/>
              <pc:sldLayoutMk cId="2686762088" sldId="2147483650"/>
              <ac:spMk id="12" creationId="{C5255DC0-801D-4A89-9ADF-F97C2EBE81E8}"/>
            </ac:spMkLst>
          </pc:spChg>
          <pc:spChg chg="add del">
            <ac:chgData name="Ricky" userId="f5e45f7c-c565-4cbd-bd3c-a0aa6186ff68" providerId="ADAL" clId="{99E622CF-D1D5-43CB-B2BE-97292590327D}" dt="2023-09-12T06:13:09.671" v="749" actId="478"/>
            <ac:spMkLst>
              <pc:docMk/>
              <pc:sldMasterMk cId="2489621" sldId="2147483648"/>
              <pc:sldLayoutMk cId="2686762088" sldId="2147483650"/>
              <ac:spMk id="13" creationId="{74AD6033-0D8F-402C-B5D6-519C7F557420}"/>
            </ac:spMkLst>
          </pc:spChg>
        </pc:sldLayoutChg>
      </pc:sldMasterChg>
    </pc:docChg>
  </pc:docChgLst>
  <pc:docChgLst>
    <pc:chgData name="Ricky" userId="f5e45f7c-c565-4cbd-bd3c-a0aa6186ff68" providerId="ADAL" clId="{BED7DFB4-C439-47CA-916B-5A03FC1C3EAF}"/>
    <pc:docChg chg="undo custSel addSld modSld sldOrd">
      <pc:chgData name="Ricky" userId="f5e45f7c-c565-4cbd-bd3c-a0aa6186ff68" providerId="ADAL" clId="{BED7DFB4-C439-47CA-916B-5A03FC1C3EAF}" dt="2023-09-05T13:50:17.603" v="403" actId="14100"/>
      <pc:docMkLst>
        <pc:docMk/>
      </pc:docMkLst>
    </pc:docChg>
  </pc:docChgLst>
  <pc:docChgLst>
    <pc:chgData name="簡廷州" userId="S::611410041@office365.ccu.edu.tw::fe94e020-c311-454d-859b-15538b9848b5" providerId="AD" clId="Web-{150991F9-2118-4070-8EC7-CBD99F9D0A58}"/>
    <pc:docChg chg="addSld delSld modSld">
      <pc:chgData name="簡廷州" userId="S::611410041@office365.ccu.edu.tw::fe94e020-c311-454d-859b-15538b9848b5" providerId="AD" clId="Web-{150991F9-2118-4070-8EC7-CBD99F9D0A58}" dt="2023-08-09T08:02:40.532" v="588" actId="20577"/>
      <pc:docMkLst>
        <pc:docMk/>
      </pc:docMkLst>
    </pc:docChg>
  </pc:docChgLst>
  <pc:docChgLst>
    <pc:chgData name="Ricky" userId="f5e45f7c-c565-4cbd-bd3c-a0aa6186ff68" providerId="ADAL" clId="{7F459E3C-FCFF-467E-AAEE-A4709FEFDEA0}"/>
    <pc:docChg chg="undo custSel addSld delSld modSld sldOrd">
      <pc:chgData name="Ricky" userId="f5e45f7c-c565-4cbd-bd3c-a0aa6186ff68" providerId="ADAL" clId="{7F459E3C-FCFF-467E-AAEE-A4709FEFDEA0}" dt="2023-09-26T16:50:22.622" v="450"/>
      <pc:docMkLst>
        <pc:docMk/>
      </pc:docMkLst>
    </pc:docChg>
  </pc:docChgLst>
  <pc:docChgLst>
    <pc:chgData name="Ricky" userId="f5e45f7c-c565-4cbd-bd3c-a0aa6186ff68" providerId="ADAL" clId="{F08F30EA-2FC9-452B-A3EB-5304AE4776CF}"/>
    <pc:docChg chg="undo custSel addSld delSld modSld sldOrd delSection modSection">
      <pc:chgData name="Ricky" userId="f5e45f7c-c565-4cbd-bd3c-a0aa6186ff68" providerId="ADAL" clId="{F08F30EA-2FC9-452B-A3EB-5304AE4776CF}" dt="2023-10-19T08:24:11.538" v="2283" actId="20577"/>
      <pc:docMkLst>
        <pc:docMk/>
      </pc:docMkLst>
      <pc:sldChg chg="modSp">
        <pc:chgData name="Ricky" userId="f5e45f7c-c565-4cbd-bd3c-a0aa6186ff68" providerId="ADAL" clId="{F08F30EA-2FC9-452B-A3EB-5304AE4776CF}" dt="2023-10-19T06:02:35.499" v="2058" actId="14100"/>
        <pc:sldMkLst>
          <pc:docMk/>
          <pc:sldMk cId="1777136547" sldId="361"/>
        </pc:sldMkLst>
        <pc:spChg chg="mod">
          <ac:chgData name="Ricky" userId="f5e45f7c-c565-4cbd-bd3c-a0aa6186ff68" providerId="ADAL" clId="{F08F30EA-2FC9-452B-A3EB-5304AE4776CF}" dt="2023-10-19T06:02:35.499" v="2058" actId="14100"/>
          <ac:spMkLst>
            <pc:docMk/>
            <pc:sldMk cId="1777136547" sldId="361"/>
            <ac:spMk id="2" creationId="{989404DA-5A0E-4DFC-82A8-F5333878B874}"/>
          </ac:spMkLst>
        </pc:spChg>
      </pc:sldChg>
      <pc:sldChg chg="addSp delSp modSp">
        <pc:chgData name="Ricky" userId="f5e45f7c-c565-4cbd-bd3c-a0aa6186ff68" providerId="ADAL" clId="{F08F30EA-2FC9-452B-A3EB-5304AE4776CF}" dt="2023-10-17T08:36:45.550" v="1888" actId="478"/>
        <pc:sldMkLst>
          <pc:docMk/>
          <pc:sldMk cId="39515445" sldId="406"/>
        </pc:sldMkLst>
        <pc:spChg chg="mod">
          <ac:chgData name="Ricky" userId="f5e45f7c-c565-4cbd-bd3c-a0aa6186ff68" providerId="ADAL" clId="{F08F30EA-2FC9-452B-A3EB-5304AE4776CF}" dt="2023-10-15T06:36:02.058" v="125" actId="20577"/>
          <ac:spMkLst>
            <pc:docMk/>
            <pc:sldMk cId="39515445" sldId="406"/>
            <ac:spMk id="4" creationId="{B601EAEE-BF47-4C2D-A57C-928933DF7ADC}"/>
          </ac:spMkLst>
        </pc:spChg>
        <pc:picChg chg="add del">
          <ac:chgData name="Ricky" userId="f5e45f7c-c565-4cbd-bd3c-a0aa6186ff68" providerId="ADAL" clId="{F08F30EA-2FC9-452B-A3EB-5304AE4776CF}" dt="2023-10-17T08:36:45.550" v="1888" actId="478"/>
          <ac:picMkLst>
            <pc:docMk/>
            <pc:sldMk cId="39515445" sldId="406"/>
            <ac:picMk id="5" creationId="{A0A4477F-4BA0-48FC-B813-358ED843CAA2}"/>
          </ac:picMkLst>
        </pc:picChg>
      </pc:sldChg>
      <pc:sldChg chg="modSp ord modNotesTx">
        <pc:chgData name="Ricky" userId="f5e45f7c-c565-4cbd-bd3c-a0aa6186ff68" providerId="ADAL" clId="{F08F30EA-2FC9-452B-A3EB-5304AE4776CF}" dt="2023-10-19T06:15:21.526" v="2087" actId="20577"/>
        <pc:sldMkLst>
          <pc:docMk/>
          <pc:sldMk cId="2834938749" sldId="411"/>
        </pc:sldMkLst>
        <pc:spChg chg="mod">
          <ac:chgData name="Ricky" userId="f5e45f7c-c565-4cbd-bd3c-a0aa6186ff68" providerId="ADAL" clId="{F08F30EA-2FC9-452B-A3EB-5304AE4776CF}" dt="2023-10-19T06:15:21.526" v="2087" actId="20577"/>
          <ac:spMkLst>
            <pc:docMk/>
            <pc:sldMk cId="2834938749" sldId="411"/>
            <ac:spMk id="4" creationId="{E7F2AD63-96B1-4812-AF1D-391794430BA6}"/>
          </ac:spMkLst>
        </pc:spChg>
      </pc:sldChg>
      <pc:sldChg chg="addSp delSp modSp modNotesTx">
        <pc:chgData name="Ricky" userId="f5e45f7c-c565-4cbd-bd3c-a0aa6186ff68" providerId="ADAL" clId="{F08F30EA-2FC9-452B-A3EB-5304AE4776CF}" dt="2023-10-17T07:20:13.651" v="1529" actId="20577"/>
        <pc:sldMkLst>
          <pc:docMk/>
          <pc:sldMk cId="1642460017" sldId="426"/>
        </pc:sldMkLst>
        <pc:spChg chg="mod">
          <ac:chgData name="Ricky" userId="f5e45f7c-c565-4cbd-bd3c-a0aa6186ff68" providerId="ADAL" clId="{F08F30EA-2FC9-452B-A3EB-5304AE4776CF}" dt="2023-10-15T06:53:19.138" v="299" actId="20577"/>
          <ac:spMkLst>
            <pc:docMk/>
            <pc:sldMk cId="1642460017" sldId="426"/>
            <ac:spMk id="12" creationId="{B95450A0-1D17-49EE-9EF8-8B498AA038D0}"/>
          </ac:spMkLst>
        </pc:spChg>
        <pc:spChg chg="del mod">
          <ac:chgData name="Ricky" userId="f5e45f7c-c565-4cbd-bd3c-a0aa6186ff68" providerId="ADAL" clId="{F08F30EA-2FC9-452B-A3EB-5304AE4776CF}" dt="2023-10-15T06:51:20.334" v="260" actId="478"/>
          <ac:spMkLst>
            <pc:docMk/>
            <pc:sldMk cId="1642460017" sldId="426"/>
            <ac:spMk id="17" creationId="{19823CFA-D97E-4630-9F91-E77925980839}"/>
          </ac:spMkLst>
        </pc:spChg>
        <pc:picChg chg="add del mod ord">
          <ac:chgData name="Ricky" userId="f5e45f7c-c565-4cbd-bd3c-a0aa6186ff68" providerId="ADAL" clId="{F08F30EA-2FC9-452B-A3EB-5304AE4776CF}" dt="2023-10-15T06:51:56.445" v="270" actId="478"/>
          <ac:picMkLst>
            <pc:docMk/>
            <pc:sldMk cId="1642460017" sldId="426"/>
            <ac:picMk id="2" creationId="{EC8D76EF-5F41-44F1-8470-E450D5056FBD}"/>
          </ac:picMkLst>
        </pc:picChg>
        <pc:picChg chg="add mod">
          <ac:chgData name="Ricky" userId="f5e45f7c-c565-4cbd-bd3c-a0aa6186ff68" providerId="ADAL" clId="{F08F30EA-2FC9-452B-A3EB-5304AE4776CF}" dt="2023-10-15T06:53:05.716" v="275" actId="1076"/>
          <ac:picMkLst>
            <pc:docMk/>
            <pc:sldMk cId="1642460017" sldId="426"/>
            <ac:picMk id="3" creationId="{4968ECEC-2346-44BD-AEC9-E01BB328EE45}"/>
          </ac:picMkLst>
        </pc:picChg>
        <pc:picChg chg="del">
          <ac:chgData name="Ricky" userId="f5e45f7c-c565-4cbd-bd3c-a0aa6186ff68" providerId="ADAL" clId="{F08F30EA-2FC9-452B-A3EB-5304AE4776CF}" dt="2023-10-15T06:51:21.229" v="261" actId="478"/>
          <ac:picMkLst>
            <pc:docMk/>
            <pc:sldMk cId="1642460017" sldId="426"/>
            <ac:picMk id="6" creationId="{A9F64978-D5B8-41DD-8511-E4A89D3B26A8}"/>
          </ac:picMkLst>
        </pc:picChg>
        <pc:picChg chg="del">
          <ac:chgData name="Ricky" userId="f5e45f7c-c565-4cbd-bd3c-a0aa6186ff68" providerId="ADAL" clId="{F08F30EA-2FC9-452B-A3EB-5304AE4776CF}" dt="2023-10-15T06:51:17.999" v="258" actId="478"/>
          <ac:picMkLst>
            <pc:docMk/>
            <pc:sldMk cId="1642460017" sldId="426"/>
            <ac:picMk id="16" creationId="{A869A2B3-F397-4848-8055-63692E80BF1D}"/>
          </ac:picMkLst>
        </pc:picChg>
      </pc:sldChg>
      <pc:sldChg chg="modSp add modNotesTx">
        <pc:chgData name="Ricky" userId="f5e45f7c-c565-4cbd-bd3c-a0aa6186ff68" providerId="ADAL" clId="{F08F30EA-2FC9-452B-A3EB-5304AE4776CF}" dt="2023-10-19T06:23:39.022" v="2089" actId="20577"/>
        <pc:sldMkLst>
          <pc:docMk/>
          <pc:sldMk cId="4178742330" sldId="454"/>
        </pc:sldMkLst>
        <pc:spChg chg="mod">
          <ac:chgData name="Ricky" userId="f5e45f7c-c565-4cbd-bd3c-a0aa6186ff68" providerId="ADAL" clId="{F08F30EA-2FC9-452B-A3EB-5304AE4776CF}" dt="2023-10-15T06:31:03.440" v="79" actId="207"/>
          <ac:spMkLst>
            <pc:docMk/>
            <pc:sldMk cId="4178742330" sldId="454"/>
            <ac:spMk id="2" creationId="{1E089546-DE61-4A12-A922-2168CACD2C03}"/>
          </ac:spMkLst>
        </pc:spChg>
        <pc:spChg chg="mod">
          <ac:chgData name="Ricky" userId="f5e45f7c-c565-4cbd-bd3c-a0aa6186ff68" providerId="ADAL" clId="{F08F30EA-2FC9-452B-A3EB-5304AE4776CF}" dt="2023-10-15T06:23:02.520" v="35" actId="20577"/>
          <ac:spMkLst>
            <pc:docMk/>
            <pc:sldMk cId="4178742330" sldId="454"/>
            <ac:spMk id="4" creationId="{B601EAEE-BF47-4C2D-A57C-928933DF7ADC}"/>
          </ac:spMkLst>
        </pc:spChg>
      </pc:sldChg>
      <pc:sldChg chg="modSp add modNotesTx">
        <pc:chgData name="Ricky" userId="f5e45f7c-c565-4cbd-bd3c-a0aa6186ff68" providerId="ADAL" clId="{F08F30EA-2FC9-452B-A3EB-5304AE4776CF}" dt="2023-10-19T06:40:22.103" v="2116" actId="20577"/>
        <pc:sldMkLst>
          <pc:docMk/>
          <pc:sldMk cId="167587974" sldId="455"/>
        </pc:sldMkLst>
        <pc:spChg chg="mod">
          <ac:chgData name="Ricky" userId="f5e45f7c-c565-4cbd-bd3c-a0aa6186ff68" providerId="ADAL" clId="{F08F30EA-2FC9-452B-A3EB-5304AE4776CF}" dt="2023-10-15T06:38:33.480" v="174" actId="207"/>
          <ac:spMkLst>
            <pc:docMk/>
            <pc:sldMk cId="167587974" sldId="455"/>
            <ac:spMk id="2" creationId="{1E089546-DE61-4A12-A922-2168CACD2C03}"/>
          </ac:spMkLst>
        </pc:spChg>
        <pc:spChg chg="mod">
          <ac:chgData name="Ricky" userId="f5e45f7c-c565-4cbd-bd3c-a0aa6186ff68" providerId="ADAL" clId="{F08F30EA-2FC9-452B-A3EB-5304AE4776CF}" dt="2023-10-15T06:36:29.262" v="129" actId="20577"/>
          <ac:spMkLst>
            <pc:docMk/>
            <pc:sldMk cId="167587974" sldId="455"/>
            <ac:spMk id="4" creationId="{B601EAEE-BF47-4C2D-A57C-928933DF7ADC}"/>
          </ac:spMkLst>
        </pc:spChg>
      </pc:sldChg>
      <pc:sldChg chg="addSp delSp modSp add modNotesTx">
        <pc:chgData name="Ricky" userId="f5e45f7c-c565-4cbd-bd3c-a0aa6186ff68" providerId="ADAL" clId="{F08F30EA-2FC9-452B-A3EB-5304AE4776CF}" dt="2023-10-19T06:41:40.102" v="2230" actId="20577"/>
        <pc:sldMkLst>
          <pc:docMk/>
          <pc:sldMk cId="4108579603" sldId="456"/>
        </pc:sldMkLst>
        <pc:spChg chg="mod">
          <ac:chgData name="Ricky" userId="f5e45f7c-c565-4cbd-bd3c-a0aa6186ff68" providerId="ADAL" clId="{F08F30EA-2FC9-452B-A3EB-5304AE4776CF}" dt="2023-10-17T06:16:10.108" v="756" actId="255"/>
          <ac:spMkLst>
            <pc:docMk/>
            <pc:sldMk cId="4108579603" sldId="456"/>
            <ac:spMk id="2" creationId="{1E089546-DE61-4A12-A922-2168CACD2C03}"/>
          </ac:spMkLst>
        </pc:spChg>
        <pc:spChg chg="mod">
          <ac:chgData name="Ricky" userId="f5e45f7c-c565-4cbd-bd3c-a0aa6186ff68" providerId="ADAL" clId="{F08F30EA-2FC9-452B-A3EB-5304AE4776CF}" dt="2023-10-16T08:39:09.974" v="415" actId="255"/>
          <ac:spMkLst>
            <pc:docMk/>
            <pc:sldMk cId="4108579603" sldId="456"/>
            <ac:spMk id="4" creationId="{B601EAEE-BF47-4C2D-A57C-928933DF7ADC}"/>
          </ac:spMkLst>
        </pc:spChg>
        <pc:spChg chg="add del mod">
          <ac:chgData name="Ricky" userId="f5e45f7c-c565-4cbd-bd3c-a0aa6186ff68" providerId="ADAL" clId="{F08F30EA-2FC9-452B-A3EB-5304AE4776CF}" dt="2023-10-17T06:07:05.566" v="626" actId="478"/>
          <ac:spMkLst>
            <pc:docMk/>
            <pc:sldMk cId="4108579603" sldId="456"/>
            <ac:spMk id="5" creationId="{AB57AA2A-5A74-45C5-BC4B-728C778A6FED}"/>
          </ac:spMkLst>
        </pc:spChg>
        <pc:spChg chg="add mod">
          <ac:chgData name="Ricky" userId="f5e45f7c-c565-4cbd-bd3c-a0aa6186ff68" providerId="ADAL" clId="{F08F30EA-2FC9-452B-A3EB-5304AE4776CF}" dt="2023-10-17T06:11:46.552" v="738" actId="1076"/>
          <ac:spMkLst>
            <pc:docMk/>
            <pc:sldMk cId="4108579603" sldId="456"/>
            <ac:spMk id="6" creationId="{D380FE8F-C47F-408E-AAD1-2E6E100EC631}"/>
          </ac:spMkLst>
        </pc:spChg>
        <pc:spChg chg="add mod">
          <ac:chgData name="Ricky" userId="f5e45f7c-c565-4cbd-bd3c-a0aa6186ff68" providerId="ADAL" clId="{F08F30EA-2FC9-452B-A3EB-5304AE4776CF}" dt="2023-10-17T06:18:04.158" v="780" actId="207"/>
          <ac:spMkLst>
            <pc:docMk/>
            <pc:sldMk cId="4108579603" sldId="456"/>
            <ac:spMk id="7" creationId="{CD8D8961-4DF6-466F-B1B5-0F35ACDC5DC7}"/>
          </ac:spMkLst>
        </pc:spChg>
        <pc:spChg chg="add mod">
          <ac:chgData name="Ricky" userId="f5e45f7c-c565-4cbd-bd3c-a0aa6186ff68" providerId="ADAL" clId="{F08F30EA-2FC9-452B-A3EB-5304AE4776CF}" dt="2023-10-17T06:18:09.095" v="782" actId="207"/>
          <ac:spMkLst>
            <pc:docMk/>
            <pc:sldMk cId="4108579603" sldId="456"/>
            <ac:spMk id="8" creationId="{5DF27727-C5F5-4E2F-BC10-E87CC25309F0}"/>
          </ac:spMkLst>
        </pc:spChg>
        <pc:spChg chg="add del mod">
          <ac:chgData name="Ricky" userId="f5e45f7c-c565-4cbd-bd3c-a0aa6186ff68" providerId="ADAL" clId="{F08F30EA-2FC9-452B-A3EB-5304AE4776CF}" dt="2023-10-17T06:17:26.817" v="772"/>
          <ac:spMkLst>
            <pc:docMk/>
            <pc:sldMk cId="4108579603" sldId="456"/>
            <ac:spMk id="10" creationId="{DB08A377-D106-40C7-BD9B-826F53FB3027}"/>
          </ac:spMkLst>
        </pc:spChg>
        <pc:spChg chg="add mod">
          <ac:chgData name="Ricky" userId="f5e45f7c-c565-4cbd-bd3c-a0aa6186ff68" providerId="ADAL" clId="{F08F30EA-2FC9-452B-A3EB-5304AE4776CF}" dt="2023-10-17T06:18:06.579" v="781" actId="207"/>
          <ac:spMkLst>
            <pc:docMk/>
            <pc:sldMk cId="4108579603" sldId="456"/>
            <ac:spMk id="11" creationId="{1A2E3F8C-4A4D-4A27-BB87-48D4CED27D5D}"/>
          </ac:spMkLst>
        </pc:spChg>
        <pc:picChg chg="add del mod">
          <ac:chgData name="Ricky" userId="f5e45f7c-c565-4cbd-bd3c-a0aa6186ff68" providerId="ADAL" clId="{F08F30EA-2FC9-452B-A3EB-5304AE4776CF}" dt="2023-10-17T06:15:43.923" v="746" actId="478"/>
          <ac:picMkLst>
            <pc:docMk/>
            <pc:sldMk cId="4108579603" sldId="456"/>
            <ac:picMk id="1026" creationId="{1DCD3DAD-9869-4C3E-8EBA-9A9926E663D8}"/>
          </ac:picMkLst>
        </pc:picChg>
        <pc:picChg chg="add mod ord">
          <ac:chgData name="Ricky" userId="f5e45f7c-c565-4cbd-bd3c-a0aa6186ff68" providerId="ADAL" clId="{F08F30EA-2FC9-452B-A3EB-5304AE4776CF}" dt="2023-10-17T06:16:27.186" v="760" actId="1076"/>
          <ac:picMkLst>
            <pc:docMk/>
            <pc:sldMk cId="4108579603" sldId="456"/>
            <ac:picMk id="1028" creationId="{893D01A4-9F0C-4A72-9021-722564E783AC}"/>
          </ac:picMkLst>
        </pc:picChg>
      </pc:sldChg>
      <pc:sldChg chg="addSp delSp modSp add modNotesTx">
        <pc:chgData name="Ricky" userId="f5e45f7c-c565-4cbd-bd3c-a0aa6186ff68" providerId="ADAL" clId="{F08F30EA-2FC9-452B-A3EB-5304AE4776CF}" dt="2023-10-15T09:22:42.430" v="401" actId="1076"/>
        <pc:sldMkLst>
          <pc:docMk/>
          <pc:sldMk cId="2215552467" sldId="457"/>
        </pc:sldMkLst>
        <pc:spChg chg="add del mod">
          <ac:chgData name="Ricky" userId="f5e45f7c-c565-4cbd-bd3c-a0aa6186ff68" providerId="ADAL" clId="{F08F30EA-2FC9-452B-A3EB-5304AE4776CF}" dt="2023-10-15T09:18:43.222" v="333" actId="478"/>
          <ac:spMkLst>
            <pc:docMk/>
            <pc:sldMk cId="2215552467" sldId="457"/>
            <ac:spMk id="5" creationId="{C6D9150B-CABF-4D1C-9D14-941695F08DAF}"/>
          </ac:spMkLst>
        </pc:spChg>
        <pc:spChg chg="add mod">
          <ac:chgData name="Ricky" userId="f5e45f7c-c565-4cbd-bd3c-a0aa6186ff68" providerId="ADAL" clId="{F08F30EA-2FC9-452B-A3EB-5304AE4776CF}" dt="2023-10-15T09:22:42.430" v="401" actId="1076"/>
          <ac:spMkLst>
            <pc:docMk/>
            <pc:sldMk cId="2215552467" sldId="457"/>
            <ac:spMk id="11" creationId="{6147703F-1691-4F75-BA19-5B0B9B7C3B24}"/>
          </ac:spMkLst>
        </pc:spChg>
        <pc:spChg chg="mod">
          <ac:chgData name="Ricky" userId="f5e45f7c-c565-4cbd-bd3c-a0aa6186ff68" providerId="ADAL" clId="{F08F30EA-2FC9-452B-A3EB-5304AE4776CF}" dt="2023-10-15T09:21:17.311" v="386" actId="20577"/>
          <ac:spMkLst>
            <pc:docMk/>
            <pc:sldMk cId="2215552467" sldId="457"/>
            <ac:spMk id="12" creationId="{B95450A0-1D17-49EE-9EF8-8B498AA038D0}"/>
          </ac:spMkLst>
        </pc:spChg>
        <pc:picChg chg="add del mod">
          <ac:chgData name="Ricky" userId="f5e45f7c-c565-4cbd-bd3c-a0aa6186ff68" providerId="ADAL" clId="{F08F30EA-2FC9-452B-A3EB-5304AE4776CF}" dt="2023-10-15T09:19:31.211" v="351" actId="478"/>
          <ac:picMkLst>
            <pc:docMk/>
            <pc:sldMk cId="2215552467" sldId="457"/>
            <ac:picMk id="2" creationId="{C7878C38-1656-4B0E-A696-824695623715}"/>
          </ac:picMkLst>
        </pc:picChg>
        <pc:picChg chg="del">
          <ac:chgData name="Ricky" userId="f5e45f7c-c565-4cbd-bd3c-a0aa6186ff68" providerId="ADAL" clId="{F08F30EA-2FC9-452B-A3EB-5304AE4776CF}" dt="2023-10-15T09:17:06.095" v="323" actId="478"/>
          <ac:picMkLst>
            <pc:docMk/>
            <pc:sldMk cId="2215552467" sldId="457"/>
            <ac:picMk id="3" creationId="{4968ECEC-2346-44BD-AEC9-E01BB328EE45}"/>
          </ac:picMkLst>
        </pc:picChg>
        <pc:picChg chg="add mod">
          <ac:chgData name="Ricky" userId="f5e45f7c-c565-4cbd-bd3c-a0aa6186ff68" providerId="ADAL" clId="{F08F30EA-2FC9-452B-A3EB-5304AE4776CF}" dt="2023-10-15T09:19:50.146" v="357" actId="1076"/>
          <ac:picMkLst>
            <pc:docMk/>
            <pc:sldMk cId="2215552467" sldId="457"/>
            <ac:picMk id="6" creationId="{3846E75E-78B9-421D-9C23-FF1E8CABDF23}"/>
          </ac:picMkLst>
        </pc:picChg>
        <pc:picChg chg="add mod modCrop">
          <ac:chgData name="Ricky" userId="f5e45f7c-c565-4cbd-bd3c-a0aa6186ff68" providerId="ADAL" clId="{F08F30EA-2FC9-452B-A3EB-5304AE4776CF}" dt="2023-10-15T09:21:56.330" v="389" actId="732"/>
          <ac:picMkLst>
            <pc:docMk/>
            <pc:sldMk cId="2215552467" sldId="457"/>
            <ac:picMk id="7" creationId="{10F2AC84-DC01-40E8-AE40-61654392BB50}"/>
          </ac:picMkLst>
        </pc:picChg>
        <pc:cxnChg chg="add mod">
          <ac:chgData name="Ricky" userId="f5e45f7c-c565-4cbd-bd3c-a0aa6186ff68" providerId="ADAL" clId="{F08F30EA-2FC9-452B-A3EB-5304AE4776CF}" dt="2023-10-15T09:20:39.767" v="374" actId="14100"/>
          <ac:cxnSpMkLst>
            <pc:docMk/>
            <pc:sldMk cId="2215552467" sldId="457"/>
            <ac:cxnSpMk id="9" creationId="{AA538425-A8CC-4C06-911E-06A0A5564896}"/>
          </ac:cxnSpMkLst>
        </pc:cxnChg>
      </pc:sldChg>
      <pc:sldChg chg="addSp delSp modSp add modNotesTx">
        <pc:chgData name="Ricky" userId="f5e45f7c-c565-4cbd-bd3c-a0aa6186ff68" providerId="ADAL" clId="{F08F30EA-2FC9-452B-A3EB-5304AE4776CF}" dt="2023-10-19T08:24:11.538" v="2283" actId="20577"/>
        <pc:sldMkLst>
          <pc:docMk/>
          <pc:sldMk cId="1097165442" sldId="458"/>
        </pc:sldMkLst>
        <pc:spChg chg="mod">
          <ac:chgData name="Ricky" userId="f5e45f7c-c565-4cbd-bd3c-a0aa6186ff68" providerId="ADAL" clId="{F08F30EA-2FC9-452B-A3EB-5304AE4776CF}" dt="2023-10-17T08:31:53.726" v="1828" actId="115"/>
          <ac:spMkLst>
            <pc:docMk/>
            <pc:sldMk cId="1097165442" sldId="458"/>
            <ac:spMk id="2" creationId="{1E089546-DE61-4A12-A922-2168CACD2C03}"/>
          </ac:spMkLst>
        </pc:spChg>
        <pc:spChg chg="mod">
          <ac:chgData name="Ricky" userId="f5e45f7c-c565-4cbd-bd3c-a0aa6186ff68" providerId="ADAL" clId="{F08F30EA-2FC9-452B-A3EB-5304AE4776CF}" dt="2023-10-17T06:27:12.429" v="832" actId="1076"/>
          <ac:spMkLst>
            <pc:docMk/>
            <pc:sldMk cId="1097165442" sldId="458"/>
            <ac:spMk id="6" creationId="{D380FE8F-C47F-408E-AAD1-2E6E100EC631}"/>
          </ac:spMkLst>
        </pc:spChg>
        <pc:spChg chg="del">
          <ac:chgData name="Ricky" userId="f5e45f7c-c565-4cbd-bd3c-a0aa6186ff68" providerId="ADAL" clId="{F08F30EA-2FC9-452B-A3EB-5304AE4776CF}" dt="2023-10-17T06:34:22.295" v="958" actId="478"/>
          <ac:spMkLst>
            <pc:docMk/>
            <pc:sldMk cId="1097165442" sldId="458"/>
            <ac:spMk id="7" creationId="{CD8D8961-4DF6-466F-B1B5-0F35ACDC5DC7}"/>
          </ac:spMkLst>
        </pc:spChg>
        <pc:spChg chg="del">
          <ac:chgData name="Ricky" userId="f5e45f7c-c565-4cbd-bd3c-a0aa6186ff68" providerId="ADAL" clId="{F08F30EA-2FC9-452B-A3EB-5304AE4776CF}" dt="2023-10-17T06:34:24.261" v="960" actId="478"/>
          <ac:spMkLst>
            <pc:docMk/>
            <pc:sldMk cId="1097165442" sldId="458"/>
            <ac:spMk id="8" creationId="{5DF27727-C5F5-4E2F-BC10-E87CC25309F0}"/>
          </ac:spMkLst>
        </pc:spChg>
        <pc:spChg chg="add mod">
          <ac:chgData name="Ricky" userId="f5e45f7c-c565-4cbd-bd3c-a0aa6186ff68" providerId="ADAL" clId="{F08F30EA-2FC9-452B-A3EB-5304AE4776CF}" dt="2023-10-17T06:40:08.338" v="1146" actId="1076"/>
          <ac:spMkLst>
            <pc:docMk/>
            <pc:sldMk cId="1097165442" sldId="458"/>
            <ac:spMk id="10" creationId="{FE75A79F-8892-4014-A727-4E6A4371B3F6}"/>
          </ac:spMkLst>
        </pc:spChg>
        <pc:spChg chg="del">
          <ac:chgData name="Ricky" userId="f5e45f7c-c565-4cbd-bd3c-a0aa6186ff68" providerId="ADAL" clId="{F08F30EA-2FC9-452B-A3EB-5304AE4776CF}" dt="2023-10-17T06:34:23.008" v="959" actId="478"/>
          <ac:spMkLst>
            <pc:docMk/>
            <pc:sldMk cId="1097165442" sldId="458"/>
            <ac:spMk id="11" creationId="{1A2E3F8C-4A4D-4A27-BB87-48D4CED27D5D}"/>
          </ac:spMkLst>
        </pc:spChg>
        <pc:picChg chg="del">
          <ac:chgData name="Ricky" userId="f5e45f7c-c565-4cbd-bd3c-a0aa6186ff68" providerId="ADAL" clId="{F08F30EA-2FC9-452B-A3EB-5304AE4776CF}" dt="2023-10-17T06:34:20.789" v="957" actId="478"/>
          <ac:picMkLst>
            <pc:docMk/>
            <pc:sldMk cId="1097165442" sldId="458"/>
            <ac:picMk id="1028" creationId="{893D01A4-9F0C-4A72-9021-722564E783AC}"/>
          </ac:picMkLst>
        </pc:picChg>
      </pc:sldChg>
      <pc:sldChg chg="addSp delSp modSp add">
        <pc:chgData name="Ricky" userId="f5e45f7c-c565-4cbd-bd3c-a0aa6186ff68" providerId="ADAL" clId="{F08F30EA-2FC9-452B-A3EB-5304AE4776CF}" dt="2023-10-17T08:35:04.120" v="1883" actId="1076"/>
        <pc:sldMkLst>
          <pc:docMk/>
          <pc:sldMk cId="1376859035" sldId="459"/>
        </pc:sldMkLst>
        <pc:spChg chg="add mod">
          <ac:chgData name="Ricky" userId="f5e45f7c-c565-4cbd-bd3c-a0aa6186ff68" providerId="ADAL" clId="{F08F30EA-2FC9-452B-A3EB-5304AE4776CF}" dt="2023-10-17T07:01:11.434" v="1318" actId="207"/>
          <ac:spMkLst>
            <pc:docMk/>
            <pc:sldMk cId="1376859035" sldId="459"/>
            <ac:spMk id="8" creationId="{9A66CD6F-FD02-44D6-9E32-1A9EDB64EFFC}"/>
          </ac:spMkLst>
        </pc:spChg>
        <pc:spChg chg="add mod">
          <ac:chgData name="Ricky" userId="f5e45f7c-c565-4cbd-bd3c-a0aa6186ff68" providerId="ADAL" clId="{F08F30EA-2FC9-452B-A3EB-5304AE4776CF}" dt="2023-10-17T08:35:02.467" v="1882" actId="164"/>
          <ac:spMkLst>
            <pc:docMk/>
            <pc:sldMk cId="1376859035" sldId="459"/>
            <ac:spMk id="10" creationId="{41A26B57-BF1C-4607-9802-3053812CA6C9}"/>
          </ac:spMkLst>
        </pc:spChg>
        <pc:spChg chg="del">
          <ac:chgData name="Ricky" userId="f5e45f7c-c565-4cbd-bd3c-a0aa6186ff68" providerId="ADAL" clId="{F08F30EA-2FC9-452B-A3EB-5304AE4776CF}" dt="2023-10-17T06:48:18.462" v="1164" actId="478"/>
          <ac:spMkLst>
            <pc:docMk/>
            <pc:sldMk cId="1376859035" sldId="459"/>
            <ac:spMk id="11" creationId="{6147703F-1691-4F75-BA19-5B0B9B7C3B24}"/>
          </ac:spMkLst>
        </pc:spChg>
        <pc:spChg chg="mod">
          <ac:chgData name="Ricky" userId="f5e45f7c-c565-4cbd-bd3c-a0aa6186ff68" providerId="ADAL" clId="{F08F30EA-2FC9-452B-A3EB-5304AE4776CF}" dt="2023-10-17T06:46:53.236" v="1161" actId="27636"/>
          <ac:spMkLst>
            <pc:docMk/>
            <pc:sldMk cId="1376859035" sldId="459"/>
            <ac:spMk id="12" creationId="{B95450A0-1D17-49EE-9EF8-8B498AA038D0}"/>
          </ac:spMkLst>
        </pc:spChg>
        <pc:spChg chg="add mod">
          <ac:chgData name="Ricky" userId="f5e45f7c-c565-4cbd-bd3c-a0aa6186ff68" providerId="ADAL" clId="{F08F30EA-2FC9-452B-A3EB-5304AE4776CF}" dt="2023-10-17T08:35:02.467" v="1882" actId="164"/>
          <ac:spMkLst>
            <pc:docMk/>
            <pc:sldMk cId="1376859035" sldId="459"/>
            <ac:spMk id="13" creationId="{93477D31-86B7-4794-9DE4-2BE441E06986}"/>
          </ac:spMkLst>
        </pc:spChg>
        <pc:spChg chg="add mod">
          <ac:chgData name="Ricky" userId="f5e45f7c-c565-4cbd-bd3c-a0aa6186ff68" providerId="ADAL" clId="{F08F30EA-2FC9-452B-A3EB-5304AE4776CF}" dt="2023-10-17T08:35:02.467" v="1882" actId="164"/>
          <ac:spMkLst>
            <pc:docMk/>
            <pc:sldMk cId="1376859035" sldId="459"/>
            <ac:spMk id="14" creationId="{4AF39EB5-0E6F-4960-B9F8-56DD4B01027F}"/>
          </ac:spMkLst>
        </pc:spChg>
        <pc:spChg chg="add mod">
          <ac:chgData name="Ricky" userId="f5e45f7c-c565-4cbd-bd3c-a0aa6186ff68" providerId="ADAL" clId="{F08F30EA-2FC9-452B-A3EB-5304AE4776CF}" dt="2023-10-17T08:35:02.467" v="1882" actId="164"/>
          <ac:spMkLst>
            <pc:docMk/>
            <pc:sldMk cId="1376859035" sldId="459"/>
            <ac:spMk id="15" creationId="{A59FDF1A-39A7-4C38-BC90-B0AFC327F98C}"/>
          </ac:spMkLst>
        </pc:spChg>
        <pc:grpChg chg="add mod">
          <ac:chgData name="Ricky" userId="f5e45f7c-c565-4cbd-bd3c-a0aa6186ff68" providerId="ADAL" clId="{F08F30EA-2FC9-452B-A3EB-5304AE4776CF}" dt="2023-10-17T08:35:04.120" v="1883" actId="1076"/>
          <ac:grpSpMkLst>
            <pc:docMk/>
            <pc:sldMk cId="1376859035" sldId="459"/>
            <ac:grpSpMk id="3" creationId="{2F3D4342-E3D3-4034-BE66-2C06857F1BCB}"/>
          </ac:grpSpMkLst>
        </pc:grpChg>
        <pc:picChg chg="add mod">
          <ac:chgData name="Ricky" userId="f5e45f7c-c565-4cbd-bd3c-a0aa6186ff68" providerId="ADAL" clId="{F08F30EA-2FC9-452B-A3EB-5304AE4776CF}" dt="2023-10-17T08:35:02.467" v="1882" actId="164"/>
          <ac:picMkLst>
            <pc:docMk/>
            <pc:sldMk cId="1376859035" sldId="459"/>
            <ac:picMk id="2" creationId="{47566E08-9CF4-41B1-BB3F-A682B95C33EF}"/>
          </ac:picMkLst>
        </pc:picChg>
        <pc:picChg chg="del">
          <ac:chgData name="Ricky" userId="f5e45f7c-c565-4cbd-bd3c-a0aa6186ff68" providerId="ADAL" clId="{F08F30EA-2FC9-452B-A3EB-5304AE4776CF}" dt="2023-10-17T06:48:16.251" v="1162" actId="478"/>
          <ac:picMkLst>
            <pc:docMk/>
            <pc:sldMk cId="1376859035" sldId="459"/>
            <ac:picMk id="6" creationId="{3846E75E-78B9-421D-9C23-FF1E8CABDF23}"/>
          </ac:picMkLst>
        </pc:picChg>
        <pc:picChg chg="del">
          <ac:chgData name="Ricky" userId="f5e45f7c-c565-4cbd-bd3c-a0aa6186ff68" providerId="ADAL" clId="{F08F30EA-2FC9-452B-A3EB-5304AE4776CF}" dt="2023-10-17T06:48:17.387" v="1163" actId="478"/>
          <ac:picMkLst>
            <pc:docMk/>
            <pc:sldMk cId="1376859035" sldId="459"/>
            <ac:picMk id="7" creationId="{10F2AC84-DC01-40E8-AE40-61654392BB50}"/>
          </ac:picMkLst>
        </pc:picChg>
        <pc:cxnChg chg="del">
          <ac:chgData name="Ricky" userId="f5e45f7c-c565-4cbd-bd3c-a0aa6186ff68" providerId="ADAL" clId="{F08F30EA-2FC9-452B-A3EB-5304AE4776CF}" dt="2023-10-17T06:49:40.810" v="1165" actId="478"/>
          <ac:cxnSpMkLst>
            <pc:docMk/>
            <pc:sldMk cId="1376859035" sldId="459"/>
            <ac:cxnSpMk id="9" creationId="{AA538425-A8CC-4C06-911E-06A0A5564896}"/>
          </ac:cxnSpMkLst>
        </pc:cxnChg>
      </pc:sldChg>
      <pc:sldChg chg="addSp delSp modSp add">
        <pc:chgData name="Ricky" userId="f5e45f7c-c565-4cbd-bd3c-a0aa6186ff68" providerId="ADAL" clId="{F08F30EA-2FC9-452B-A3EB-5304AE4776CF}" dt="2023-10-17T08:32:02.426" v="1830" actId="20577"/>
        <pc:sldMkLst>
          <pc:docMk/>
          <pc:sldMk cId="1418470326" sldId="460"/>
        </pc:sldMkLst>
        <pc:spChg chg="mod">
          <ac:chgData name="Ricky" userId="f5e45f7c-c565-4cbd-bd3c-a0aa6186ff68" providerId="ADAL" clId="{F08F30EA-2FC9-452B-A3EB-5304AE4776CF}" dt="2023-10-17T08:32:02.426" v="1830" actId="20577"/>
          <ac:spMkLst>
            <pc:docMk/>
            <pc:sldMk cId="1418470326" sldId="460"/>
            <ac:spMk id="8" creationId="{9A66CD6F-FD02-44D6-9E32-1A9EDB64EFFC}"/>
          </ac:spMkLst>
        </pc:spChg>
        <pc:spChg chg="del mod">
          <ac:chgData name="Ricky" userId="f5e45f7c-c565-4cbd-bd3c-a0aa6186ff68" providerId="ADAL" clId="{F08F30EA-2FC9-452B-A3EB-5304AE4776CF}" dt="2023-10-17T08:13:15.967" v="1536" actId="478"/>
          <ac:spMkLst>
            <pc:docMk/>
            <pc:sldMk cId="1418470326" sldId="460"/>
            <ac:spMk id="10" creationId="{41A26B57-BF1C-4607-9802-3053812CA6C9}"/>
          </ac:spMkLst>
        </pc:spChg>
        <pc:spChg chg="add mod">
          <ac:chgData name="Ricky" userId="f5e45f7c-c565-4cbd-bd3c-a0aa6186ff68" providerId="ADAL" clId="{F08F30EA-2FC9-452B-A3EB-5304AE4776CF}" dt="2023-10-17T08:22:19.737" v="1642" actId="1076"/>
          <ac:spMkLst>
            <pc:docMk/>
            <pc:sldMk cId="1418470326" sldId="460"/>
            <ac:spMk id="11" creationId="{12FD6A86-4BBE-4C9B-BE3B-FB964A240144}"/>
          </ac:spMkLst>
        </pc:spChg>
        <pc:spChg chg="mod">
          <ac:chgData name="Ricky" userId="f5e45f7c-c565-4cbd-bd3c-a0aa6186ff68" providerId="ADAL" clId="{F08F30EA-2FC9-452B-A3EB-5304AE4776CF}" dt="2023-10-17T08:17:20.424" v="1546" actId="20577"/>
          <ac:spMkLst>
            <pc:docMk/>
            <pc:sldMk cId="1418470326" sldId="460"/>
            <ac:spMk id="12" creationId="{B95450A0-1D17-49EE-9EF8-8B498AA038D0}"/>
          </ac:spMkLst>
        </pc:spChg>
        <pc:spChg chg="del mod">
          <ac:chgData name="Ricky" userId="f5e45f7c-c565-4cbd-bd3c-a0aa6186ff68" providerId="ADAL" clId="{F08F30EA-2FC9-452B-A3EB-5304AE4776CF}" dt="2023-10-17T08:13:17.498" v="1537" actId="478"/>
          <ac:spMkLst>
            <pc:docMk/>
            <pc:sldMk cId="1418470326" sldId="460"/>
            <ac:spMk id="13" creationId="{93477D31-86B7-4794-9DE4-2BE441E06986}"/>
          </ac:spMkLst>
        </pc:spChg>
        <pc:spChg chg="del mod">
          <ac:chgData name="Ricky" userId="f5e45f7c-c565-4cbd-bd3c-a0aa6186ff68" providerId="ADAL" clId="{F08F30EA-2FC9-452B-A3EB-5304AE4776CF}" dt="2023-10-17T08:13:14.118" v="1535" actId="478"/>
          <ac:spMkLst>
            <pc:docMk/>
            <pc:sldMk cId="1418470326" sldId="460"/>
            <ac:spMk id="14" creationId="{4AF39EB5-0E6F-4960-B9F8-56DD4B01027F}"/>
          </ac:spMkLst>
        </pc:spChg>
        <pc:spChg chg="del mod">
          <ac:chgData name="Ricky" userId="f5e45f7c-c565-4cbd-bd3c-a0aa6186ff68" providerId="ADAL" clId="{F08F30EA-2FC9-452B-A3EB-5304AE4776CF}" dt="2023-10-17T08:13:13.105" v="1534" actId="478"/>
          <ac:spMkLst>
            <pc:docMk/>
            <pc:sldMk cId="1418470326" sldId="460"/>
            <ac:spMk id="15" creationId="{A59FDF1A-39A7-4C38-BC90-B0AFC327F98C}"/>
          </ac:spMkLst>
        </pc:spChg>
        <pc:spChg chg="add mod">
          <ac:chgData name="Ricky" userId="f5e45f7c-c565-4cbd-bd3c-a0aa6186ff68" providerId="ADAL" clId="{F08F30EA-2FC9-452B-A3EB-5304AE4776CF}" dt="2023-10-17T08:25:51.346" v="1754" actId="20577"/>
          <ac:spMkLst>
            <pc:docMk/>
            <pc:sldMk cId="1418470326" sldId="460"/>
            <ac:spMk id="16" creationId="{AB93EBBC-9C02-4E5D-9FD3-E535B79EEF4C}"/>
          </ac:spMkLst>
        </pc:spChg>
        <pc:picChg chg="add del mod">
          <ac:chgData name="Ricky" userId="f5e45f7c-c565-4cbd-bd3c-a0aa6186ff68" providerId="ADAL" clId="{F08F30EA-2FC9-452B-A3EB-5304AE4776CF}" dt="2023-10-17T08:13:11.235" v="1532" actId="478"/>
          <ac:picMkLst>
            <pc:docMk/>
            <pc:sldMk cId="1418470326" sldId="460"/>
            <ac:picMk id="2" creationId="{47566E08-9CF4-41B1-BB3F-A682B95C33EF}"/>
          </ac:picMkLst>
        </pc:picChg>
      </pc:sldChg>
      <pc:sldChg chg="addSp modSp add">
        <pc:chgData name="Ricky" userId="f5e45f7c-c565-4cbd-bd3c-a0aa6186ff68" providerId="ADAL" clId="{F08F30EA-2FC9-452B-A3EB-5304AE4776CF}" dt="2023-10-17T08:35:15.343" v="1885" actId="1076"/>
        <pc:sldMkLst>
          <pc:docMk/>
          <pc:sldMk cId="681290680" sldId="461"/>
        </pc:sldMkLst>
        <pc:spChg chg="mod">
          <ac:chgData name="Ricky" userId="f5e45f7c-c565-4cbd-bd3c-a0aa6186ff68" providerId="ADAL" clId="{F08F30EA-2FC9-452B-A3EB-5304AE4776CF}" dt="2023-10-17T08:34:39.879" v="1878"/>
          <ac:spMkLst>
            <pc:docMk/>
            <pc:sldMk cId="681290680" sldId="461"/>
            <ac:spMk id="8" creationId="{9A66CD6F-FD02-44D6-9E32-1A9EDB64EFFC}"/>
          </ac:spMkLst>
        </pc:spChg>
        <pc:spChg chg="mod">
          <ac:chgData name="Ricky" userId="f5e45f7c-c565-4cbd-bd3c-a0aa6186ff68" providerId="ADAL" clId="{F08F30EA-2FC9-452B-A3EB-5304AE4776CF}" dt="2023-10-17T08:34:50.664" v="1880" actId="164"/>
          <ac:spMkLst>
            <pc:docMk/>
            <pc:sldMk cId="681290680" sldId="461"/>
            <ac:spMk id="10" creationId="{41A26B57-BF1C-4607-9802-3053812CA6C9}"/>
          </ac:spMkLst>
        </pc:spChg>
        <pc:spChg chg="mod">
          <ac:chgData name="Ricky" userId="f5e45f7c-c565-4cbd-bd3c-a0aa6186ff68" providerId="ADAL" clId="{F08F30EA-2FC9-452B-A3EB-5304AE4776CF}" dt="2023-10-17T08:33:16.452" v="1856" actId="27636"/>
          <ac:spMkLst>
            <pc:docMk/>
            <pc:sldMk cId="681290680" sldId="461"/>
            <ac:spMk id="12" creationId="{B95450A0-1D17-49EE-9EF8-8B498AA038D0}"/>
          </ac:spMkLst>
        </pc:spChg>
        <pc:spChg chg="mod">
          <ac:chgData name="Ricky" userId="f5e45f7c-c565-4cbd-bd3c-a0aa6186ff68" providerId="ADAL" clId="{F08F30EA-2FC9-452B-A3EB-5304AE4776CF}" dt="2023-10-17T08:34:50.664" v="1880" actId="164"/>
          <ac:spMkLst>
            <pc:docMk/>
            <pc:sldMk cId="681290680" sldId="461"/>
            <ac:spMk id="13" creationId="{93477D31-86B7-4794-9DE4-2BE441E06986}"/>
          </ac:spMkLst>
        </pc:spChg>
        <pc:spChg chg="mod">
          <ac:chgData name="Ricky" userId="f5e45f7c-c565-4cbd-bd3c-a0aa6186ff68" providerId="ADAL" clId="{F08F30EA-2FC9-452B-A3EB-5304AE4776CF}" dt="2023-10-17T08:34:50.664" v="1880" actId="164"/>
          <ac:spMkLst>
            <pc:docMk/>
            <pc:sldMk cId="681290680" sldId="461"/>
            <ac:spMk id="14" creationId="{4AF39EB5-0E6F-4960-B9F8-56DD4B01027F}"/>
          </ac:spMkLst>
        </pc:spChg>
        <pc:spChg chg="mod">
          <ac:chgData name="Ricky" userId="f5e45f7c-c565-4cbd-bd3c-a0aa6186ff68" providerId="ADAL" clId="{F08F30EA-2FC9-452B-A3EB-5304AE4776CF}" dt="2023-10-17T08:34:50.664" v="1880" actId="164"/>
          <ac:spMkLst>
            <pc:docMk/>
            <pc:sldMk cId="681290680" sldId="461"/>
            <ac:spMk id="15" creationId="{A59FDF1A-39A7-4C38-BC90-B0AFC327F98C}"/>
          </ac:spMkLst>
        </pc:spChg>
        <pc:grpChg chg="add mod">
          <ac:chgData name="Ricky" userId="f5e45f7c-c565-4cbd-bd3c-a0aa6186ff68" providerId="ADAL" clId="{F08F30EA-2FC9-452B-A3EB-5304AE4776CF}" dt="2023-10-17T08:35:15.343" v="1885" actId="1076"/>
          <ac:grpSpMkLst>
            <pc:docMk/>
            <pc:sldMk cId="681290680" sldId="461"/>
            <ac:grpSpMk id="3" creationId="{65AF806C-7A04-44A6-910A-3104348B515F}"/>
          </ac:grpSpMkLst>
        </pc:grpChg>
        <pc:picChg chg="mod">
          <ac:chgData name="Ricky" userId="f5e45f7c-c565-4cbd-bd3c-a0aa6186ff68" providerId="ADAL" clId="{F08F30EA-2FC9-452B-A3EB-5304AE4776CF}" dt="2023-10-17T08:34:50.664" v="1880" actId="164"/>
          <ac:picMkLst>
            <pc:docMk/>
            <pc:sldMk cId="681290680" sldId="461"/>
            <ac:picMk id="2" creationId="{47566E08-9CF4-41B1-BB3F-A682B95C33EF}"/>
          </ac:picMkLst>
        </pc:picChg>
      </pc:sldChg>
      <pc:sldChg chg="addSp delSp modSp add modNotesTx">
        <pc:chgData name="Ricky" userId="f5e45f7c-c565-4cbd-bd3c-a0aa6186ff68" providerId="ADAL" clId="{F08F30EA-2FC9-452B-A3EB-5304AE4776CF}" dt="2023-10-19T05:24:12.850" v="2056" actId="20577"/>
        <pc:sldMkLst>
          <pc:docMk/>
          <pc:sldMk cId="3877380748" sldId="462"/>
        </pc:sldMkLst>
        <pc:spChg chg="del">
          <ac:chgData name="Ricky" userId="f5e45f7c-c565-4cbd-bd3c-a0aa6186ff68" providerId="ADAL" clId="{F08F30EA-2FC9-452B-A3EB-5304AE4776CF}" dt="2023-10-17T08:36:51.407" v="1889" actId="478"/>
          <ac:spMkLst>
            <pc:docMk/>
            <pc:sldMk cId="3877380748" sldId="462"/>
            <ac:spMk id="2" creationId="{1E089546-DE61-4A12-A922-2168CACD2C03}"/>
          </ac:spMkLst>
        </pc:spChg>
        <pc:spChg chg="add del mod">
          <ac:chgData name="Ricky" userId="f5e45f7c-c565-4cbd-bd3c-a0aa6186ff68" providerId="ADAL" clId="{F08F30EA-2FC9-452B-A3EB-5304AE4776CF}" dt="2023-10-17T08:36:54.408" v="1890" actId="478"/>
          <ac:spMkLst>
            <pc:docMk/>
            <pc:sldMk cId="3877380748" sldId="462"/>
            <ac:spMk id="7" creationId="{273D8C7E-CC99-477B-9BB4-8B76245F634E}"/>
          </ac:spMkLst>
        </pc:spChg>
        <pc:picChg chg="mod modCrop">
          <ac:chgData name="Ricky" userId="f5e45f7c-c565-4cbd-bd3c-a0aa6186ff68" providerId="ADAL" clId="{F08F30EA-2FC9-452B-A3EB-5304AE4776CF}" dt="2023-10-17T08:37:20.130" v="1896" actId="1076"/>
          <ac:picMkLst>
            <pc:docMk/>
            <pc:sldMk cId="3877380748" sldId="462"/>
            <ac:picMk id="5" creationId="{A0A4477F-4BA0-48FC-B813-358ED843CAA2}"/>
          </ac:picMkLst>
        </pc:picChg>
      </pc:sldChg>
      <pc:sldChg chg="delSp modSp add">
        <pc:chgData name="Ricky" userId="f5e45f7c-c565-4cbd-bd3c-a0aa6186ff68" providerId="ADAL" clId="{F08F30EA-2FC9-452B-A3EB-5304AE4776CF}" dt="2023-10-17T08:39:04.889" v="1907" actId="478"/>
        <pc:sldMkLst>
          <pc:docMk/>
          <pc:sldMk cId="2626814680" sldId="463"/>
        </pc:sldMkLst>
        <pc:spChg chg="mod">
          <ac:chgData name="Ricky" userId="f5e45f7c-c565-4cbd-bd3c-a0aa6186ff68" providerId="ADAL" clId="{F08F30EA-2FC9-452B-A3EB-5304AE4776CF}" dt="2023-10-17T08:39:03.359" v="1906" actId="6549"/>
          <ac:spMkLst>
            <pc:docMk/>
            <pc:sldMk cId="2626814680" sldId="463"/>
            <ac:spMk id="8" creationId="{9A66CD6F-FD02-44D6-9E32-1A9EDB64EFFC}"/>
          </ac:spMkLst>
        </pc:spChg>
        <pc:spChg chg="del">
          <ac:chgData name="Ricky" userId="f5e45f7c-c565-4cbd-bd3c-a0aa6186ff68" providerId="ADAL" clId="{F08F30EA-2FC9-452B-A3EB-5304AE4776CF}" dt="2023-10-17T08:39:01.378" v="1904" actId="478"/>
          <ac:spMkLst>
            <pc:docMk/>
            <pc:sldMk cId="2626814680" sldId="463"/>
            <ac:spMk id="11" creationId="{12FD6A86-4BBE-4C9B-BE3B-FB964A240144}"/>
          </ac:spMkLst>
        </pc:spChg>
        <pc:spChg chg="mod">
          <ac:chgData name="Ricky" userId="f5e45f7c-c565-4cbd-bd3c-a0aa6186ff68" providerId="ADAL" clId="{F08F30EA-2FC9-452B-A3EB-5304AE4776CF}" dt="2023-10-17T08:38:49.632" v="1903" actId="20577"/>
          <ac:spMkLst>
            <pc:docMk/>
            <pc:sldMk cId="2626814680" sldId="463"/>
            <ac:spMk id="12" creationId="{B95450A0-1D17-49EE-9EF8-8B498AA038D0}"/>
          </ac:spMkLst>
        </pc:spChg>
        <pc:spChg chg="del mod">
          <ac:chgData name="Ricky" userId="f5e45f7c-c565-4cbd-bd3c-a0aa6186ff68" providerId="ADAL" clId="{F08F30EA-2FC9-452B-A3EB-5304AE4776CF}" dt="2023-10-17T08:39:04.889" v="1907" actId="478"/>
          <ac:spMkLst>
            <pc:docMk/>
            <pc:sldMk cId="2626814680" sldId="463"/>
            <ac:spMk id="16" creationId="{AB93EBBC-9C02-4E5D-9FD3-E535B79EEF4C}"/>
          </ac:spMkLst>
        </pc:spChg>
      </pc:sldChg>
    </pc:docChg>
  </pc:docChgLst>
  <pc:docChgLst>
    <pc:chgData name="簡廷州" userId="S::611410041@office365.ccu.edu.tw::fe94e020-c311-454d-859b-15538b9848b5" providerId="AD" clId="Web-{7C566CE9-EE8D-48A7-AAF7-00A47E73BD80}"/>
    <pc:docChg chg="delSld modSld">
      <pc:chgData name="簡廷州" userId="S::611410041@office365.ccu.edu.tw::fe94e020-c311-454d-859b-15538b9848b5" providerId="AD" clId="Web-{7C566CE9-EE8D-48A7-AAF7-00A47E73BD80}" dt="2023-08-17T04:18:41.936" v="84"/>
      <pc:docMkLst>
        <pc:docMk/>
      </pc:docMkLst>
    </pc:docChg>
  </pc:docChgLst>
  <pc:docChgLst>
    <pc:chgData name="簡廷州" userId="S::611410041@office365.ccu.edu.tw::fe94e020-c311-454d-859b-15538b9848b5" providerId="AD" clId="Web-{C957FA0C-BB51-4187-8823-8C641A63C1D1}"/>
    <pc:docChg chg="addSld modSld sldOrd">
      <pc:chgData name="簡廷州" userId="S::611410041@office365.ccu.edu.tw::fe94e020-c311-454d-859b-15538b9848b5" providerId="AD" clId="Web-{C957FA0C-BB51-4187-8823-8C641A63C1D1}" dt="2023-08-02T04:58:55.187" v="789"/>
      <pc:docMkLst>
        <pc:docMk/>
      </pc:docMkLst>
    </pc:docChg>
  </pc:docChgLst>
  <pc:docChgLst>
    <pc:chgData name="簡廷州" userId="S::611410041@office365.ccu.edu.tw::fe94e020-c311-454d-859b-15538b9848b5" providerId="AD" clId="Web-{B6BB6A1A-35A6-47C5-A0F0-A726444F1EBE}"/>
    <pc:docChg chg="modSld">
      <pc:chgData name="簡廷州" userId="S::611410041@office365.ccu.edu.tw::fe94e020-c311-454d-859b-15538b9848b5" providerId="AD" clId="Web-{B6BB6A1A-35A6-47C5-A0F0-A726444F1EBE}" dt="2023-09-21T10:58:15.671" v="2" actId="20577"/>
      <pc:docMkLst>
        <pc:docMk/>
      </pc:docMkLst>
      <pc:sldChg chg="modSp">
        <pc:chgData name="簡廷州" userId="S::611410041@office365.ccu.edu.tw::fe94e020-c311-454d-859b-15538b9848b5" providerId="AD" clId="Web-{B6BB6A1A-35A6-47C5-A0F0-A726444F1EBE}" dt="2023-09-21T10:58:15.671" v="2" actId="20577"/>
        <pc:sldMkLst>
          <pc:docMk/>
          <pc:sldMk cId="1777136547" sldId="361"/>
        </pc:sldMkLst>
        <pc:spChg chg="mod">
          <ac:chgData name="簡廷州" userId="S::611410041@office365.ccu.edu.tw::fe94e020-c311-454d-859b-15538b9848b5" providerId="AD" clId="Web-{B6BB6A1A-35A6-47C5-A0F0-A726444F1EBE}" dt="2023-09-21T10:58:15.671" v="2" actId="20577"/>
          <ac:spMkLst>
            <pc:docMk/>
            <pc:sldMk cId="1777136547" sldId="361"/>
            <ac:spMk id="2" creationId="{989404DA-5A0E-4DFC-82A8-F5333878B874}"/>
          </ac:spMkLst>
        </pc:spChg>
      </pc:sldChg>
    </pc:docChg>
  </pc:docChgLst>
  <pc:docChgLst>
    <pc:chgData name="簡廷州" userId="S::611410041@office365.ccu.edu.tw::fe94e020-c311-454d-859b-15538b9848b5" providerId="AD" clId="Web-{46DEC6AC-ED58-4121-9B7D-4D037D726446}"/>
    <pc:docChg chg="addSld modSld">
      <pc:chgData name="簡廷州" userId="S::611410041@office365.ccu.edu.tw::fe94e020-c311-454d-859b-15538b9848b5" providerId="AD" clId="Web-{46DEC6AC-ED58-4121-9B7D-4D037D726446}" dt="2023-09-11T17:04:58.538" v="21" actId="20577"/>
      <pc:docMkLst>
        <pc:docMk/>
      </pc:docMkLst>
    </pc:docChg>
  </pc:docChgLst>
  <pc:docChgLst>
    <pc:chgData name=" " userId="f5e45f7c-c565-4cbd-bd3c-a0aa6186ff68" providerId="ADAL" clId="{07E5EBBD-1F76-44FC-8572-4FA6E2EC9D7F}"/>
    <pc:docChg chg="undo custSel addSld delSld modSld">
      <pc:chgData name=" " userId="f5e45f7c-c565-4cbd-bd3c-a0aa6186ff68" providerId="ADAL" clId="{07E5EBBD-1F76-44FC-8572-4FA6E2EC9D7F}" dt="2023-09-10T01:52:05.250" v="198" actId="2696"/>
      <pc:docMkLst>
        <pc:docMk/>
      </pc:docMkLst>
    </pc:docChg>
  </pc:docChgLst>
  <pc:docChgLst>
    <pc:chgData name="邊宇?" userId="S::411035013_o365.ndhu.edu.tw#ext#@ccu365.onmicrosoft.com::9eedff79-7929-48a5-be55-4ad0b1c346e9" providerId="AD" clId="Web-{3CCD81FF-34B1-4FC8-82EB-A60F0E08058B}"/>
    <pc:docChg chg="addSld delSld">
      <pc:chgData name="邊宇?" userId="S::411035013_o365.ndhu.edu.tw#ext#@ccu365.onmicrosoft.com::9eedff79-7929-48a5-be55-4ad0b1c346e9" providerId="AD" clId="Web-{3CCD81FF-34B1-4FC8-82EB-A60F0E08058B}" dt="2023-08-01T07:55:01.547" v="1"/>
      <pc:docMkLst>
        <pc:docMk/>
      </pc:docMkLst>
    </pc:docChg>
  </pc:docChgLst>
  <pc:docChgLst>
    <pc:chgData name="簡廷州" userId="S::611410041@office365.ccu.edu.tw::fe94e020-c311-454d-859b-15538b9848b5" providerId="AD" clId="Web-{3105532A-95B7-4A10-A49D-F23236F7C4F8}"/>
    <pc:docChg chg="modSld">
      <pc:chgData name="簡廷州" userId="S::611410041@office365.ccu.edu.tw::fe94e020-c311-454d-859b-15538b9848b5" providerId="AD" clId="Web-{3105532A-95B7-4A10-A49D-F23236F7C4F8}" dt="2023-09-11T09:18:18.651" v="36"/>
      <pc:docMkLst>
        <pc:docMk/>
      </pc:docMkLst>
    </pc:docChg>
  </pc:docChgLst>
  <pc:docChgLst>
    <pc:chgData name="Ricky" userId="f5e45f7c-c565-4cbd-bd3c-a0aa6186ff68" providerId="ADAL" clId="{10CDAF0E-8481-4377-9D42-04E5995CF88C}"/>
    <pc:docChg chg="undo custSel addSld delSld modSld sldOrd modSection">
      <pc:chgData name="Ricky" userId="f5e45f7c-c565-4cbd-bd3c-a0aa6186ff68" providerId="ADAL" clId="{10CDAF0E-8481-4377-9D42-04E5995CF88C}" dt="2023-10-18T07:56:14.119" v="2958" actId="2696"/>
      <pc:docMkLst>
        <pc:docMk/>
      </pc:docMkLst>
      <pc:sldChg chg="modSp">
        <pc:chgData name="Ricky" userId="f5e45f7c-c565-4cbd-bd3c-a0aa6186ff68" providerId="ADAL" clId="{10CDAF0E-8481-4377-9D42-04E5995CF88C}" dt="2023-10-18T07:10:11.184" v="1638" actId="20577"/>
        <pc:sldMkLst>
          <pc:docMk/>
          <pc:sldMk cId="1642460017" sldId="426"/>
        </pc:sldMkLst>
        <pc:spChg chg="mod">
          <ac:chgData name="Ricky" userId="f5e45f7c-c565-4cbd-bd3c-a0aa6186ff68" providerId="ADAL" clId="{10CDAF0E-8481-4377-9D42-04E5995CF88C}" dt="2023-10-18T07:10:11.184" v="1638" actId="20577"/>
          <ac:spMkLst>
            <pc:docMk/>
            <pc:sldMk cId="1642460017" sldId="426"/>
            <ac:spMk id="12" creationId="{B95450A0-1D17-49EE-9EF8-8B498AA038D0}"/>
          </ac:spMkLst>
        </pc:spChg>
      </pc:sldChg>
      <pc:sldChg chg="del">
        <pc:chgData name="Ricky" userId="f5e45f7c-c565-4cbd-bd3c-a0aa6186ff68" providerId="ADAL" clId="{10CDAF0E-8481-4377-9D42-04E5995CF88C}" dt="2023-10-18T07:56:14.119" v="2958" actId="2696"/>
        <pc:sldMkLst>
          <pc:docMk/>
          <pc:sldMk cId="284560142" sldId="442"/>
        </pc:sldMkLst>
      </pc:sldChg>
      <pc:sldChg chg="addSp delSp modSp">
        <pc:chgData name="Ricky" userId="f5e45f7c-c565-4cbd-bd3c-a0aa6186ff68" providerId="ADAL" clId="{10CDAF0E-8481-4377-9D42-04E5995CF88C}" dt="2023-10-17T15:19:22.825" v="1094" actId="1076"/>
        <pc:sldMkLst>
          <pc:docMk/>
          <pc:sldMk cId="4108579603" sldId="456"/>
        </pc:sldMkLst>
        <pc:spChg chg="mod">
          <ac:chgData name="Ricky" userId="f5e45f7c-c565-4cbd-bd3c-a0aa6186ff68" providerId="ADAL" clId="{10CDAF0E-8481-4377-9D42-04E5995CF88C}" dt="2023-10-17T15:19:18.957" v="1092" actId="164"/>
          <ac:spMkLst>
            <pc:docMk/>
            <pc:sldMk cId="4108579603" sldId="456"/>
            <ac:spMk id="7" creationId="{CD8D8961-4DF6-466F-B1B5-0F35ACDC5DC7}"/>
          </ac:spMkLst>
        </pc:spChg>
        <pc:spChg chg="mod">
          <ac:chgData name="Ricky" userId="f5e45f7c-c565-4cbd-bd3c-a0aa6186ff68" providerId="ADAL" clId="{10CDAF0E-8481-4377-9D42-04E5995CF88C}" dt="2023-10-17T15:19:18.957" v="1092" actId="164"/>
          <ac:spMkLst>
            <pc:docMk/>
            <pc:sldMk cId="4108579603" sldId="456"/>
            <ac:spMk id="8" creationId="{5DF27727-C5F5-4E2F-BC10-E87CC25309F0}"/>
          </ac:spMkLst>
        </pc:spChg>
        <pc:spChg chg="mod">
          <ac:chgData name="Ricky" userId="f5e45f7c-c565-4cbd-bd3c-a0aa6186ff68" providerId="ADAL" clId="{10CDAF0E-8481-4377-9D42-04E5995CF88C}" dt="2023-10-17T15:19:18.957" v="1092" actId="164"/>
          <ac:spMkLst>
            <pc:docMk/>
            <pc:sldMk cId="4108579603" sldId="456"/>
            <ac:spMk id="11" creationId="{1A2E3F8C-4A4D-4A27-BB87-48D4CED27D5D}"/>
          </ac:spMkLst>
        </pc:spChg>
        <pc:spChg chg="add mod">
          <ac:chgData name="Ricky" userId="f5e45f7c-c565-4cbd-bd3c-a0aa6186ff68" providerId="ADAL" clId="{10CDAF0E-8481-4377-9D42-04E5995CF88C}" dt="2023-10-17T15:17:29.025" v="1058" actId="164"/>
          <ac:spMkLst>
            <pc:docMk/>
            <pc:sldMk cId="4108579603" sldId="456"/>
            <ac:spMk id="12" creationId="{EA5396DD-C9C8-4F0E-9481-7AF9E63E2BDD}"/>
          </ac:spMkLst>
        </pc:spChg>
        <pc:spChg chg="add mod">
          <ac:chgData name="Ricky" userId="f5e45f7c-c565-4cbd-bd3c-a0aa6186ff68" providerId="ADAL" clId="{10CDAF0E-8481-4377-9D42-04E5995CF88C}" dt="2023-10-17T15:18:02.118" v="1064" actId="164"/>
          <ac:spMkLst>
            <pc:docMk/>
            <pc:sldMk cId="4108579603" sldId="456"/>
            <ac:spMk id="15" creationId="{7EF7E4BB-840C-44C5-9B43-6AB83424D684}"/>
          </ac:spMkLst>
        </pc:spChg>
        <pc:grpChg chg="add mod">
          <ac:chgData name="Ricky" userId="f5e45f7c-c565-4cbd-bd3c-a0aa6186ff68" providerId="ADAL" clId="{10CDAF0E-8481-4377-9D42-04E5995CF88C}" dt="2023-10-17T15:18:02.118" v="1064" actId="164"/>
          <ac:grpSpMkLst>
            <pc:docMk/>
            <pc:sldMk cId="4108579603" sldId="456"/>
            <ac:grpSpMk id="16" creationId="{E09AA3E5-DE3C-45B4-84FF-3B2B06933041}"/>
          </ac:grpSpMkLst>
        </pc:grpChg>
        <pc:grpChg chg="add mod">
          <ac:chgData name="Ricky" userId="f5e45f7c-c565-4cbd-bd3c-a0aa6186ff68" providerId="ADAL" clId="{10CDAF0E-8481-4377-9D42-04E5995CF88C}" dt="2023-10-17T15:19:08.394" v="1091" actId="1076"/>
          <ac:grpSpMkLst>
            <pc:docMk/>
            <pc:sldMk cId="4108579603" sldId="456"/>
            <ac:grpSpMk id="18" creationId="{A03BFD7E-1F59-4394-B7E2-AEE5177D04F6}"/>
          </ac:grpSpMkLst>
        </pc:grpChg>
        <pc:grpChg chg="add mod">
          <ac:chgData name="Ricky" userId="f5e45f7c-c565-4cbd-bd3c-a0aa6186ff68" providerId="ADAL" clId="{10CDAF0E-8481-4377-9D42-04E5995CF88C}" dt="2023-10-17T15:19:08" v="1090" actId="164"/>
          <ac:grpSpMkLst>
            <pc:docMk/>
            <pc:sldMk cId="4108579603" sldId="456"/>
            <ac:grpSpMk id="19" creationId="{48D3A327-2623-4578-82DD-2FFC7B381A13}"/>
          </ac:grpSpMkLst>
        </pc:grpChg>
        <pc:grpChg chg="add mod">
          <ac:chgData name="Ricky" userId="f5e45f7c-c565-4cbd-bd3c-a0aa6186ff68" providerId="ADAL" clId="{10CDAF0E-8481-4377-9D42-04E5995CF88C}" dt="2023-10-17T15:19:22.825" v="1094" actId="1076"/>
          <ac:grpSpMkLst>
            <pc:docMk/>
            <pc:sldMk cId="4108579603" sldId="456"/>
            <ac:grpSpMk id="22" creationId="{5396B251-739C-403C-9EBE-01FAE06A130A}"/>
          </ac:grpSpMkLst>
        </pc:grpChg>
        <pc:picChg chg="add mod">
          <ac:chgData name="Ricky" userId="f5e45f7c-c565-4cbd-bd3c-a0aa6186ff68" providerId="ADAL" clId="{10CDAF0E-8481-4377-9D42-04E5995CF88C}" dt="2023-10-17T15:17:29.025" v="1058" actId="164"/>
          <ac:picMkLst>
            <pc:docMk/>
            <pc:sldMk cId="4108579603" sldId="456"/>
            <ac:picMk id="5" creationId="{056FF681-E490-4D7E-A1C0-0B2284AFF10C}"/>
          </ac:picMkLst>
        </pc:picChg>
        <pc:picChg chg="mod">
          <ac:chgData name="Ricky" userId="f5e45f7c-c565-4cbd-bd3c-a0aa6186ff68" providerId="ADAL" clId="{10CDAF0E-8481-4377-9D42-04E5995CF88C}" dt="2023-10-17T15:19:18.957" v="1092" actId="164"/>
          <ac:picMkLst>
            <pc:docMk/>
            <pc:sldMk cId="4108579603" sldId="456"/>
            <ac:picMk id="1028" creationId="{893D01A4-9F0C-4A72-9021-722564E783AC}"/>
          </ac:picMkLst>
        </pc:picChg>
        <pc:cxnChg chg="add mod">
          <ac:chgData name="Ricky" userId="f5e45f7c-c565-4cbd-bd3c-a0aa6186ff68" providerId="ADAL" clId="{10CDAF0E-8481-4377-9D42-04E5995CF88C}" dt="2023-10-17T15:18:02.118" v="1064" actId="164"/>
          <ac:cxnSpMkLst>
            <pc:docMk/>
            <pc:sldMk cId="4108579603" sldId="456"/>
            <ac:cxnSpMk id="13" creationId="{4B9D2709-166E-4DA1-B4BB-D6CFE70EA46E}"/>
          </ac:cxnSpMkLst>
        </pc:cxnChg>
        <pc:cxnChg chg="add del mod">
          <ac:chgData name="Ricky" userId="f5e45f7c-c565-4cbd-bd3c-a0aa6186ff68" providerId="ADAL" clId="{10CDAF0E-8481-4377-9D42-04E5995CF88C}" dt="2023-10-17T15:19:06.783" v="1087"/>
          <ac:cxnSpMkLst>
            <pc:docMk/>
            <pc:sldMk cId="4108579603" sldId="456"/>
            <ac:cxnSpMk id="21" creationId="{858AB877-A481-4C27-A3DC-1C32FC5E4D03}"/>
          </ac:cxnSpMkLst>
        </pc:cxnChg>
      </pc:sldChg>
      <pc:sldChg chg="modSp">
        <pc:chgData name="Ricky" userId="f5e45f7c-c565-4cbd-bd3c-a0aa6186ff68" providerId="ADAL" clId="{10CDAF0E-8481-4377-9D42-04E5995CF88C}" dt="2023-10-17T15:08:06.137" v="979" actId="20577"/>
        <pc:sldMkLst>
          <pc:docMk/>
          <pc:sldMk cId="1418470326" sldId="460"/>
        </pc:sldMkLst>
        <pc:spChg chg="mod">
          <ac:chgData name="Ricky" userId="f5e45f7c-c565-4cbd-bd3c-a0aa6186ff68" providerId="ADAL" clId="{10CDAF0E-8481-4377-9D42-04E5995CF88C}" dt="2023-10-17T15:08:06.137" v="979" actId="20577"/>
          <ac:spMkLst>
            <pc:docMk/>
            <pc:sldMk cId="1418470326" sldId="460"/>
            <ac:spMk id="8" creationId="{9A66CD6F-FD02-44D6-9E32-1A9EDB64EFFC}"/>
          </ac:spMkLst>
        </pc:spChg>
      </pc:sldChg>
      <pc:sldChg chg="addSp delSp modSp modNotesTx">
        <pc:chgData name="Ricky" userId="f5e45f7c-c565-4cbd-bd3c-a0aa6186ff68" providerId="ADAL" clId="{10CDAF0E-8481-4377-9D42-04E5995CF88C}" dt="2023-10-17T14:32:01.856" v="213" actId="1076"/>
        <pc:sldMkLst>
          <pc:docMk/>
          <pc:sldMk cId="2626814680" sldId="463"/>
        </pc:sldMkLst>
        <pc:spChg chg="add mod">
          <ac:chgData name="Ricky" userId="f5e45f7c-c565-4cbd-bd3c-a0aa6186ff68" providerId="ADAL" clId="{10CDAF0E-8481-4377-9D42-04E5995CF88C}" dt="2023-10-17T14:32:01.856" v="213" actId="1076"/>
          <ac:spMkLst>
            <pc:docMk/>
            <pc:sldMk cId="2626814680" sldId="463"/>
            <ac:spMk id="5" creationId="{F8212A95-7AEC-47DA-902A-A6BA09E0D706}"/>
          </ac:spMkLst>
        </pc:spChg>
        <pc:spChg chg="mod">
          <ac:chgData name="Ricky" userId="f5e45f7c-c565-4cbd-bd3c-a0aa6186ff68" providerId="ADAL" clId="{10CDAF0E-8481-4377-9D42-04E5995CF88C}" dt="2023-10-17T14:22:44.050" v="53" actId="255"/>
          <ac:spMkLst>
            <pc:docMk/>
            <pc:sldMk cId="2626814680" sldId="463"/>
            <ac:spMk id="8" creationId="{9A66CD6F-FD02-44D6-9E32-1A9EDB64EFFC}"/>
          </ac:spMkLst>
        </pc:spChg>
        <pc:picChg chg="add mod">
          <ac:chgData name="Ricky" userId="f5e45f7c-c565-4cbd-bd3c-a0aa6186ff68" providerId="ADAL" clId="{10CDAF0E-8481-4377-9D42-04E5995CF88C}" dt="2023-10-17T14:29:29.171" v="118" actId="1076"/>
          <ac:picMkLst>
            <pc:docMk/>
            <pc:sldMk cId="2626814680" sldId="463"/>
            <ac:picMk id="2" creationId="{94F6C3C4-9612-4D00-AB88-B19A60102511}"/>
          </ac:picMkLst>
        </pc:picChg>
        <pc:picChg chg="add del mod">
          <ac:chgData name="Ricky" userId="f5e45f7c-c565-4cbd-bd3c-a0aa6186ff68" providerId="ADAL" clId="{10CDAF0E-8481-4377-9D42-04E5995CF88C}" dt="2023-10-17T14:29:58.200" v="123" actId="478"/>
          <ac:picMkLst>
            <pc:docMk/>
            <pc:sldMk cId="2626814680" sldId="463"/>
            <ac:picMk id="3" creationId="{8073C35F-F222-4139-AB8B-171CEDB48633}"/>
          </ac:picMkLst>
        </pc:picChg>
      </pc:sldChg>
      <pc:sldChg chg="addSp delSp modSp add modNotesTx">
        <pc:chgData name="Ricky" userId="f5e45f7c-c565-4cbd-bd3c-a0aa6186ff68" providerId="ADAL" clId="{10CDAF0E-8481-4377-9D42-04E5995CF88C}" dt="2023-10-17T15:13:37.685" v="1009" actId="20577"/>
        <pc:sldMkLst>
          <pc:docMk/>
          <pc:sldMk cId="256160401" sldId="464"/>
        </pc:sldMkLst>
        <pc:spChg chg="del">
          <ac:chgData name="Ricky" userId="f5e45f7c-c565-4cbd-bd3c-a0aa6186ff68" providerId="ADAL" clId="{10CDAF0E-8481-4377-9D42-04E5995CF88C}" dt="2023-10-17T14:33:39.638" v="216" actId="478"/>
          <ac:spMkLst>
            <pc:docMk/>
            <pc:sldMk cId="256160401" sldId="464"/>
            <ac:spMk id="5" creationId="{F8212A95-7AEC-47DA-902A-A6BA09E0D706}"/>
          </ac:spMkLst>
        </pc:spChg>
        <pc:spChg chg="add mod">
          <ac:chgData name="Ricky" userId="f5e45f7c-c565-4cbd-bd3c-a0aa6186ff68" providerId="ADAL" clId="{10CDAF0E-8481-4377-9D42-04E5995CF88C}" dt="2023-10-17T15:13:37.685" v="1009" actId="20577"/>
          <ac:spMkLst>
            <pc:docMk/>
            <pc:sldMk cId="256160401" sldId="464"/>
            <ac:spMk id="7" creationId="{A2FF13CC-B16C-4F80-B5E7-7799318AF2AC}"/>
          </ac:spMkLst>
        </pc:spChg>
        <pc:spChg chg="mod">
          <ac:chgData name="Ricky" userId="f5e45f7c-c565-4cbd-bd3c-a0aa6186ff68" providerId="ADAL" clId="{10CDAF0E-8481-4377-9D42-04E5995CF88C}" dt="2023-10-17T15:08:24.419" v="981" actId="20577"/>
          <ac:spMkLst>
            <pc:docMk/>
            <pc:sldMk cId="256160401" sldId="464"/>
            <ac:spMk id="8" creationId="{9A66CD6F-FD02-44D6-9E32-1A9EDB64EFFC}"/>
          </ac:spMkLst>
        </pc:spChg>
        <pc:picChg chg="del">
          <ac:chgData name="Ricky" userId="f5e45f7c-c565-4cbd-bd3c-a0aa6186ff68" providerId="ADAL" clId="{10CDAF0E-8481-4377-9D42-04E5995CF88C}" dt="2023-10-17T14:33:37.882" v="215" actId="478"/>
          <ac:picMkLst>
            <pc:docMk/>
            <pc:sldMk cId="256160401" sldId="464"/>
            <ac:picMk id="2" creationId="{94F6C3C4-9612-4D00-AB88-B19A60102511}"/>
          </ac:picMkLst>
        </pc:picChg>
      </pc:sldChg>
      <pc:sldChg chg="addSp delSp modSp add modNotesTx">
        <pc:chgData name="Ricky" userId="f5e45f7c-c565-4cbd-bd3c-a0aa6186ff68" providerId="ADAL" clId="{10CDAF0E-8481-4377-9D42-04E5995CF88C}" dt="2023-10-17T14:53:06.622" v="456" actId="1076"/>
        <pc:sldMkLst>
          <pc:docMk/>
          <pc:sldMk cId="3021784868" sldId="465"/>
        </pc:sldMkLst>
        <pc:spChg chg="add del mod">
          <ac:chgData name="Ricky" userId="f5e45f7c-c565-4cbd-bd3c-a0aa6186ff68" providerId="ADAL" clId="{10CDAF0E-8481-4377-9D42-04E5995CF88C}" dt="2023-10-17T14:39:56.475" v="363" actId="478"/>
          <ac:spMkLst>
            <pc:docMk/>
            <pc:sldMk cId="3021784868" sldId="465"/>
            <ac:spMk id="3" creationId="{40422167-B1FD-4703-8645-625B3F9F9A3D}"/>
          </ac:spMkLst>
        </pc:spChg>
        <pc:spChg chg="del">
          <ac:chgData name="Ricky" userId="f5e45f7c-c565-4cbd-bd3c-a0aa6186ff68" providerId="ADAL" clId="{10CDAF0E-8481-4377-9D42-04E5995CF88C}" dt="2023-10-17T14:39:53.556" v="362" actId="478"/>
          <ac:spMkLst>
            <pc:docMk/>
            <pc:sldMk cId="3021784868" sldId="465"/>
            <ac:spMk id="8" creationId="{9A66CD6F-FD02-44D6-9E32-1A9EDB64EFFC}"/>
          </ac:spMkLst>
        </pc:spChg>
        <pc:spChg chg="mod">
          <ac:chgData name="Ricky" userId="f5e45f7c-c565-4cbd-bd3c-a0aa6186ff68" providerId="ADAL" clId="{10CDAF0E-8481-4377-9D42-04E5995CF88C}" dt="2023-10-17T14:41:52.586" v="379"/>
          <ac:spMkLst>
            <pc:docMk/>
            <pc:sldMk cId="3021784868" sldId="465"/>
            <ac:spMk id="12" creationId="{B95450A0-1D17-49EE-9EF8-8B498AA038D0}"/>
          </ac:spMkLst>
        </pc:spChg>
        <pc:picChg chg="add del mod">
          <ac:chgData name="Ricky" userId="f5e45f7c-c565-4cbd-bd3c-a0aa6186ff68" providerId="ADAL" clId="{10CDAF0E-8481-4377-9D42-04E5995CF88C}" dt="2023-10-17T14:40:22.625" v="370" actId="478"/>
          <ac:picMkLst>
            <pc:docMk/>
            <pc:sldMk cId="3021784868" sldId="465"/>
            <ac:picMk id="5" creationId="{9D631B72-9A96-420A-B542-D45B47F506A4}"/>
          </ac:picMkLst>
        </pc:picChg>
        <pc:picChg chg="add del mod">
          <ac:chgData name="Ricky" userId="f5e45f7c-c565-4cbd-bd3c-a0aa6186ff68" providerId="ADAL" clId="{10CDAF0E-8481-4377-9D42-04E5995CF88C}" dt="2023-10-17T14:40:22.225" v="369" actId="478"/>
          <ac:picMkLst>
            <pc:docMk/>
            <pc:sldMk cId="3021784868" sldId="465"/>
            <ac:picMk id="6" creationId="{7A0C7E6C-B325-4CD5-8A7A-E1DFCD7994CE}"/>
          </ac:picMkLst>
        </pc:picChg>
        <pc:picChg chg="add del mod">
          <ac:chgData name="Ricky" userId="f5e45f7c-c565-4cbd-bd3c-a0aa6186ff68" providerId="ADAL" clId="{10CDAF0E-8481-4377-9D42-04E5995CF88C}" dt="2023-10-17T14:52:47.550" v="447" actId="478"/>
          <ac:picMkLst>
            <pc:docMk/>
            <pc:sldMk cId="3021784868" sldId="465"/>
            <ac:picMk id="7" creationId="{A3CB59FA-8618-4364-BA0D-EB007188B1DB}"/>
          </ac:picMkLst>
        </pc:picChg>
        <pc:picChg chg="add del mod">
          <ac:chgData name="Ricky" userId="f5e45f7c-c565-4cbd-bd3c-a0aa6186ff68" providerId="ADAL" clId="{10CDAF0E-8481-4377-9D42-04E5995CF88C}" dt="2023-10-17T14:41:55.041" v="380" actId="478"/>
          <ac:picMkLst>
            <pc:docMk/>
            <pc:sldMk cId="3021784868" sldId="465"/>
            <ac:picMk id="9" creationId="{A41F79C6-15B0-4CC1-B647-D34A7EBF29C3}"/>
          </ac:picMkLst>
        </pc:picChg>
        <pc:picChg chg="add del">
          <ac:chgData name="Ricky" userId="f5e45f7c-c565-4cbd-bd3c-a0aa6186ff68" providerId="ADAL" clId="{10CDAF0E-8481-4377-9D42-04E5995CF88C}" dt="2023-10-17T14:41:17.374" v="376"/>
          <ac:picMkLst>
            <pc:docMk/>
            <pc:sldMk cId="3021784868" sldId="465"/>
            <ac:picMk id="10" creationId="{64DB1A20-2B48-411C-83D0-1810C89EB330}"/>
          </ac:picMkLst>
        </pc:picChg>
        <pc:picChg chg="add del mod">
          <ac:chgData name="Ricky" userId="f5e45f7c-c565-4cbd-bd3c-a0aa6186ff68" providerId="ADAL" clId="{10CDAF0E-8481-4377-9D42-04E5995CF88C}" dt="2023-10-17T14:42:29.382" v="383" actId="478"/>
          <ac:picMkLst>
            <pc:docMk/>
            <pc:sldMk cId="3021784868" sldId="465"/>
            <ac:picMk id="11" creationId="{AE3BD1A8-BB72-41DB-8E2F-2A0A50B4E8CB}"/>
          </ac:picMkLst>
        </pc:picChg>
        <pc:picChg chg="add mod">
          <ac:chgData name="Ricky" userId="f5e45f7c-c565-4cbd-bd3c-a0aa6186ff68" providerId="ADAL" clId="{10CDAF0E-8481-4377-9D42-04E5995CF88C}" dt="2023-10-17T14:53:06.622" v="456" actId="1076"/>
          <ac:picMkLst>
            <pc:docMk/>
            <pc:sldMk cId="3021784868" sldId="465"/>
            <ac:picMk id="13" creationId="{5D4E6222-06BF-4A09-80A6-199BB00024FD}"/>
          </ac:picMkLst>
        </pc:picChg>
        <pc:picChg chg="add">
          <ac:chgData name="Ricky" userId="f5e45f7c-c565-4cbd-bd3c-a0aa6186ff68" providerId="ADAL" clId="{10CDAF0E-8481-4377-9D42-04E5995CF88C}" dt="2023-10-17T14:52:47.827" v="448"/>
          <ac:picMkLst>
            <pc:docMk/>
            <pc:sldMk cId="3021784868" sldId="465"/>
            <ac:picMk id="14" creationId="{A5C0EF12-30BE-485E-A3CA-A1C72F6FFC13}"/>
          </ac:picMkLst>
        </pc:picChg>
      </pc:sldChg>
      <pc:sldChg chg="addSp delSp modSp add ord modNotesTx">
        <pc:chgData name="Ricky" userId="f5e45f7c-c565-4cbd-bd3c-a0aa6186ff68" providerId="ADAL" clId="{10CDAF0E-8481-4377-9D42-04E5995CF88C}" dt="2023-10-17T14:52:57.876" v="453" actId="1076"/>
        <pc:sldMkLst>
          <pc:docMk/>
          <pc:sldMk cId="2429800653" sldId="466"/>
        </pc:sldMkLst>
        <pc:picChg chg="add">
          <ac:chgData name="Ricky" userId="f5e45f7c-c565-4cbd-bd3c-a0aa6186ff68" providerId="ADAL" clId="{10CDAF0E-8481-4377-9D42-04E5995CF88C}" dt="2023-10-17T14:52:51.031" v="450"/>
          <ac:picMkLst>
            <pc:docMk/>
            <pc:sldMk cId="2429800653" sldId="466"/>
            <ac:picMk id="6" creationId="{BEEE73B4-5FFF-416A-9110-82BBB0C38551}"/>
          </ac:picMkLst>
        </pc:picChg>
        <pc:picChg chg="del">
          <ac:chgData name="Ricky" userId="f5e45f7c-c565-4cbd-bd3c-a0aa6186ff68" providerId="ADAL" clId="{10CDAF0E-8481-4377-9D42-04E5995CF88C}" dt="2023-10-17T14:52:50.700" v="449" actId="478"/>
          <ac:picMkLst>
            <pc:docMk/>
            <pc:sldMk cId="2429800653" sldId="466"/>
            <ac:picMk id="7" creationId="{A3CB59FA-8618-4364-BA0D-EB007188B1DB}"/>
          </ac:picMkLst>
        </pc:picChg>
        <pc:picChg chg="mod">
          <ac:chgData name="Ricky" userId="f5e45f7c-c565-4cbd-bd3c-a0aa6186ff68" providerId="ADAL" clId="{10CDAF0E-8481-4377-9D42-04E5995CF88C}" dt="2023-10-17T14:52:57.876" v="453" actId="1076"/>
          <ac:picMkLst>
            <pc:docMk/>
            <pc:sldMk cId="2429800653" sldId="466"/>
            <ac:picMk id="9" creationId="{A41F79C6-15B0-4CC1-B647-D34A7EBF29C3}"/>
          </ac:picMkLst>
        </pc:picChg>
      </pc:sldChg>
      <pc:sldChg chg="addSp delSp modSp add modNotesTx">
        <pc:chgData name="Ricky" userId="f5e45f7c-c565-4cbd-bd3c-a0aa6186ff68" providerId="ADAL" clId="{10CDAF0E-8481-4377-9D42-04E5995CF88C}" dt="2023-10-17T14:56:37.558" v="509" actId="20577"/>
        <pc:sldMkLst>
          <pc:docMk/>
          <pc:sldMk cId="920128445" sldId="467"/>
        </pc:sldMkLst>
        <pc:spChg chg="mod">
          <ac:chgData name="Ricky" userId="f5e45f7c-c565-4cbd-bd3c-a0aa6186ff68" providerId="ADAL" clId="{10CDAF0E-8481-4377-9D42-04E5995CF88C}" dt="2023-10-17T14:44:08.456" v="391"/>
          <ac:spMkLst>
            <pc:docMk/>
            <pc:sldMk cId="920128445" sldId="467"/>
            <ac:spMk id="12" creationId="{B95450A0-1D17-49EE-9EF8-8B498AA038D0}"/>
          </ac:spMkLst>
        </pc:spChg>
        <pc:picChg chg="add mod">
          <ac:chgData name="Ricky" userId="f5e45f7c-c565-4cbd-bd3c-a0aa6186ff68" providerId="ADAL" clId="{10CDAF0E-8481-4377-9D42-04E5995CF88C}" dt="2023-10-17T14:53:13.749" v="458" actId="14100"/>
          <ac:picMkLst>
            <pc:docMk/>
            <pc:sldMk cId="920128445" sldId="467"/>
            <ac:picMk id="2" creationId="{E56BFEE5-A6DD-4FA9-93AA-6A0D0828DCD0}"/>
          </ac:picMkLst>
        </pc:picChg>
        <pc:picChg chg="mod">
          <ac:chgData name="Ricky" userId="f5e45f7c-c565-4cbd-bd3c-a0aa6186ff68" providerId="ADAL" clId="{10CDAF0E-8481-4377-9D42-04E5995CF88C}" dt="2023-10-17T14:52:36.678" v="443" actId="1076"/>
          <ac:picMkLst>
            <pc:docMk/>
            <pc:sldMk cId="920128445" sldId="467"/>
            <ac:picMk id="7" creationId="{A3CB59FA-8618-4364-BA0D-EB007188B1DB}"/>
          </ac:picMkLst>
        </pc:picChg>
        <pc:picChg chg="del">
          <ac:chgData name="Ricky" userId="f5e45f7c-c565-4cbd-bd3c-a0aa6186ff68" providerId="ADAL" clId="{10CDAF0E-8481-4377-9D42-04E5995CF88C}" dt="2023-10-17T14:43:54.208" v="390" actId="478"/>
          <ac:picMkLst>
            <pc:docMk/>
            <pc:sldMk cId="920128445" sldId="467"/>
            <ac:picMk id="13" creationId="{5D4E6222-06BF-4A09-80A6-199BB00024FD}"/>
          </ac:picMkLst>
        </pc:picChg>
      </pc:sldChg>
      <pc:sldChg chg="addSp delSp modSp add modNotesTx">
        <pc:chgData name="Ricky" userId="f5e45f7c-c565-4cbd-bd3c-a0aa6186ff68" providerId="ADAL" clId="{10CDAF0E-8481-4377-9D42-04E5995CF88C}" dt="2023-10-17T15:06:58.643" v="953"/>
        <pc:sldMkLst>
          <pc:docMk/>
          <pc:sldMk cId="559620194" sldId="468"/>
        </pc:sldMkLst>
        <pc:spChg chg="add mod">
          <ac:chgData name="Ricky" userId="f5e45f7c-c565-4cbd-bd3c-a0aa6186ff68" providerId="ADAL" clId="{10CDAF0E-8481-4377-9D42-04E5995CF88C}" dt="2023-10-17T15:06:58.643" v="953"/>
          <ac:spMkLst>
            <pc:docMk/>
            <pc:sldMk cId="559620194" sldId="468"/>
            <ac:spMk id="9" creationId="{AA39C30A-B629-4672-85D2-33E1B4515C4B}"/>
          </ac:spMkLst>
        </pc:spChg>
        <pc:spChg chg="mod">
          <ac:chgData name="Ricky" userId="f5e45f7c-c565-4cbd-bd3c-a0aa6186ff68" providerId="ADAL" clId="{10CDAF0E-8481-4377-9D42-04E5995CF88C}" dt="2023-10-17T14:59:40.665" v="600" actId="20577"/>
          <ac:spMkLst>
            <pc:docMk/>
            <pc:sldMk cId="559620194" sldId="468"/>
            <ac:spMk id="12" creationId="{B95450A0-1D17-49EE-9EF8-8B498AA038D0}"/>
          </ac:spMkLst>
        </pc:spChg>
        <pc:graphicFrameChg chg="add del mod modGraphic">
          <ac:chgData name="Ricky" userId="f5e45f7c-c565-4cbd-bd3c-a0aa6186ff68" providerId="ADAL" clId="{10CDAF0E-8481-4377-9D42-04E5995CF88C}" dt="2023-10-17T14:58:33.453" v="550" actId="478"/>
          <ac:graphicFrameMkLst>
            <pc:docMk/>
            <pc:sldMk cId="559620194" sldId="468"/>
            <ac:graphicFrameMk id="3" creationId="{828F1193-430F-4B5F-90AD-69C3E58E1D0D}"/>
          </ac:graphicFrameMkLst>
        </pc:graphicFrameChg>
        <pc:graphicFrameChg chg="add mod modGraphic">
          <ac:chgData name="Ricky" userId="f5e45f7c-c565-4cbd-bd3c-a0aa6186ff68" providerId="ADAL" clId="{10CDAF0E-8481-4377-9D42-04E5995CF88C}" dt="2023-10-17T15:04:39.457" v="657" actId="1076"/>
          <ac:graphicFrameMkLst>
            <pc:docMk/>
            <pc:sldMk cId="559620194" sldId="468"/>
            <ac:graphicFrameMk id="8" creationId="{FC62FBBF-12D0-42E2-A1BF-81673865B140}"/>
          </ac:graphicFrameMkLst>
        </pc:graphicFrameChg>
        <pc:picChg chg="del">
          <ac:chgData name="Ricky" userId="f5e45f7c-c565-4cbd-bd3c-a0aa6186ff68" providerId="ADAL" clId="{10CDAF0E-8481-4377-9D42-04E5995CF88C}" dt="2023-10-17T14:57:55.726" v="540" actId="478"/>
          <ac:picMkLst>
            <pc:docMk/>
            <pc:sldMk cId="559620194" sldId="468"/>
            <ac:picMk id="2" creationId="{E56BFEE5-A6DD-4FA9-93AA-6A0D0828DCD0}"/>
          </ac:picMkLst>
        </pc:picChg>
        <pc:picChg chg="del">
          <ac:chgData name="Ricky" userId="f5e45f7c-c565-4cbd-bd3c-a0aa6186ff68" providerId="ADAL" clId="{10CDAF0E-8481-4377-9D42-04E5995CF88C}" dt="2023-10-17T14:57:56.167" v="541" actId="478"/>
          <ac:picMkLst>
            <pc:docMk/>
            <pc:sldMk cId="559620194" sldId="468"/>
            <ac:picMk id="7" creationId="{A3CB59FA-8618-4364-BA0D-EB007188B1DB}"/>
          </ac:picMkLst>
        </pc:picChg>
      </pc:sldChg>
      <pc:sldChg chg="delSp modSp add modNotesTx">
        <pc:chgData name="Ricky" userId="f5e45f7c-c565-4cbd-bd3c-a0aa6186ff68" providerId="ADAL" clId="{10CDAF0E-8481-4377-9D42-04E5995CF88C}" dt="2023-10-18T06:56:19.297" v="1557" actId="20577"/>
        <pc:sldMkLst>
          <pc:docMk/>
          <pc:sldMk cId="3369178674" sldId="469"/>
        </pc:sldMkLst>
        <pc:spChg chg="mod">
          <ac:chgData name="Ricky" userId="f5e45f7c-c565-4cbd-bd3c-a0aa6186ff68" providerId="ADAL" clId="{10CDAF0E-8481-4377-9D42-04E5995CF88C}" dt="2023-10-17T15:27:27.707" v="1239" actId="20577"/>
          <ac:spMkLst>
            <pc:docMk/>
            <pc:sldMk cId="3369178674" sldId="469"/>
            <ac:spMk id="8" creationId="{9A66CD6F-FD02-44D6-9E32-1A9EDB64EFFC}"/>
          </ac:spMkLst>
        </pc:spChg>
        <pc:spChg chg="del">
          <ac:chgData name="Ricky" userId="f5e45f7c-c565-4cbd-bd3c-a0aa6186ff68" providerId="ADAL" clId="{10CDAF0E-8481-4377-9D42-04E5995CF88C}" dt="2023-10-17T15:13:16.294" v="1005" actId="478"/>
          <ac:spMkLst>
            <pc:docMk/>
            <pc:sldMk cId="3369178674" sldId="469"/>
            <ac:spMk id="11" creationId="{12FD6A86-4BBE-4C9B-BE3B-FB964A240144}"/>
          </ac:spMkLst>
        </pc:spChg>
        <pc:spChg chg="mod">
          <ac:chgData name="Ricky" userId="f5e45f7c-c565-4cbd-bd3c-a0aa6186ff68" providerId="ADAL" clId="{10CDAF0E-8481-4377-9D42-04E5995CF88C}" dt="2023-10-17T15:13:09.602" v="1003" actId="20577"/>
          <ac:spMkLst>
            <pc:docMk/>
            <pc:sldMk cId="3369178674" sldId="469"/>
            <ac:spMk id="12" creationId="{B95450A0-1D17-49EE-9EF8-8B498AA038D0}"/>
          </ac:spMkLst>
        </pc:spChg>
        <pc:spChg chg="del">
          <ac:chgData name="Ricky" userId="f5e45f7c-c565-4cbd-bd3c-a0aa6186ff68" providerId="ADAL" clId="{10CDAF0E-8481-4377-9D42-04E5995CF88C}" dt="2023-10-17T15:13:15.057" v="1004" actId="478"/>
          <ac:spMkLst>
            <pc:docMk/>
            <pc:sldMk cId="3369178674" sldId="469"/>
            <ac:spMk id="16" creationId="{AB93EBBC-9C02-4E5D-9FD3-E535B79EEF4C}"/>
          </ac:spMkLst>
        </pc:spChg>
      </pc:sldChg>
      <pc:sldChg chg="modSp add">
        <pc:chgData name="Ricky" userId="f5e45f7c-c565-4cbd-bd3c-a0aa6186ff68" providerId="ADAL" clId="{10CDAF0E-8481-4377-9D42-04E5995CF88C}" dt="2023-10-18T06:47:29.664" v="1519"/>
        <pc:sldMkLst>
          <pc:docMk/>
          <pc:sldMk cId="856240828" sldId="470"/>
        </pc:sldMkLst>
        <pc:spChg chg="mod">
          <ac:chgData name="Ricky" userId="f5e45f7c-c565-4cbd-bd3c-a0aa6186ff68" providerId="ADAL" clId="{10CDAF0E-8481-4377-9D42-04E5995CF88C}" dt="2023-10-18T06:47:29.664" v="1519"/>
          <ac:spMkLst>
            <pc:docMk/>
            <pc:sldMk cId="856240828" sldId="470"/>
            <ac:spMk id="8" creationId="{9A66CD6F-FD02-44D6-9E32-1A9EDB64EFFC}"/>
          </ac:spMkLst>
        </pc:spChg>
        <pc:spChg chg="mod">
          <ac:chgData name="Ricky" userId="f5e45f7c-c565-4cbd-bd3c-a0aa6186ff68" providerId="ADAL" clId="{10CDAF0E-8481-4377-9D42-04E5995CF88C}" dt="2023-10-17T15:27:48.424" v="1241"/>
          <ac:spMkLst>
            <pc:docMk/>
            <pc:sldMk cId="856240828" sldId="470"/>
            <ac:spMk id="12" creationId="{B95450A0-1D17-49EE-9EF8-8B498AA038D0}"/>
          </ac:spMkLst>
        </pc:spChg>
      </pc:sldChg>
      <pc:sldChg chg="addSp delSp modSp add">
        <pc:chgData name="Ricky" userId="f5e45f7c-c565-4cbd-bd3c-a0aa6186ff68" providerId="ADAL" clId="{10CDAF0E-8481-4377-9D42-04E5995CF88C}" dt="2023-10-18T07:04:02.917" v="1597" actId="1076"/>
        <pc:sldMkLst>
          <pc:docMk/>
          <pc:sldMk cId="1278713101" sldId="471"/>
        </pc:sldMkLst>
        <pc:spChg chg="add del mod">
          <ac:chgData name="Ricky" userId="f5e45f7c-c565-4cbd-bd3c-a0aa6186ff68" providerId="ADAL" clId="{10CDAF0E-8481-4377-9D42-04E5995CF88C}" dt="2023-10-18T07:03:14.105" v="1584" actId="478"/>
          <ac:spMkLst>
            <pc:docMk/>
            <pc:sldMk cId="1278713101" sldId="471"/>
            <ac:spMk id="3" creationId="{9BFDF552-6722-4B04-AD34-8408F4CF29E5}"/>
          </ac:spMkLst>
        </pc:spChg>
        <pc:spChg chg="del">
          <ac:chgData name="Ricky" userId="f5e45f7c-c565-4cbd-bd3c-a0aa6186ff68" providerId="ADAL" clId="{10CDAF0E-8481-4377-9D42-04E5995CF88C}" dt="2023-10-18T07:02:53.110" v="1572" actId="478"/>
          <ac:spMkLst>
            <pc:docMk/>
            <pc:sldMk cId="1278713101" sldId="471"/>
            <ac:spMk id="8" creationId="{9A66CD6F-FD02-44D6-9E32-1A9EDB64EFFC}"/>
          </ac:spMkLst>
        </pc:spChg>
        <pc:spChg chg="mod">
          <ac:chgData name="Ricky" userId="f5e45f7c-c565-4cbd-bd3c-a0aa6186ff68" providerId="ADAL" clId="{10CDAF0E-8481-4377-9D42-04E5995CF88C}" dt="2023-10-18T07:03:01.955" v="1583" actId="20577"/>
          <ac:spMkLst>
            <pc:docMk/>
            <pc:sldMk cId="1278713101" sldId="471"/>
            <ac:spMk id="12" creationId="{B95450A0-1D17-49EE-9EF8-8B498AA038D0}"/>
          </ac:spMkLst>
        </pc:spChg>
        <pc:picChg chg="add del">
          <ac:chgData name="Ricky" userId="f5e45f7c-c565-4cbd-bd3c-a0aa6186ff68" providerId="ADAL" clId="{10CDAF0E-8481-4377-9D42-04E5995CF88C}" dt="2023-10-18T07:03:17.152" v="1586"/>
          <ac:picMkLst>
            <pc:docMk/>
            <pc:sldMk cId="1278713101" sldId="471"/>
            <ac:picMk id="5" creationId="{B0DC6467-3468-47AB-A413-73A82E05C78F}"/>
          </ac:picMkLst>
        </pc:picChg>
        <pc:picChg chg="add del mod">
          <ac:chgData name="Ricky" userId="f5e45f7c-c565-4cbd-bd3c-a0aa6186ff68" providerId="ADAL" clId="{10CDAF0E-8481-4377-9D42-04E5995CF88C}" dt="2023-10-18T07:03:40.614" v="1590"/>
          <ac:picMkLst>
            <pc:docMk/>
            <pc:sldMk cId="1278713101" sldId="471"/>
            <ac:picMk id="6" creationId="{1D746F78-C753-447B-8EC3-3E076B12DDEB}"/>
          </ac:picMkLst>
        </pc:picChg>
        <pc:picChg chg="add mod">
          <ac:chgData name="Ricky" userId="f5e45f7c-c565-4cbd-bd3c-a0aa6186ff68" providerId="ADAL" clId="{10CDAF0E-8481-4377-9D42-04E5995CF88C}" dt="2023-10-18T07:04:02.917" v="1597" actId="1076"/>
          <ac:picMkLst>
            <pc:docMk/>
            <pc:sldMk cId="1278713101" sldId="471"/>
            <ac:picMk id="7" creationId="{7505540A-47AD-4041-9BFB-8E0C7231D52D}"/>
          </ac:picMkLst>
        </pc:picChg>
        <pc:picChg chg="add mod">
          <ac:chgData name="Ricky" userId="f5e45f7c-c565-4cbd-bd3c-a0aa6186ff68" providerId="ADAL" clId="{10CDAF0E-8481-4377-9D42-04E5995CF88C}" dt="2023-10-18T07:04:00.067" v="1596" actId="1076"/>
          <ac:picMkLst>
            <pc:docMk/>
            <pc:sldMk cId="1278713101" sldId="471"/>
            <ac:picMk id="9" creationId="{5297AFAD-D363-478C-8C40-D49DBBD478FE}"/>
          </ac:picMkLst>
        </pc:picChg>
      </pc:sldChg>
      <pc:sldChg chg="addSp delSp modSp add">
        <pc:chgData name="Ricky" userId="f5e45f7c-c565-4cbd-bd3c-a0aa6186ff68" providerId="ADAL" clId="{10CDAF0E-8481-4377-9D42-04E5995CF88C}" dt="2023-10-18T07:06:01.633" v="1610"/>
        <pc:sldMkLst>
          <pc:docMk/>
          <pc:sldMk cId="1512668001" sldId="472"/>
        </pc:sldMkLst>
        <pc:spChg chg="mod">
          <ac:chgData name="Ricky" userId="f5e45f7c-c565-4cbd-bd3c-a0aa6186ff68" providerId="ADAL" clId="{10CDAF0E-8481-4377-9D42-04E5995CF88C}" dt="2023-10-18T07:06:01.633" v="1610"/>
          <ac:spMkLst>
            <pc:docMk/>
            <pc:sldMk cId="1512668001" sldId="472"/>
            <ac:spMk id="12" creationId="{B95450A0-1D17-49EE-9EF8-8B498AA038D0}"/>
          </ac:spMkLst>
        </pc:spChg>
        <pc:picChg chg="add mod">
          <ac:chgData name="Ricky" userId="f5e45f7c-c565-4cbd-bd3c-a0aa6186ff68" providerId="ADAL" clId="{10CDAF0E-8481-4377-9D42-04E5995CF88C}" dt="2023-10-18T07:05:55.475" v="1609" actId="1076"/>
          <ac:picMkLst>
            <pc:docMk/>
            <pc:sldMk cId="1512668001" sldId="472"/>
            <ac:picMk id="2" creationId="{F4580B02-9DBC-4DB9-9D58-4174B99A5D97}"/>
          </ac:picMkLst>
        </pc:picChg>
        <pc:picChg chg="del">
          <ac:chgData name="Ricky" userId="f5e45f7c-c565-4cbd-bd3c-a0aa6186ff68" providerId="ADAL" clId="{10CDAF0E-8481-4377-9D42-04E5995CF88C}" dt="2023-10-18T07:05:05.181" v="1600" actId="478"/>
          <ac:picMkLst>
            <pc:docMk/>
            <pc:sldMk cId="1512668001" sldId="472"/>
            <ac:picMk id="7" creationId="{7505540A-47AD-4041-9BFB-8E0C7231D52D}"/>
          </ac:picMkLst>
        </pc:picChg>
        <pc:picChg chg="del">
          <ac:chgData name="Ricky" userId="f5e45f7c-c565-4cbd-bd3c-a0aa6186ff68" providerId="ADAL" clId="{10CDAF0E-8481-4377-9D42-04E5995CF88C}" dt="2023-10-18T07:05:05.549" v="1601" actId="478"/>
          <ac:picMkLst>
            <pc:docMk/>
            <pc:sldMk cId="1512668001" sldId="472"/>
            <ac:picMk id="9" creationId="{5297AFAD-D363-478C-8C40-D49DBBD478FE}"/>
          </ac:picMkLst>
        </pc:picChg>
      </pc:sldChg>
      <pc:sldChg chg="addSp delSp modSp add">
        <pc:chgData name="Ricky" userId="f5e45f7c-c565-4cbd-bd3c-a0aa6186ff68" providerId="ADAL" clId="{10CDAF0E-8481-4377-9D42-04E5995CF88C}" dt="2023-10-18T07:06:29.232" v="1616"/>
        <pc:sldMkLst>
          <pc:docMk/>
          <pc:sldMk cId="1018242422" sldId="473"/>
        </pc:sldMkLst>
        <pc:spChg chg="mod">
          <ac:chgData name="Ricky" userId="f5e45f7c-c565-4cbd-bd3c-a0aa6186ff68" providerId="ADAL" clId="{10CDAF0E-8481-4377-9D42-04E5995CF88C}" dt="2023-10-18T07:06:29.232" v="1616"/>
          <ac:spMkLst>
            <pc:docMk/>
            <pc:sldMk cId="1018242422" sldId="473"/>
            <ac:spMk id="12" creationId="{B95450A0-1D17-49EE-9EF8-8B498AA038D0}"/>
          </ac:spMkLst>
        </pc:spChg>
        <pc:picChg chg="del">
          <ac:chgData name="Ricky" userId="f5e45f7c-c565-4cbd-bd3c-a0aa6186ff68" providerId="ADAL" clId="{10CDAF0E-8481-4377-9D42-04E5995CF88C}" dt="2023-10-18T07:06:16.411" v="1612" actId="478"/>
          <ac:picMkLst>
            <pc:docMk/>
            <pc:sldMk cId="1018242422" sldId="473"/>
            <ac:picMk id="2" creationId="{F4580B02-9DBC-4DB9-9D58-4174B99A5D97}"/>
          </ac:picMkLst>
        </pc:picChg>
        <pc:picChg chg="add mod">
          <ac:chgData name="Ricky" userId="f5e45f7c-c565-4cbd-bd3c-a0aa6186ff68" providerId="ADAL" clId="{10CDAF0E-8481-4377-9D42-04E5995CF88C}" dt="2023-10-18T07:06:20.999" v="1615" actId="1076"/>
          <ac:picMkLst>
            <pc:docMk/>
            <pc:sldMk cId="1018242422" sldId="473"/>
            <ac:picMk id="3" creationId="{EE974901-8495-4669-B734-15B1AA67A5BE}"/>
          </ac:picMkLst>
        </pc:picChg>
      </pc:sldChg>
      <pc:sldChg chg="addSp delSp modSp add">
        <pc:chgData name="Ricky" userId="f5e45f7c-c565-4cbd-bd3c-a0aa6186ff68" providerId="ADAL" clId="{10CDAF0E-8481-4377-9D42-04E5995CF88C}" dt="2023-10-18T07:06:54.219" v="1621" actId="1076"/>
        <pc:sldMkLst>
          <pc:docMk/>
          <pc:sldMk cId="2033731726" sldId="474"/>
        </pc:sldMkLst>
        <pc:spChg chg="mod">
          <ac:chgData name="Ricky" userId="f5e45f7c-c565-4cbd-bd3c-a0aa6186ff68" providerId="ADAL" clId="{10CDAF0E-8481-4377-9D42-04E5995CF88C}" dt="2023-10-18T07:06:41.709" v="1618"/>
          <ac:spMkLst>
            <pc:docMk/>
            <pc:sldMk cId="2033731726" sldId="474"/>
            <ac:spMk id="12" creationId="{B95450A0-1D17-49EE-9EF8-8B498AA038D0}"/>
          </ac:spMkLst>
        </pc:spChg>
        <pc:picChg chg="add mod">
          <ac:chgData name="Ricky" userId="f5e45f7c-c565-4cbd-bd3c-a0aa6186ff68" providerId="ADAL" clId="{10CDAF0E-8481-4377-9D42-04E5995CF88C}" dt="2023-10-18T07:06:54.219" v="1621" actId="1076"/>
          <ac:picMkLst>
            <pc:docMk/>
            <pc:sldMk cId="2033731726" sldId="474"/>
            <ac:picMk id="2" creationId="{A1894AE0-841F-44CC-B5DA-A5FBD0C280F0}"/>
          </ac:picMkLst>
        </pc:picChg>
        <pc:picChg chg="del">
          <ac:chgData name="Ricky" userId="f5e45f7c-c565-4cbd-bd3c-a0aa6186ff68" providerId="ADAL" clId="{10CDAF0E-8481-4377-9D42-04E5995CF88C}" dt="2023-10-18T07:06:51.732" v="1619" actId="478"/>
          <ac:picMkLst>
            <pc:docMk/>
            <pc:sldMk cId="2033731726" sldId="474"/>
            <ac:picMk id="3" creationId="{EE974901-8495-4669-B734-15B1AA67A5BE}"/>
          </ac:picMkLst>
        </pc:picChg>
      </pc:sldChg>
      <pc:sldChg chg="addSp delSp modSp add">
        <pc:chgData name="Ricky" userId="f5e45f7c-c565-4cbd-bd3c-a0aa6186ff68" providerId="ADAL" clId="{10CDAF0E-8481-4377-9D42-04E5995CF88C}" dt="2023-10-18T07:48:03.363" v="2592" actId="1037"/>
        <pc:sldMkLst>
          <pc:docMk/>
          <pc:sldMk cId="1542216017" sldId="475"/>
        </pc:sldMkLst>
        <pc:spChg chg="mod topLvl">
          <ac:chgData name="Ricky" userId="f5e45f7c-c565-4cbd-bd3c-a0aa6186ff68" providerId="ADAL" clId="{10CDAF0E-8481-4377-9D42-04E5995CF88C}" dt="2023-10-18T07:43:23.353" v="2276" actId="1076"/>
          <ac:spMkLst>
            <pc:docMk/>
            <pc:sldMk cId="1542216017" sldId="475"/>
            <ac:spMk id="6" creationId="{0B7B3D84-030D-408B-A11D-CAAF4F3472A0}"/>
          </ac:spMkLst>
        </pc:spChg>
        <pc:spChg chg="del mod topLvl">
          <ac:chgData name="Ricky" userId="f5e45f7c-c565-4cbd-bd3c-a0aa6186ff68" providerId="ADAL" clId="{10CDAF0E-8481-4377-9D42-04E5995CF88C}" dt="2023-10-18T07:45:59.260" v="2364" actId="478"/>
          <ac:spMkLst>
            <pc:docMk/>
            <pc:sldMk cId="1542216017" sldId="475"/>
            <ac:spMk id="10" creationId="{E421CEF9-76C3-4EF1-8AF3-6615F0D14CE5}"/>
          </ac:spMkLst>
        </pc:spChg>
        <pc:spChg chg="mod">
          <ac:chgData name="Ricky" userId="f5e45f7c-c565-4cbd-bd3c-a0aa6186ff68" providerId="ADAL" clId="{10CDAF0E-8481-4377-9D42-04E5995CF88C}" dt="2023-10-18T07:10:30.025" v="1660" actId="20577"/>
          <ac:spMkLst>
            <pc:docMk/>
            <pc:sldMk cId="1542216017" sldId="475"/>
            <ac:spMk id="12" creationId="{B95450A0-1D17-49EE-9EF8-8B498AA038D0}"/>
          </ac:spMkLst>
        </pc:spChg>
        <pc:spChg chg="mod topLvl">
          <ac:chgData name="Ricky" userId="f5e45f7c-c565-4cbd-bd3c-a0aa6186ff68" providerId="ADAL" clId="{10CDAF0E-8481-4377-9D42-04E5995CF88C}" dt="2023-10-18T07:43:34.613" v="2278" actId="1076"/>
          <ac:spMkLst>
            <pc:docMk/>
            <pc:sldMk cId="1542216017" sldId="475"/>
            <ac:spMk id="16" creationId="{A85A4E31-C786-4F54-95C0-255C4177C6BC}"/>
          </ac:spMkLst>
        </pc:spChg>
        <pc:spChg chg="mod topLvl">
          <ac:chgData name="Ricky" userId="f5e45f7c-c565-4cbd-bd3c-a0aa6186ff68" providerId="ADAL" clId="{10CDAF0E-8481-4377-9D42-04E5995CF88C}" dt="2023-10-18T07:43:13.518" v="2272" actId="1035"/>
          <ac:spMkLst>
            <pc:docMk/>
            <pc:sldMk cId="1542216017" sldId="475"/>
            <ac:spMk id="20" creationId="{B64A0448-C0D5-442F-9D83-DF46F922F138}"/>
          </ac:spMkLst>
        </pc:spChg>
        <pc:spChg chg="mod topLvl">
          <ac:chgData name="Ricky" userId="f5e45f7c-c565-4cbd-bd3c-a0aa6186ff68" providerId="ADAL" clId="{10CDAF0E-8481-4377-9D42-04E5995CF88C}" dt="2023-10-18T07:48:03.363" v="2592" actId="1037"/>
          <ac:spMkLst>
            <pc:docMk/>
            <pc:sldMk cId="1542216017" sldId="475"/>
            <ac:spMk id="22" creationId="{BED3834E-E5D4-45D2-9751-E2DB0E32EC09}"/>
          </ac:spMkLst>
        </pc:spChg>
        <pc:spChg chg="add mod">
          <ac:chgData name="Ricky" userId="f5e45f7c-c565-4cbd-bd3c-a0aa6186ff68" providerId="ADAL" clId="{10CDAF0E-8481-4377-9D42-04E5995CF88C}" dt="2023-10-18T07:46:14.395" v="2370" actId="1076"/>
          <ac:spMkLst>
            <pc:docMk/>
            <pc:sldMk cId="1542216017" sldId="475"/>
            <ac:spMk id="41" creationId="{C5608492-B1DC-4809-B294-631655E59859}"/>
          </ac:spMkLst>
        </pc:spChg>
        <pc:spChg chg="add mod">
          <ac:chgData name="Ricky" userId="f5e45f7c-c565-4cbd-bd3c-a0aa6186ff68" providerId="ADAL" clId="{10CDAF0E-8481-4377-9D42-04E5995CF88C}" dt="2023-10-18T07:47:50.391" v="2587" actId="1076"/>
          <ac:spMkLst>
            <pc:docMk/>
            <pc:sldMk cId="1542216017" sldId="475"/>
            <ac:spMk id="54" creationId="{CA960E2A-6237-44D7-9C7F-F76D5F2034EC}"/>
          </ac:spMkLst>
        </pc:spChg>
        <pc:grpChg chg="add del mod">
          <ac:chgData name="Ricky" userId="f5e45f7c-c565-4cbd-bd3c-a0aa6186ff68" providerId="ADAL" clId="{10CDAF0E-8481-4377-9D42-04E5995CF88C}" dt="2023-10-18T07:39:23.518" v="2183" actId="165"/>
          <ac:grpSpMkLst>
            <pc:docMk/>
            <pc:sldMk cId="1542216017" sldId="475"/>
            <ac:grpSpMk id="5" creationId="{4AFB6A34-9D6A-4E85-99AA-EFA4907AA42E}"/>
          </ac:grpSpMkLst>
        </pc:grpChg>
        <pc:grpChg chg="del mod topLvl">
          <ac:chgData name="Ricky" userId="f5e45f7c-c565-4cbd-bd3c-a0aa6186ff68" providerId="ADAL" clId="{10CDAF0E-8481-4377-9D42-04E5995CF88C}" dt="2023-10-18T07:42:38.282" v="2239" actId="478"/>
          <ac:grpSpMkLst>
            <pc:docMk/>
            <pc:sldMk cId="1542216017" sldId="475"/>
            <ac:grpSpMk id="13" creationId="{A6793827-DBC4-4A65-B206-6F8AC85952E0}"/>
          </ac:grpSpMkLst>
        </pc:grpChg>
        <pc:grpChg chg="del mod topLvl">
          <ac:chgData name="Ricky" userId="f5e45f7c-c565-4cbd-bd3c-a0aa6186ff68" providerId="ADAL" clId="{10CDAF0E-8481-4377-9D42-04E5995CF88C}" dt="2023-10-18T07:39:56.824" v="2189" actId="478"/>
          <ac:grpSpMkLst>
            <pc:docMk/>
            <pc:sldMk cId="1542216017" sldId="475"/>
            <ac:grpSpMk id="14" creationId="{03E929C1-15E2-44D1-A2F6-211CF87F270A}"/>
          </ac:grpSpMkLst>
        </pc:grpChg>
        <pc:grpChg chg="del mod topLvl">
          <ac:chgData name="Ricky" userId="f5e45f7c-c565-4cbd-bd3c-a0aa6186ff68" providerId="ADAL" clId="{10CDAF0E-8481-4377-9D42-04E5995CF88C}" dt="2023-10-18T07:39:28.309" v="2184" actId="165"/>
          <ac:grpSpMkLst>
            <pc:docMk/>
            <pc:sldMk cId="1542216017" sldId="475"/>
            <ac:grpSpMk id="15" creationId="{29A4CD36-DF85-414C-8314-C7FD8AAC7815}"/>
          </ac:grpSpMkLst>
        </pc:grpChg>
        <pc:picChg chg="add mod">
          <ac:chgData name="Ricky" userId="f5e45f7c-c565-4cbd-bd3c-a0aa6186ff68" providerId="ADAL" clId="{10CDAF0E-8481-4377-9D42-04E5995CF88C}" dt="2023-10-18T07:43:13.518" v="2272" actId="1035"/>
          <ac:picMkLst>
            <pc:docMk/>
            <pc:sldMk cId="1542216017" sldId="475"/>
            <ac:picMk id="2" creationId="{48D61F0F-2EA0-42AE-8014-2BD021353624}"/>
          </ac:picMkLst>
        </pc:picChg>
        <pc:picChg chg="del">
          <ac:chgData name="Ricky" userId="f5e45f7c-c565-4cbd-bd3c-a0aa6186ff68" providerId="ADAL" clId="{10CDAF0E-8481-4377-9D42-04E5995CF88C}" dt="2023-10-18T07:09:20.721" v="1623" actId="478"/>
          <ac:picMkLst>
            <pc:docMk/>
            <pc:sldMk cId="1542216017" sldId="475"/>
            <ac:picMk id="2" creationId="{A1894AE0-841F-44CC-B5DA-A5FBD0C280F0}"/>
          </ac:picMkLst>
        </pc:picChg>
        <pc:picChg chg="add mod">
          <ac:chgData name="Ricky" userId="f5e45f7c-c565-4cbd-bd3c-a0aa6186ff68" providerId="ADAL" clId="{10CDAF0E-8481-4377-9D42-04E5995CF88C}" dt="2023-10-18T07:43:34.613" v="2278" actId="1076"/>
          <ac:picMkLst>
            <pc:docMk/>
            <pc:sldMk cId="1542216017" sldId="475"/>
            <ac:picMk id="3" creationId="{DA512088-60A1-4939-8A94-9923431228AF}"/>
          </ac:picMkLst>
        </pc:picChg>
        <pc:picChg chg="del mod topLvl">
          <ac:chgData name="Ricky" userId="f5e45f7c-c565-4cbd-bd3c-a0aa6186ff68" providerId="ADAL" clId="{10CDAF0E-8481-4377-9D42-04E5995CF88C}" dt="2023-10-18T07:39:35.442" v="2185" actId="478"/>
          <ac:picMkLst>
            <pc:docMk/>
            <pc:sldMk cId="1542216017" sldId="475"/>
            <ac:picMk id="17" creationId="{61A7F341-BD98-44D7-AED6-1F2830C397D3}"/>
          </ac:picMkLst>
        </pc:picChg>
        <pc:picChg chg="del mod topLvl">
          <ac:chgData name="Ricky" userId="f5e45f7c-c565-4cbd-bd3c-a0aa6186ff68" providerId="ADAL" clId="{10CDAF0E-8481-4377-9D42-04E5995CF88C}" dt="2023-10-18T07:39:35.932" v="2186" actId="478"/>
          <ac:picMkLst>
            <pc:docMk/>
            <pc:sldMk cId="1542216017" sldId="475"/>
            <ac:picMk id="18" creationId="{8C2B18F7-849A-4077-AAAA-D2DB062876D5}"/>
          </ac:picMkLst>
        </pc:picChg>
        <pc:picChg chg="del mod topLvl">
          <ac:chgData name="Ricky" userId="f5e45f7c-c565-4cbd-bd3c-a0aa6186ff68" providerId="ADAL" clId="{10CDAF0E-8481-4377-9D42-04E5995CF88C}" dt="2023-10-18T07:39:56.824" v="2189" actId="478"/>
          <ac:picMkLst>
            <pc:docMk/>
            <pc:sldMk cId="1542216017" sldId="475"/>
            <ac:picMk id="19" creationId="{5DC2CBDA-7E2C-495B-AB50-390546FC3038}"/>
          </ac:picMkLst>
        </pc:picChg>
        <pc:picChg chg="del">
          <ac:chgData name="Ricky" userId="f5e45f7c-c565-4cbd-bd3c-a0aa6186ff68" providerId="ADAL" clId="{10CDAF0E-8481-4377-9D42-04E5995CF88C}" dt="2023-10-18T07:39:41.803" v="2187" actId="478"/>
          <ac:picMkLst>
            <pc:docMk/>
            <pc:sldMk cId="1542216017" sldId="475"/>
            <ac:picMk id="21" creationId="{D3FDF311-05F9-4C42-AEB6-7F8D89BDFF17}"/>
          </ac:picMkLst>
        </pc:picChg>
        <pc:picChg chg="del topLvl">
          <ac:chgData name="Ricky" userId="f5e45f7c-c565-4cbd-bd3c-a0aa6186ff68" providerId="ADAL" clId="{10CDAF0E-8481-4377-9D42-04E5995CF88C}" dt="2023-10-18T07:42:38.282" v="2239" actId="478"/>
          <ac:picMkLst>
            <pc:docMk/>
            <pc:sldMk cId="1542216017" sldId="475"/>
            <ac:picMk id="23" creationId="{900121FA-17FD-4CE4-8BD5-B3863C256F16}"/>
          </ac:picMkLst>
        </pc:picChg>
        <pc:picChg chg="add mod">
          <ac:chgData name="Ricky" userId="f5e45f7c-c565-4cbd-bd3c-a0aa6186ff68" providerId="ADAL" clId="{10CDAF0E-8481-4377-9D42-04E5995CF88C}" dt="2023-10-18T07:43:34.613" v="2278" actId="1076"/>
          <ac:picMkLst>
            <pc:docMk/>
            <pc:sldMk cId="1542216017" sldId="475"/>
            <ac:picMk id="24" creationId="{A272D1CD-77DA-4674-8A54-93F282DB0DB1}"/>
          </ac:picMkLst>
        </pc:picChg>
        <pc:picChg chg="add mod">
          <ac:chgData name="Ricky" userId="f5e45f7c-c565-4cbd-bd3c-a0aa6186ff68" providerId="ADAL" clId="{10CDAF0E-8481-4377-9D42-04E5995CF88C}" dt="2023-10-18T07:43:34.613" v="2278" actId="1076"/>
          <ac:picMkLst>
            <pc:docMk/>
            <pc:sldMk cId="1542216017" sldId="475"/>
            <ac:picMk id="25" creationId="{479739AB-4DF2-476D-9CBA-310462C976A1}"/>
          </ac:picMkLst>
        </pc:picChg>
        <pc:picChg chg="add mod">
          <ac:chgData name="Ricky" userId="f5e45f7c-c565-4cbd-bd3c-a0aa6186ff68" providerId="ADAL" clId="{10CDAF0E-8481-4377-9D42-04E5995CF88C}" dt="2023-10-18T07:43:34.613" v="2278" actId="1076"/>
          <ac:picMkLst>
            <pc:docMk/>
            <pc:sldMk cId="1542216017" sldId="475"/>
            <ac:picMk id="26" creationId="{E7AA8ACD-4911-444A-A43D-9912E7276EF3}"/>
          </ac:picMkLst>
        </pc:picChg>
        <pc:picChg chg="add mod">
          <ac:chgData name="Ricky" userId="f5e45f7c-c565-4cbd-bd3c-a0aa6186ff68" providerId="ADAL" clId="{10CDAF0E-8481-4377-9D42-04E5995CF88C}" dt="2023-10-18T07:46:26.465" v="2377" actId="1036"/>
          <ac:picMkLst>
            <pc:docMk/>
            <pc:sldMk cId="1542216017" sldId="475"/>
            <ac:picMk id="40" creationId="{358DA34C-3DA1-4330-B878-1BBEBD81AAE1}"/>
          </ac:picMkLst>
        </pc:picChg>
        <pc:cxnChg chg="mod topLvl">
          <ac:chgData name="Ricky" userId="f5e45f7c-c565-4cbd-bd3c-a0aa6186ff68" providerId="ADAL" clId="{10CDAF0E-8481-4377-9D42-04E5995CF88C}" dt="2023-10-18T07:43:21.925" v="2275" actId="1076"/>
          <ac:cxnSpMkLst>
            <pc:docMk/>
            <pc:sldMk cId="1542216017" sldId="475"/>
            <ac:cxnSpMk id="7" creationId="{436BDB7E-3FA1-463B-8C17-00703B693513}"/>
          </ac:cxnSpMkLst>
        </pc:cxnChg>
        <pc:cxnChg chg="mod topLvl">
          <ac:chgData name="Ricky" userId="f5e45f7c-c565-4cbd-bd3c-a0aa6186ff68" providerId="ADAL" clId="{10CDAF0E-8481-4377-9D42-04E5995CF88C}" dt="2023-10-18T07:43:25.017" v="2277" actId="1076"/>
          <ac:cxnSpMkLst>
            <pc:docMk/>
            <pc:sldMk cId="1542216017" sldId="475"/>
            <ac:cxnSpMk id="8" creationId="{472A5336-3567-48FA-AF10-FB333589EA26}"/>
          </ac:cxnSpMkLst>
        </pc:cxnChg>
        <pc:cxnChg chg="mod topLvl">
          <ac:chgData name="Ricky" userId="f5e45f7c-c565-4cbd-bd3c-a0aa6186ff68" providerId="ADAL" clId="{10CDAF0E-8481-4377-9D42-04E5995CF88C}" dt="2023-10-18T07:46:16.798" v="2371" actId="14100"/>
          <ac:cxnSpMkLst>
            <pc:docMk/>
            <pc:sldMk cId="1542216017" sldId="475"/>
            <ac:cxnSpMk id="9" creationId="{D40626F3-0010-4A43-8929-48373F4DCDF7}"/>
          </ac:cxnSpMkLst>
        </pc:cxnChg>
        <pc:cxnChg chg="del mod topLvl">
          <ac:chgData name="Ricky" userId="f5e45f7c-c565-4cbd-bd3c-a0aa6186ff68" providerId="ADAL" clId="{10CDAF0E-8481-4377-9D42-04E5995CF88C}" dt="2023-10-18T07:46:00.251" v="2365" actId="478"/>
          <ac:cxnSpMkLst>
            <pc:docMk/>
            <pc:sldMk cId="1542216017" sldId="475"/>
            <ac:cxnSpMk id="11" creationId="{84285B0C-5B19-4D63-AC73-79AF4CAD6E5D}"/>
          </ac:cxnSpMkLst>
        </pc:cxnChg>
        <pc:cxnChg chg="add mod">
          <ac:chgData name="Ricky" userId="f5e45f7c-c565-4cbd-bd3c-a0aa6186ff68" providerId="ADAL" clId="{10CDAF0E-8481-4377-9D42-04E5995CF88C}" dt="2023-10-18T07:46:18.275" v="2372" actId="14100"/>
          <ac:cxnSpMkLst>
            <pc:docMk/>
            <pc:sldMk cId="1542216017" sldId="475"/>
            <ac:cxnSpMk id="28" creationId="{3C90077B-65D2-40E0-ACDF-14A82D2D2788}"/>
          </ac:cxnSpMkLst>
        </pc:cxnChg>
        <pc:cxnChg chg="add mod">
          <ac:chgData name="Ricky" userId="f5e45f7c-c565-4cbd-bd3c-a0aa6186ff68" providerId="ADAL" clId="{10CDAF0E-8481-4377-9D42-04E5995CF88C}" dt="2023-10-18T07:46:19.885" v="2373" actId="14100"/>
          <ac:cxnSpMkLst>
            <pc:docMk/>
            <pc:sldMk cId="1542216017" sldId="475"/>
            <ac:cxnSpMk id="31" creationId="{924C8620-A669-4F06-8A31-34B82C341642}"/>
          </ac:cxnSpMkLst>
        </pc:cxnChg>
        <pc:cxnChg chg="add mod">
          <ac:chgData name="Ricky" userId="f5e45f7c-c565-4cbd-bd3c-a0aa6186ff68" providerId="ADAL" clId="{10CDAF0E-8481-4377-9D42-04E5995CF88C}" dt="2023-10-18T07:46:21.976" v="2374" actId="14100"/>
          <ac:cxnSpMkLst>
            <pc:docMk/>
            <pc:sldMk cId="1542216017" sldId="475"/>
            <ac:cxnSpMk id="35" creationId="{BBB01423-9AA7-43F4-A2E8-D8B52C03D5DC}"/>
          </ac:cxnSpMkLst>
        </pc:cxnChg>
        <pc:cxnChg chg="add mod">
          <ac:chgData name="Ricky" userId="f5e45f7c-c565-4cbd-bd3c-a0aa6186ff68" providerId="ADAL" clId="{10CDAF0E-8481-4377-9D42-04E5995CF88C}" dt="2023-10-18T07:46:34.508" v="2380" actId="14100"/>
          <ac:cxnSpMkLst>
            <pc:docMk/>
            <pc:sldMk cId="1542216017" sldId="475"/>
            <ac:cxnSpMk id="45" creationId="{2FFF1E24-B18C-448F-8643-861EADFE86E2}"/>
          </ac:cxnSpMkLst>
        </pc:cxnChg>
      </pc:sldChg>
      <pc:sldChg chg="modSp add ord">
        <pc:chgData name="Ricky" userId="f5e45f7c-c565-4cbd-bd3c-a0aa6186ff68" providerId="ADAL" clId="{10CDAF0E-8481-4377-9D42-04E5995CF88C}" dt="2023-10-18T07:13:24.803" v="1670"/>
        <pc:sldMkLst>
          <pc:docMk/>
          <pc:sldMk cId="552037295" sldId="476"/>
        </pc:sldMkLst>
        <pc:spChg chg="mod">
          <ac:chgData name="Ricky" userId="f5e45f7c-c565-4cbd-bd3c-a0aa6186ff68" providerId="ADAL" clId="{10CDAF0E-8481-4377-9D42-04E5995CF88C}" dt="2023-10-18T07:13:21.575" v="1669" actId="255"/>
          <ac:spMkLst>
            <pc:docMk/>
            <pc:sldMk cId="552037295" sldId="476"/>
            <ac:spMk id="12" creationId="{B95450A0-1D17-49EE-9EF8-8B498AA038D0}"/>
          </ac:spMkLst>
        </pc:spChg>
      </pc:sldChg>
      <pc:sldChg chg="addSp delSp modSp add modAnim">
        <pc:chgData name="Ricky" userId="f5e45f7c-c565-4cbd-bd3c-a0aa6186ff68" providerId="ADAL" clId="{10CDAF0E-8481-4377-9D42-04E5995CF88C}" dt="2023-10-18T07:36:36.731" v="2172"/>
        <pc:sldMkLst>
          <pc:docMk/>
          <pc:sldMk cId="1615370728" sldId="477"/>
        </pc:sldMkLst>
        <pc:spChg chg="add del mod">
          <ac:chgData name="Ricky" userId="f5e45f7c-c565-4cbd-bd3c-a0aa6186ff68" providerId="ADAL" clId="{10CDAF0E-8481-4377-9D42-04E5995CF88C}" dt="2023-10-18T07:14:30.988" v="1712" actId="478"/>
          <ac:spMkLst>
            <pc:docMk/>
            <pc:sldMk cId="1615370728" sldId="477"/>
            <ac:spMk id="2" creationId="{89AA5EA5-2FD3-4302-9BDD-2CF0DE7E807C}"/>
          </ac:spMkLst>
        </pc:spChg>
        <pc:spChg chg="add mod">
          <ac:chgData name="Ricky" userId="f5e45f7c-c565-4cbd-bd3c-a0aa6186ff68" providerId="ADAL" clId="{10CDAF0E-8481-4377-9D42-04E5995CF88C}" dt="2023-10-18T07:21:49.598" v="1825" actId="164"/>
          <ac:spMkLst>
            <pc:docMk/>
            <pc:sldMk cId="1615370728" sldId="477"/>
            <ac:spMk id="5" creationId="{84798710-84DB-4F1D-86FD-88432454F1AC}"/>
          </ac:spMkLst>
        </pc:spChg>
        <pc:spChg chg="add mod topLvl">
          <ac:chgData name="Ricky" userId="f5e45f7c-c565-4cbd-bd3c-a0aa6186ff68" providerId="ADAL" clId="{10CDAF0E-8481-4377-9D42-04E5995CF88C}" dt="2023-10-18T07:35:05.785" v="2157" actId="164"/>
          <ac:spMkLst>
            <pc:docMk/>
            <pc:sldMk cId="1615370728" sldId="477"/>
            <ac:spMk id="7" creationId="{39D669A6-92BC-4419-A10B-C0D206BC91C4}"/>
          </ac:spMkLst>
        </pc:spChg>
        <pc:spChg chg="add mod topLvl">
          <ac:chgData name="Ricky" userId="f5e45f7c-c565-4cbd-bd3c-a0aa6186ff68" providerId="ADAL" clId="{10CDAF0E-8481-4377-9D42-04E5995CF88C}" dt="2023-10-18T07:30:47.489" v="2045" actId="164"/>
          <ac:spMkLst>
            <pc:docMk/>
            <pc:sldMk cId="1615370728" sldId="477"/>
            <ac:spMk id="9" creationId="{481F36A6-CF81-414A-AE96-191BCEDFAA83}"/>
          </ac:spMkLst>
        </pc:spChg>
        <pc:spChg chg="mod">
          <ac:chgData name="Ricky" userId="f5e45f7c-c565-4cbd-bd3c-a0aa6186ff68" providerId="ADAL" clId="{10CDAF0E-8481-4377-9D42-04E5995CF88C}" dt="2023-10-18T07:18:48.555" v="1755" actId="20577"/>
          <ac:spMkLst>
            <pc:docMk/>
            <pc:sldMk cId="1615370728" sldId="477"/>
            <ac:spMk id="12" creationId="{B95450A0-1D17-49EE-9EF8-8B498AA038D0}"/>
          </ac:spMkLst>
        </pc:spChg>
        <pc:spChg chg="add mod topLvl">
          <ac:chgData name="Ricky" userId="f5e45f7c-c565-4cbd-bd3c-a0aa6186ff68" providerId="ADAL" clId="{10CDAF0E-8481-4377-9D42-04E5995CF88C}" dt="2023-10-18T07:25:12.378" v="1926" actId="1038"/>
          <ac:spMkLst>
            <pc:docMk/>
            <pc:sldMk cId="1615370728" sldId="477"/>
            <ac:spMk id="13" creationId="{C374CA36-485C-4633-BE84-E632A91D47E8}"/>
          </ac:spMkLst>
        </pc:spChg>
        <pc:spChg chg="add mod topLvl">
          <ac:chgData name="Ricky" userId="f5e45f7c-c565-4cbd-bd3c-a0aa6186ff68" providerId="ADAL" clId="{10CDAF0E-8481-4377-9D42-04E5995CF88C}" dt="2023-10-18T07:25:48.033" v="1939" actId="164"/>
          <ac:spMkLst>
            <pc:docMk/>
            <pc:sldMk cId="1615370728" sldId="477"/>
            <ac:spMk id="16" creationId="{9372A1E6-2BDB-4DAC-AF96-3449D0040F18}"/>
          </ac:spMkLst>
        </pc:spChg>
        <pc:spChg chg="add del mod">
          <ac:chgData name="Ricky" userId="f5e45f7c-c565-4cbd-bd3c-a0aa6186ff68" providerId="ADAL" clId="{10CDAF0E-8481-4377-9D42-04E5995CF88C}" dt="2023-10-18T07:23:26.291" v="1856" actId="478"/>
          <ac:spMkLst>
            <pc:docMk/>
            <pc:sldMk cId="1615370728" sldId="477"/>
            <ac:spMk id="23" creationId="{45126B53-41BC-418A-A641-9A365829851F}"/>
          </ac:spMkLst>
        </pc:spChg>
        <pc:spChg chg="add mod">
          <ac:chgData name="Ricky" userId="f5e45f7c-c565-4cbd-bd3c-a0aa6186ff68" providerId="ADAL" clId="{10CDAF0E-8481-4377-9D42-04E5995CF88C}" dt="2023-10-18T07:30:47.489" v="2045" actId="164"/>
          <ac:spMkLst>
            <pc:docMk/>
            <pc:sldMk cId="1615370728" sldId="477"/>
            <ac:spMk id="24" creationId="{4A3BE043-C645-4696-9530-5B593EBE0329}"/>
          </ac:spMkLst>
        </pc:spChg>
        <pc:spChg chg="mod">
          <ac:chgData name="Ricky" userId="f5e45f7c-c565-4cbd-bd3c-a0aa6186ff68" providerId="ADAL" clId="{10CDAF0E-8481-4377-9D42-04E5995CF88C}" dt="2023-10-18T07:24:29.946" v="1906" actId="1076"/>
          <ac:spMkLst>
            <pc:docMk/>
            <pc:sldMk cId="1615370728" sldId="477"/>
            <ac:spMk id="27" creationId="{F02CF8D7-70D1-428E-AB21-07A887D213E2}"/>
          </ac:spMkLst>
        </pc:spChg>
        <pc:spChg chg="mod topLvl">
          <ac:chgData name="Ricky" userId="f5e45f7c-c565-4cbd-bd3c-a0aa6186ff68" providerId="ADAL" clId="{10CDAF0E-8481-4377-9D42-04E5995CF88C}" dt="2023-10-18T07:28:42.271" v="2007" actId="164"/>
          <ac:spMkLst>
            <pc:docMk/>
            <pc:sldMk cId="1615370728" sldId="477"/>
            <ac:spMk id="41" creationId="{664D21BA-73BA-4913-88BB-8BD37F7B60EE}"/>
          </ac:spMkLst>
        </pc:spChg>
        <pc:spChg chg="mod topLvl">
          <ac:chgData name="Ricky" userId="f5e45f7c-c565-4cbd-bd3c-a0aa6186ff68" providerId="ADAL" clId="{10CDAF0E-8481-4377-9D42-04E5995CF88C}" dt="2023-10-18T07:28:45.489" v="2008" actId="164"/>
          <ac:spMkLst>
            <pc:docMk/>
            <pc:sldMk cId="1615370728" sldId="477"/>
            <ac:spMk id="44" creationId="{DAD58231-2F90-44FC-9653-C29E3CE531DE}"/>
          </ac:spMkLst>
        </pc:spChg>
        <pc:spChg chg="add del mod">
          <ac:chgData name="Ricky" userId="f5e45f7c-c565-4cbd-bd3c-a0aa6186ff68" providerId="ADAL" clId="{10CDAF0E-8481-4377-9D42-04E5995CF88C}" dt="2023-10-18T07:29:45.286" v="2029" actId="478"/>
          <ac:spMkLst>
            <pc:docMk/>
            <pc:sldMk cId="1615370728" sldId="477"/>
            <ac:spMk id="51" creationId="{FF9C1839-D003-40FB-BA0F-437A103D7C24}"/>
          </ac:spMkLst>
        </pc:spChg>
        <pc:spChg chg="add mod">
          <ac:chgData name="Ricky" userId="f5e45f7c-c565-4cbd-bd3c-a0aa6186ff68" providerId="ADAL" clId="{10CDAF0E-8481-4377-9D42-04E5995CF88C}" dt="2023-10-18T07:30:28.673" v="2041" actId="164"/>
          <ac:spMkLst>
            <pc:docMk/>
            <pc:sldMk cId="1615370728" sldId="477"/>
            <ac:spMk id="52" creationId="{E822C9D5-5376-429A-8178-E18AF89F9971}"/>
          </ac:spMkLst>
        </pc:spChg>
        <pc:spChg chg="add mod">
          <ac:chgData name="Ricky" userId="f5e45f7c-c565-4cbd-bd3c-a0aa6186ff68" providerId="ADAL" clId="{10CDAF0E-8481-4377-9D42-04E5995CF88C}" dt="2023-10-18T07:35:23.564" v="2162" actId="164"/>
          <ac:spMkLst>
            <pc:docMk/>
            <pc:sldMk cId="1615370728" sldId="477"/>
            <ac:spMk id="54" creationId="{473A1DF5-6D25-4815-A7B9-9B0A4F10B4F9}"/>
          </ac:spMkLst>
        </pc:spChg>
        <pc:spChg chg="add del mod">
          <ac:chgData name="Ricky" userId="f5e45f7c-c565-4cbd-bd3c-a0aa6186ff68" providerId="ADAL" clId="{10CDAF0E-8481-4377-9D42-04E5995CF88C}" dt="2023-10-18T07:32:56.986" v="2118" actId="478"/>
          <ac:spMkLst>
            <pc:docMk/>
            <pc:sldMk cId="1615370728" sldId="477"/>
            <ac:spMk id="57" creationId="{89CBD602-62F4-45AD-BD1D-EDE48E3C9EDC}"/>
          </ac:spMkLst>
        </pc:spChg>
        <pc:spChg chg="add mod">
          <ac:chgData name="Ricky" userId="f5e45f7c-c565-4cbd-bd3c-a0aa6186ff68" providerId="ADAL" clId="{10CDAF0E-8481-4377-9D42-04E5995CF88C}" dt="2023-10-18T07:35:05.785" v="2157" actId="164"/>
          <ac:spMkLst>
            <pc:docMk/>
            <pc:sldMk cId="1615370728" sldId="477"/>
            <ac:spMk id="61" creationId="{E62D691F-B5F6-44EF-A9C0-AC15FAA6ED02}"/>
          </ac:spMkLst>
        </pc:spChg>
        <pc:spChg chg="add mod">
          <ac:chgData name="Ricky" userId="f5e45f7c-c565-4cbd-bd3c-a0aa6186ff68" providerId="ADAL" clId="{10CDAF0E-8481-4377-9D42-04E5995CF88C}" dt="2023-10-18T07:35:23.564" v="2162" actId="164"/>
          <ac:spMkLst>
            <pc:docMk/>
            <pc:sldMk cId="1615370728" sldId="477"/>
            <ac:spMk id="62" creationId="{2580BE27-8592-47DA-BA94-84650551B0E2}"/>
          </ac:spMkLst>
        </pc:spChg>
        <pc:spChg chg="add mod">
          <ac:chgData name="Ricky" userId="f5e45f7c-c565-4cbd-bd3c-a0aa6186ff68" providerId="ADAL" clId="{10CDAF0E-8481-4377-9D42-04E5995CF88C}" dt="2023-10-18T07:36:12.225" v="2169" actId="1076"/>
          <ac:spMkLst>
            <pc:docMk/>
            <pc:sldMk cId="1615370728" sldId="477"/>
            <ac:spMk id="75" creationId="{90815F79-A85E-466B-89DC-4AFDB5ABC025}"/>
          </ac:spMkLst>
        </pc:spChg>
        <pc:grpChg chg="add del mod topLvl">
          <ac:chgData name="Ricky" userId="f5e45f7c-c565-4cbd-bd3c-a0aa6186ff68" providerId="ADAL" clId="{10CDAF0E-8481-4377-9D42-04E5995CF88C}" dt="2023-10-18T07:25:28.615" v="1932" actId="165"/>
          <ac:grpSpMkLst>
            <pc:docMk/>
            <pc:sldMk cId="1615370728" sldId="477"/>
            <ac:grpSpMk id="17" creationId="{2EFD1A30-0977-4D71-9F7E-CEA8A0E95C1C}"/>
          </ac:grpSpMkLst>
        </pc:grpChg>
        <pc:grpChg chg="add mod topLvl">
          <ac:chgData name="Ricky" userId="f5e45f7c-c565-4cbd-bd3c-a0aa6186ff68" providerId="ADAL" clId="{10CDAF0E-8481-4377-9D42-04E5995CF88C}" dt="2023-10-18T07:35:05.785" v="2157" actId="164"/>
          <ac:grpSpMkLst>
            <pc:docMk/>
            <pc:sldMk cId="1615370728" sldId="477"/>
            <ac:grpSpMk id="18" creationId="{0C4C8ABB-C967-44F9-A006-D4B194BB5856}"/>
          </ac:grpSpMkLst>
        </pc:grpChg>
        <pc:grpChg chg="add del mod topLvl">
          <ac:chgData name="Ricky" userId="f5e45f7c-c565-4cbd-bd3c-a0aa6186ff68" providerId="ADAL" clId="{10CDAF0E-8481-4377-9D42-04E5995CF88C}" dt="2023-10-18T07:24:49.681" v="1911" actId="165"/>
          <ac:grpSpMkLst>
            <pc:docMk/>
            <pc:sldMk cId="1615370728" sldId="477"/>
            <ac:grpSpMk id="19" creationId="{6871688F-AAA7-4BEC-B404-E73422940288}"/>
          </ac:grpSpMkLst>
        </pc:grpChg>
        <pc:grpChg chg="add del mod">
          <ac:chgData name="Ricky" userId="f5e45f7c-c565-4cbd-bd3c-a0aa6186ff68" providerId="ADAL" clId="{10CDAF0E-8481-4377-9D42-04E5995CF88C}" dt="2023-10-18T07:23:08.385" v="1852" actId="165"/>
          <ac:grpSpMkLst>
            <pc:docMk/>
            <pc:sldMk cId="1615370728" sldId="477"/>
            <ac:grpSpMk id="20" creationId="{19449F97-2411-49A6-893B-CB9E65D7BF2F}"/>
          </ac:grpSpMkLst>
        </pc:grpChg>
        <pc:grpChg chg="add del mod">
          <ac:chgData name="Ricky" userId="f5e45f7c-c565-4cbd-bd3c-a0aa6186ff68" providerId="ADAL" clId="{10CDAF0E-8481-4377-9D42-04E5995CF88C}" dt="2023-10-18T07:27:10.618" v="1960" actId="165"/>
          <ac:grpSpMkLst>
            <pc:docMk/>
            <pc:sldMk cId="1615370728" sldId="477"/>
            <ac:grpSpMk id="21" creationId="{D2680B52-7BBF-4DDA-8CDD-1C4176DCA494}"/>
          </ac:grpSpMkLst>
        </pc:grpChg>
        <pc:grpChg chg="add mod">
          <ac:chgData name="Ricky" userId="f5e45f7c-c565-4cbd-bd3c-a0aa6186ff68" providerId="ADAL" clId="{10CDAF0E-8481-4377-9D42-04E5995CF88C}" dt="2023-10-18T07:30:47.489" v="2045" actId="164"/>
          <ac:grpSpMkLst>
            <pc:docMk/>
            <pc:sldMk cId="1615370728" sldId="477"/>
            <ac:grpSpMk id="26" creationId="{F73B2CB5-E847-40AA-A5A4-206F8856A902}"/>
          </ac:grpSpMkLst>
        </pc:grpChg>
        <pc:grpChg chg="add mod">
          <ac:chgData name="Ricky" userId="f5e45f7c-c565-4cbd-bd3c-a0aa6186ff68" providerId="ADAL" clId="{10CDAF0E-8481-4377-9D42-04E5995CF88C}" dt="2023-10-18T07:24:47.892" v="1910" actId="338"/>
          <ac:grpSpMkLst>
            <pc:docMk/>
            <pc:sldMk cId="1615370728" sldId="477"/>
            <ac:grpSpMk id="30" creationId="{99A0E0FF-3A98-45AB-88D9-FB71BA60A36D}"/>
          </ac:grpSpMkLst>
        </pc:grpChg>
        <pc:grpChg chg="add mod">
          <ac:chgData name="Ricky" userId="f5e45f7c-c565-4cbd-bd3c-a0aa6186ff68" providerId="ADAL" clId="{10CDAF0E-8481-4377-9D42-04E5995CF88C}" dt="2023-10-18T07:30:47.489" v="2045" actId="164"/>
          <ac:grpSpMkLst>
            <pc:docMk/>
            <pc:sldMk cId="1615370728" sldId="477"/>
            <ac:grpSpMk id="31" creationId="{D647F84C-D1CB-44A6-9078-102EF339AB57}"/>
          </ac:grpSpMkLst>
        </pc:grpChg>
        <pc:grpChg chg="add mod">
          <ac:chgData name="Ricky" userId="f5e45f7c-c565-4cbd-bd3c-a0aa6186ff68" providerId="ADAL" clId="{10CDAF0E-8481-4377-9D42-04E5995CF88C}" dt="2023-10-18T07:30:47.489" v="2045" actId="164"/>
          <ac:grpSpMkLst>
            <pc:docMk/>
            <pc:sldMk cId="1615370728" sldId="477"/>
            <ac:grpSpMk id="35" creationId="{4AF95F20-0087-4462-8857-19A922E37720}"/>
          </ac:grpSpMkLst>
        </pc:grpChg>
        <pc:grpChg chg="add del mod">
          <ac:chgData name="Ricky" userId="f5e45f7c-c565-4cbd-bd3c-a0aa6186ff68" providerId="ADAL" clId="{10CDAF0E-8481-4377-9D42-04E5995CF88C}" dt="2023-10-18T07:27:18.195" v="1963" actId="165"/>
          <ac:grpSpMkLst>
            <pc:docMk/>
            <pc:sldMk cId="1615370728" sldId="477"/>
            <ac:grpSpMk id="39" creationId="{0CD475B9-A23A-4CBD-B084-136943A01033}"/>
          </ac:grpSpMkLst>
        </pc:grpChg>
        <pc:grpChg chg="add del mod">
          <ac:chgData name="Ricky" userId="f5e45f7c-c565-4cbd-bd3c-a0aa6186ff68" providerId="ADAL" clId="{10CDAF0E-8481-4377-9D42-04E5995CF88C}" dt="2023-10-18T07:27:18.195" v="1963" actId="165"/>
          <ac:grpSpMkLst>
            <pc:docMk/>
            <pc:sldMk cId="1615370728" sldId="477"/>
            <ac:grpSpMk id="42" creationId="{1F787A40-6D1E-4ECC-A0CD-09D6D86D1718}"/>
          </ac:grpSpMkLst>
        </pc:grpChg>
        <pc:grpChg chg="add mod">
          <ac:chgData name="Ricky" userId="f5e45f7c-c565-4cbd-bd3c-a0aa6186ff68" providerId="ADAL" clId="{10CDAF0E-8481-4377-9D42-04E5995CF88C}" dt="2023-10-18T07:30:28.673" v="2041" actId="164"/>
          <ac:grpSpMkLst>
            <pc:docMk/>
            <pc:sldMk cId="1615370728" sldId="477"/>
            <ac:grpSpMk id="47" creationId="{497DDD1A-A0FD-413C-A8A1-C1C3CB94CF6D}"/>
          </ac:grpSpMkLst>
        </pc:grpChg>
        <pc:grpChg chg="add mod">
          <ac:chgData name="Ricky" userId="f5e45f7c-c565-4cbd-bd3c-a0aa6186ff68" providerId="ADAL" clId="{10CDAF0E-8481-4377-9D42-04E5995CF88C}" dt="2023-10-18T07:30:28.673" v="2041" actId="164"/>
          <ac:grpSpMkLst>
            <pc:docMk/>
            <pc:sldMk cId="1615370728" sldId="477"/>
            <ac:grpSpMk id="48" creationId="{2F6C56B3-931C-4550-8DA2-8414FCA1D67E}"/>
          </ac:grpSpMkLst>
        </pc:grpChg>
        <pc:grpChg chg="add mod">
          <ac:chgData name="Ricky" userId="f5e45f7c-c565-4cbd-bd3c-a0aa6186ff68" providerId="ADAL" clId="{10CDAF0E-8481-4377-9D42-04E5995CF88C}" dt="2023-10-18T07:35:23.564" v="2162" actId="164"/>
          <ac:grpSpMkLst>
            <pc:docMk/>
            <pc:sldMk cId="1615370728" sldId="477"/>
            <ac:grpSpMk id="53" creationId="{9A80544B-5C72-4D68-8796-F21CB2017E55}"/>
          </ac:grpSpMkLst>
        </pc:grpChg>
        <pc:grpChg chg="add mod">
          <ac:chgData name="Ricky" userId="f5e45f7c-c565-4cbd-bd3c-a0aa6186ff68" providerId="ADAL" clId="{10CDAF0E-8481-4377-9D42-04E5995CF88C}" dt="2023-10-18T07:35:11.970" v="2159" actId="1076"/>
          <ac:grpSpMkLst>
            <pc:docMk/>
            <pc:sldMk cId="1615370728" sldId="477"/>
            <ac:grpSpMk id="55" creationId="{7F6639DE-B65A-4FF5-90B5-B3B97FCE1E98}"/>
          </ac:grpSpMkLst>
        </pc:grpChg>
        <pc:grpChg chg="add del mod">
          <ac:chgData name="Ricky" userId="f5e45f7c-c565-4cbd-bd3c-a0aa6186ff68" providerId="ADAL" clId="{10CDAF0E-8481-4377-9D42-04E5995CF88C}" dt="2023-10-18T07:33:06.661" v="2121" actId="165"/>
          <ac:grpSpMkLst>
            <pc:docMk/>
            <pc:sldMk cId="1615370728" sldId="477"/>
            <ac:grpSpMk id="56" creationId="{2C797AD2-B6C7-4A4E-A873-79AB1C29DF0A}"/>
          </ac:grpSpMkLst>
        </pc:grpChg>
        <pc:grpChg chg="add mod">
          <ac:chgData name="Ricky" userId="f5e45f7c-c565-4cbd-bd3c-a0aa6186ff68" providerId="ADAL" clId="{10CDAF0E-8481-4377-9D42-04E5995CF88C}" dt="2023-10-18T07:35:08.414" v="2158" actId="1076"/>
          <ac:grpSpMkLst>
            <pc:docMk/>
            <pc:sldMk cId="1615370728" sldId="477"/>
            <ac:grpSpMk id="72" creationId="{1F956CE3-EFF3-426A-8D2B-FFD10CEAD57C}"/>
          </ac:grpSpMkLst>
        </pc:grpChg>
        <pc:grpChg chg="add mod">
          <ac:chgData name="Ricky" userId="f5e45f7c-c565-4cbd-bd3c-a0aa6186ff68" providerId="ADAL" clId="{10CDAF0E-8481-4377-9D42-04E5995CF88C}" dt="2023-10-18T07:35:28.836" v="2163" actId="1076"/>
          <ac:grpSpMkLst>
            <pc:docMk/>
            <pc:sldMk cId="1615370728" sldId="477"/>
            <ac:grpSpMk id="74" creationId="{E9865E96-68DC-44E1-8512-507FBEA6B6EE}"/>
          </ac:grpSpMkLst>
        </pc:grpChg>
        <pc:graphicFrameChg chg="add del mod">
          <ac:chgData name="Ricky" userId="f5e45f7c-c565-4cbd-bd3c-a0aa6186ff68" providerId="ADAL" clId="{10CDAF0E-8481-4377-9D42-04E5995CF88C}" dt="2023-10-18T07:34:27.467" v="2150" actId="478"/>
          <ac:graphicFrameMkLst>
            <pc:docMk/>
            <pc:sldMk cId="1615370728" sldId="477"/>
            <ac:graphicFrameMk id="68" creationId="{B312B35B-7CBA-4981-B1CA-56612BB30220}"/>
          </ac:graphicFrameMkLst>
        </pc:graphicFrameChg>
        <pc:picChg chg="add mod">
          <ac:chgData name="Ricky" userId="f5e45f7c-c565-4cbd-bd3c-a0aa6186ff68" providerId="ADAL" clId="{10CDAF0E-8481-4377-9D42-04E5995CF88C}" dt="2023-10-18T07:21:49.598" v="1825" actId="164"/>
          <ac:picMkLst>
            <pc:docMk/>
            <pc:sldMk cId="1615370728" sldId="477"/>
            <ac:picMk id="2" creationId="{40BDA3E5-3534-4DAC-8B32-9E1E1ED0CF4F}"/>
          </ac:picMkLst>
        </pc:picChg>
        <pc:picChg chg="add del mod">
          <ac:chgData name="Ricky" userId="f5e45f7c-c565-4cbd-bd3c-a0aa6186ff68" providerId="ADAL" clId="{10CDAF0E-8481-4377-9D42-04E5995CF88C}" dt="2023-10-18T07:20:17.804" v="1784"/>
          <ac:picMkLst>
            <pc:docMk/>
            <pc:sldMk cId="1615370728" sldId="477"/>
            <ac:picMk id="8" creationId="{E50BEF44-06B3-4456-B6FB-138E95D23BEA}"/>
          </ac:picMkLst>
        </pc:picChg>
        <pc:picChg chg="add mod topLvl">
          <ac:chgData name="Ricky" userId="f5e45f7c-c565-4cbd-bd3c-a0aa6186ff68" providerId="ADAL" clId="{10CDAF0E-8481-4377-9D42-04E5995CF88C}" dt="2023-10-18T07:25:03.304" v="1919" actId="164"/>
          <ac:picMkLst>
            <pc:docMk/>
            <pc:sldMk cId="1615370728" sldId="477"/>
            <ac:picMk id="10" creationId="{97630541-5488-43DE-B22E-87EA5727E111}"/>
          </ac:picMkLst>
        </pc:picChg>
        <pc:picChg chg="add mod topLvl">
          <ac:chgData name="Ricky" userId="f5e45f7c-c565-4cbd-bd3c-a0aa6186ff68" providerId="ADAL" clId="{10CDAF0E-8481-4377-9D42-04E5995CF88C}" dt="2023-10-18T07:25:48.033" v="1939" actId="164"/>
          <ac:picMkLst>
            <pc:docMk/>
            <pc:sldMk cId="1615370728" sldId="477"/>
            <ac:picMk id="11" creationId="{1E57A1DF-366C-4411-9743-AE62AF03797A}"/>
          </ac:picMkLst>
        </pc:picChg>
        <pc:picChg chg="add mod">
          <ac:chgData name="Ricky" userId="f5e45f7c-c565-4cbd-bd3c-a0aa6186ff68" providerId="ADAL" clId="{10CDAF0E-8481-4377-9D42-04E5995CF88C}" dt="2023-10-18T07:25:03.304" v="1919" actId="164"/>
          <ac:picMkLst>
            <pc:docMk/>
            <pc:sldMk cId="1615370728" sldId="477"/>
            <ac:picMk id="29" creationId="{F5AF60AE-980E-4D75-95F2-EE61D1B499E5}"/>
          </ac:picMkLst>
        </pc:picChg>
        <pc:picChg chg="add mod">
          <ac:chgData name="Ricky" userId="f5e45f7c-c565-4cbd-bd3c-a0aa6186ff68" providerId="ADAL" clId="{10CDAF0E-8481-4377-9D42-04E5995CF88C}" dt="2023-10-18T07:25:48.033" v="1939" actId="164"/>
          <ac:picMkLst>
            <pc:docMk/>
            <pc:sldMk cId="1615370728" sldId="477"/>
            <ac:picMk id="34" creationId="{E7EB4402-2493-4D1F-B3C8-6499EA803197}"/>
          </ac:picMkLst>
        </pc:picChg>
        <pc:picChg chg="mod topLvl">
          <ac:chgData name="Ricky" userId="f5e45f7c-c565-4cbd-bd3c-a0aa6186ff68" providerId="ADAL" clId="{10CDAF0E-8481-4377-9D42-04E5995CF88C}" dt="2023-10-18T07:28:42.271" v="2007" actId="164"/>
          <ac:picMkLst>
            <pc:docMk/>
            <pc:sldMk cId="1615370728" sldId="477"/>
            <ac:picMk id="40" creationId="{91765AF6-32C5-4E6F-8AAA-D5E68DC516D0}"/>
          </ac:picMkLst>
        </pc:picChg>
        <pc:picChg chg="mod topLvl">
          <ac:chgData name="Ricky" userId="f5e45f7c-c565-4cbd-bd3c-a0aa6186ff68" providerId="ADAL" clId="{10CDAF0E-8481-4377-9D42-04E5995CF88C}" dt="2023-10-18T07:28:45.489" v="2008" actId="164"/>
          <ac:picMkLst>
            <pc:docMk/>
            <pc:sldMk cId="1615370728" sldId="477"/>
            <ac:picMk id="43" creationId="{4A9FB487-0EF4-414F-818A-D7BC9415A798}"/>
          </ac:picMkLst>
        </pc:picChg>
        <pc:picChg chg="del mod topLvl">
          <ac:chgData name="Ricky" userId="f5e45f7c-c565-4cbd-bd3c-a0aa6186ff68" providerId="ADAL" clId="{10CDAF0E-8481-4377-9D42-04E5995CF88C}" dt="2023-10-18T07:27:34.940" v="1968" actId="478"/>
          <ac:picMkLst>
            <pc:docMk/>
            <pc:sldMk cId="1615370728" sldId="477"/>
            <ac:picMk id="45" creationId="{3C98A423-FCC8-4298-9955-185B41D44F0F}"/>
          </ac:picMkLst>
        </pc:picChg>
        <pc:picChg chg="add mod">
          <ac:chgData name="Ricky" userId="f5e45f7c-c565-4cbd-bd3c-a0aa6186ff68" providerId="ADAL" clId="{10CDAF0E-8481-4377-9D42-04E5995CF88C}" dt="2023-10-18T07:28:45.489" v="2008" actId="164"/>
          <ac:picMkLst>
            <pc:docMk/>
            <pc:sldMk cId="1615370728" sldId="477"/>
            <ac:picMk id="46" creationId="{E501D766-AA16-4D52-95E2-332F5CBC3926}"/>
          </ac:picMkLst>
        </pc:picChg>
        <pc:cxnChg chg="add mod topLvl">
          <ac:chgData name="Ricky" userId="f5e45f7c-c565-4cbd-bd3c-a0aa6186ff68" providerId="ADAL" clId="{10CDAF0E-8481-4377-9D42-04E5995CF88C}" dt="2023-10-18T07:35:05.785" v="2157" actId="164"/>
          <ac:cxnSpMkLst>
            <pc:docMk/>
            <pc:sldMk cId="1615370728" sldId="477"/>
            <ac:cxnSpMk id="6" creationId="{471AE780-AE13-4380-8A27-C5354DA02EE3}"/>
          </ac:cxnSpMkLst>
        </pc:cxnChg>
        <pc:cxnChg chg="add mod topLvl">
          <ac:chgData name="Ricky" userId="f5e45f7c-c565-4cbd-bd3c-a0aa6186ff68" providerId="ADAL" clId="{10CDAF0E-8481-4377-9D42-04E5995CF88C}" dt="2023-10-18T07:30:47.489" v="2045" actId="164"/>
          <ac:cxnSpMkLst>
            <pc:docMk/>
            <pc:sldMk cId="1615370728" sldId="477"/>
            <ac:cxnSpMk id="14" creationId="{B8B34EF1-2218-4C45-9C7A-40F9B38A5ACE}"/>
          </ac:cxnSpMkLst>
        </pc:cxnChg>
        <pc:cxnChg chg="add mod topLvl">
          <ac:chgData name="Ricky" userId="f5e45f7c-c565-4cbd-bd3c-a0aa6186ff68" providerId="ADAL" clId="{10CDAF0E-8481-4377-9D42-04E5995CF88C}" dt="2023-10-18T07:30:47.489" v="2045" actId="164"/>
          <ac:cxnSpMkLst>
            <pc:docMk/>
            <pc:sldMk cId="1615370728" sldId="477"/>
            <ac:cxnSpMk id="15" creationId="{E4B7068A-FB29-47BF-904F-28462A6125D1}"/>
          </ac:cxnSpMkLst>
        </pc:cxnChg>
        <pc:cxnChg chg="add mod">
          <ac:chgData name="Ricky" userId="f5e45f7c-c565-4cbd-bd3c-a0aa6186ff68" providerId="ADAL" clId="{10CDAF0E-8481-4377-9D42-04E5995CF88C}" dt="2023-10-18T07:30:47.489" v="2045" actId="164"/>
          <ac:cxnSpMkLst>
            <pc:docMk/>
            <pc:sldMk cId="1615370728" sldId="477"/>
            <ac:cxnSpMk id="22" creationId="{04968DF5-002E-48A9-AD9B-5839EE8987F7}"/>
          </ac:cxnSpMkLst>
        </pc:cxnChg>
        <pc:cxnChg chg="add mod">
          <ac:chgData name="Ricky" userId="f5e45f7c-c565-4cbd-bd3c-a0aa6186ff68" providerId="ADAL" clId="{10CDAF0E-8481-4377-9D42-04E5995CF88C}" dt="2023-10-18T07:30:47.489" v="2045" actId="164"/>
          <ac:cxnSpMkLst>
            <pc:docMk/>
            <pc:sldMk cId="1615370728" sldId="477"/>
            <ac:cxnSpMk id="25" creationId="{80A2F08C-49A8-4C25-828A-7A566F1319B0}"/>
          </ac:cxnSpMkLst>
        </pc:cxnChg>
        <pc:cxnChg chg="add mod">
          <ac:chgData name="Ricky" userId="f5e45f7c-c565-4cbd-bd3c-a0aa6186ff68" providerId="ADAL" clId="{10CDAF0E-8481-4377-9D42-04E5995CF88C}" dt="2023-10-18T07:35:23.564" v="2162" actId="164"/>
          <ac:cxnSpMkLst>
            <pc:docMk/>
            <pc:sldMk cId="1615370728" sldId="477"/>
            <ac:cxnSpMk id="49" creationId="{FCA16160-E173-42AD-96FE-64F15FD98FDB}"/>
          </ac:cxnSpMkLst>
        </pc:cxnChg>
        <pc:cxnChg chg="add mod">
          <ac:chgData name="Ricky" userId="f5e45f7c-c565-4cbd-bd3c-a0aa6186ff68" providerId="ADAL" clId="{10CDAF0E-8481-4377-9D42-04E5995CF88C}" dt="2023-10-18T07:34:59.393" v="2156" actId="1076"/>
          <ac:cxnSpMkLst>
            <pc:docMk/>
            <pc:sldMk cId="1615370728" sldId="477"/>
            <ac:cxnSpMk id="70" creationId="{F8AA6DB7-D026-4A84-9757-67B0831188AD}"/>
          </ac:cxnSpMkLst>
        </pc:cxnChg>
        <pc:cxnChg chg="add mod">
          <ac:chgData name="Ricky" userId="f5e45f7c-c565-4cbd-bd3c-a0aa6186ff68" providerId="ADAL" clId="{10CDAF0E-8481-4377-9D42-04E5995CF88C}" dt="2023-10-18T07:35:18.020" v="2161" actId="1076"/>
          <ac:cxnSpMkLst>
            <pc:docMk/>
            <pc:sldMk cId="1615370728" sldId="477"/>
            <ac:cxnSpMk id="73" creationId="{7E2CF023-6BDD-45C9-8DCE-C408190E8784}"/>
          </ac:cxnSpMkLst>
        </pc:cxnChg>
      </pc:sldChg>
      <pc:sldChg chg="addSp delSp modSp add">
        <pc:chgData name="Ricky" userId="f5e45f7c-c565-4cbd-bd3c-a0aa6186ff68" providerId="ADAL" clId="{10CDAF0E-8481-4377-9D42-04E5995CF88C}" dt="2023-10-18T07:56:04.953" v="2957" actId="20577"/>
        <pc:sldMkLst>
          <pc:docMk/>
          <pc:sldMk cId="3507227316" sldId="478"/>
        </pc:sldMkLst>
        <pc:spChg chg="del">
          <ac:chgData name="Ricky" userId="f5e45f7c-c565-4cbd-bd3c-a0aa6186ff68" providerId="ADAL" clId="{10CDAF0E-8481-4377-9D42-04E5995CF88C}" dt="2023-10-18T07:50:49.561" v="2611" actId="478"/>
          <ac:spMkLst>
            <pc:docMk/>
            <pc:sldMk cId="3507227316" sldId="478"/>
            <ac:spMk id="6" creationId="{0B7B3D84-030D-408B-A11D-CAAF4F3472A0}"/>
          </ac:spMkLst>
        </pc:spChg>
        <pc:spChg chg="mod">
          <ac:chgData name="Ricky" userId="f5e45f7c-c565-4cbd-bd3c-a0aa6186ff68" providerId="ADAL" clId="{10CDAF0E-8481-4377-9D42-04E5995CF88C}" dt="2023-10-18T07:50:44.570" v="2610" actId="20577"/>
          <ac:spMkLst>
            <pc:docMk/>
            <pc:sldMk cId="3507227316" sldId="478"/>
            <ac:spMk id="12" creationId="{B95450A0-1D17-49EE-9EF8-8B498AA038D0}"/>
          </ac:spMkLst>
        </pc:spChg>
        <pc:spChg chg="del">
          <ac:chgData name="Ricky" userId="f5e45f7c-c565-4cbd-bd3c-a0aa6186ff68" providerId="ADAL" clId="{10CDAF0E-8481-4377-9D42-04E5995CF88C}" dt="2023-10-18T07:50:49.561" v="2611" actId="478"/>
          <ac:spMkLst>
            <pc:docMk/>
            <pc:sldMk cId="3507227316" sldId="478"/>
            <ac:spMk id="16" creationId="{A85A4E31-C786-4F54-95C0-255C4177C6BC}"/>
          </ac:spMkLst>
        </pc:spChg>
        <pc:spChg chg="del">
          <ac:chgData name="Ricky" userId="f5e45f7c-c565-4cbd-bd3c-a0aa6186ff68" providerId="ADAL" clId="{10CDAF0E-8481-4377-9D42-04E5995CF88C}" dt="2023-10-18T07:50:49.561" v="2611" actId="478"/>
          <ac:spMkLst>
            <pc:docMk/>
            <pc:sldMk cId="3507227316" sldId="478"/>
            <ac:spMk id="20" creationId="{B64A0448-C0D5-442F-9D83-DF46F922F138}"/>
          </ac:spMkLst>
        </pc:spChg>
        <pc:spChg chg="del">
          <ac:chgData name="Ricky" userId="f5e45f7c-c565-4cbd-bd3c-a0aa6186ff68" providerId="ADAL" clId="{10CDAF0E-8481-4377-9D42-04E5995CF88C}" dt="2023-10-18T07:50:49.561" v="2611" actId="478"/>
          <ac:spMkLst>
            <pc:docMk/>
            <pc:sldMk cId="3507227316" sldId="478"/>
            <ac:spMk id="22" creationId="{BED3834E-E5D4-45D2-9751-E2DB0E32EC09}"/>
          </ac:spMkLst>
        </pc:spChg>
        <pc:spChg chg="add mod">
          <ac:chgData name="Ricky" userId="f5e45f7c-c565-4cbd-bd3c-a0aa6186ff68" providerId="ADAL" clId="{10CDAF0E-8481-4377-9D42-04E5995CF88C}" dt="2023-10-18T07:56:04.953" v="2957" actId="20577"/>
          <ac:spMkLst>
            <pc:docMk/>
            <pc:sldMk cId="3507227316" sldId="478"/>
            <ac:spMk id="23" creationId="{5DEAC7AE-614E-424E-B80F-86AB92B60AF0}"/>
          </ac:spMkLst>
        </pc:spChg>
        <pc:spChg chg="del">
          <ac:chgData name="Ricky" userId="f5e45f7c-c565-4cbd-bd3c-a0aa6186ff68" providerId="ADAL" clId="{10CDAF0E-8481-4377-9D42-04E5995CF88C}" dt="2023-10-18T07:50:49.561" v="2611" actId="478"/>
          <ac:spMkLst>
            <pc:docMk/>
            <pc:sldMk cId="3507227316" sldId="478"/>
            <ac:spMk id="41" creationId="{C5608492-B1DC-4809-B294-631655E59859}"/>
          </ac:spMkLst>
        </pc:spChg>
        <pc:spChg chg="del">
          <ac:chgData name="Ricky" userId="f5e45f7c-c565-4cbd-bd3c-a0aa6186ff68" providerId="ADAL" clId="{10CDAF0E-8481-4377-9D42-04E5995CF88C}" dt="2023-10-18T07:50:49.561" v="2611" actId="478"/>
          <ac:spMkLst>
            <pc:docMk/>
            <pc:sldMk cId="3507227316" sldId="478"/>
            <ac:spMk id="54" creationId="{CA960E2A-6237-44D7-9C7F-F76D5F2034EC}"/>
          </ac:spMkLst>
        </pc:spChg>
        <pc:picChg chg="del">
          <ac:chgData name="Ricky" userId="f5e45f7c-c565-4cbd-bd3c-a0aa6186ff68" providerId="ADAL" clId="{10CDAF0E-8481-4377-9D42-04E5995CF88C}" dt="2023-10-18T07:50:49.561" v="2611" actId="478"/>
          <ac:picMkLst>
            <pc:docMk/>
            <pc:sldMk cId="3507227316" sldId="478"/>
            <ac:picMk id="2" creationId="{48D61F0F-2EA0-42AE-8014-2BD021353624}"/>
          </ac:picMkLst>
        </pc:picChg>
        <pc:picChg chg="del">
          <ac:chgData name="Ricky" userId="f5e45f7c-c565-4cbd-bd3c-a0aa6186ff68" providerId="ADAL" clId="{10CDAF0E-8481-4377-9D42-04E5995CF88C}" dt="2023-10-18T07:50:49.561" v="2611" actId="478"/>
          <ac:picMkLst>
            <pc:docMk/>
            <pc:sldMk cId="3507227316" sldId="478"/>
            <ac:picMk id="3" creationId="{DA512088-60A1-4939-8A94-9923431228AF}"/>
          </ac:picMkLst>
        </pc:picChg>
        <pc:picChg chg="del">
          <ac:chgData name="Ricky" userId="f5e45f7c-c565-4cbd-bd3c-a0aa6186ff68" providerId="ADAL" clId="{10CDAF0E-8481-4377-9D42-04E5995CF88C}" dt="2023-10-18T07:50:49.561" v="2611" actId="478"/>
          <ac:picMkLst>
            <pc:docMk/>
            <pc:sldMk cId="3507227316" sldId="478"/>
            <ac:picMk id="24" creationId="{A272D1CD-77DA-4674-8A54-93F282DB0DB1}"/>
          </ac:picMkLst>
        </pc:picChg>
        <pc:picChg chg="del">
          <ac:chgData name="Ricky" userId="f5e45f7c-c565-4cbd-bd3c-a0aa6186ff68" providerId="ADAL" clId="{10CDAF0E-8481-4377-9D42-04E5995CF88C}" dt="2023-10-18T07:50:49.561" v="2611" actId="478"/>
          <ac:picMkLst>
            <pc:docMk/>
            <pc:sldMk cId="3507227316" sldId="478"/>
            <ac:picMk id="25" creationId="{479739AB-4DF2-476D-9CBA-310462C976A1}"/>
          </ac:picMkLst>
        </pc:picChg>
        <pc:picChg chg="del">
          <ac:chgData name="Ricky" userId="f5e45f7c-c565-4cbd-bd3c-a0aa6186ff68" providerId="ADAL" clId="{10CDAF0E-8481-4377-9D42-04E5995CF88C}" dt="2023-10-18T07:50:49.561" v="2611" actId="478"/>
          <ac:picMkLst>
            <pc:docMk/>
            <pc:sldMk cId="3507227316" sldId="478"/>
            <ac:picMk id="26" creationId="{E7AA8ACD-4911-444A-A43D-9912E7276EF3}"/>
          </ac:picMkLst>
        </pc:picChg>
        <pc:picChg chg="del">
          <ac:chgData name="Ricky" userId="f5e45f7c-c565-4cbd-bd3c-a0aa6186ff68" providerId="ADAL" clId="{10CDAF0E-8481-4377-9D42-04E5995CF88C}" dt="2023-10-18T07:50:49.561" v="2611" actId="478"/>
          <ac:picMkLst>
            <pc:docMk/>
            <pc:sldMk cId="3507227316" sldId="478"/>
            <ac:picMk id="40" creationId="{358DA34C-3DA1-4330-B878-1BBEBD81AAE1}"/>
          </ac:picMkLst>
        </pc:picChg>
        <pc:cxnChg chg="del">
          <ac:chgData name="Ricky" userId="f5e45f7c-c565-4cbd-bd3c-a0aa6186ff68" providerId="ADAL" clId="{10CDAF0E-8481-4377-9D42-04E5995CF88C}" dt="2023-10-18T07:50:49.561" v="2611" actId="478"/>
          <ac:cxnSpMkLst>
            <pc:docMk/>
            <pc:sldMk cId="3507227316" sldId="478"/>
            <ac:cxnSpMk id="7" creationId="{436BDB7E-3FA1-463B-8C17-00703B693513}"/>
          </ac:cxnSpMkLst>
        </pc:cxnChg>
        <pc:cxnChg chg="del">
          <ac:chgData name="Ricky" userId="f5e45f7c-c565-4cbd-bd3c-a0aa6186ff68" providerId="ADAL" clId="{10CDAF0E-8481-4377-9D42-04E5995CF88C}" dt="2023-10-18T07:50:49.561" v="2611" actId="478"/>
          <ac:cxnSpMkLst>
            <pc:docMk/>
            <pc:sldMk cId="3507227316" sldId="478"/>
            <ac:cxnSpMk id="8" creationId="{472A5336-3567-48FA-AF10-FB333589EA26}"/>
          </ac:cxnSpMkLst>
        </pc:cxnChg>
        <pc:cxnChg chg="del mod">
          <ac:chgData name="Ricky" userId="f5e45f7c-c565-4cbd-bd3c-a0aa6186ff68" providerId="ADAL" clId="{10CDAF0E-8481-4377-9D42-04E5995CF88C}" dt="2023-10-18T07:50:49.561" v="2611" actId="478"/>
          <ac:cxnSpMkLst>
            <pc:docMk/>
            <pc:sldMk cId="3507227316" sldId="478"/>
            <ac:cxnSpMk id="9" creationId="{D40626F3-0010-4A43-8929-48373F4DCDF7}"/>
          </ac:cxnSpMkLst>
        </pc:cxnChg>
        <pc:cxnChg chg="del mod">
          <ac:chgData name="Ricky" userId="f5e45f7c-c565-4cbd-bd3c-a0aa6186ff68" providerId="ADAL" clId="{10CDAF0E-8481-4377-9D42-04E5995CF88C}" dt="2023-10-18T07:50:49.561" v="2611" actId="478"/>
          <ac:cxnSpMkLst>
            <pc:docMk/>
            <pc:sldMk cId="3507227316" sldId="478"/>
            <ac:cxnSpMk id="28" creationId="{3C90077B-65D2-40E0-ACDF-14A82D2D2788}"/>
          </ac:cxnSpMkLst>
        </pc:cxnChg>
        <pc:cxnChg chg="del mod">
          <ac:chgData name="Ricky" userId="f5e45f7c-c565-4cbd-bd3c-a0aa6186ff68" providerId="ADAL" clId="{10CDAF0E-8481-4377-9D42-04E5995CF88C}" dt="2023-10-18T07:50:49.561" v="2611" actId="478"/>
          <ac:cxnSpMkLst>
            <pc:docMk/>
            <pc:sldMk cId="3507227316" sldId="478"/>
            <ac:cxnSpMk id="31" creationId="{924C8620-A669-4F06-8A31-34B82C341642}"/>
          </ac:cxnSpMkLst>
        </pc:cxnChg>
        <pc:cxnChg chg="del mod">
          <ac:chgData name="Ricky" userId="f5e45f7c-c565-4cbd-bd3c-a0aa6186ff68" providerId="ADAL" clId="{10CDAF0E-8481-4377-9D42-04E5995CF88C}" dt="2023-10-18T07:50:49.561" v="2611" actId="478"/>
          <ac:cxnSpMkLst>
            <pc:docMk/>
            <pc:sldMk cId="3507227316" sldId="478"/>
            <ac:cxnSpMk id="35" creationId="{BBB01423-9AA7-43F4-A2E8-D8B52C03D5DC}"/>
          </ac:cxnSpMkLst>
        </pc:cxnChg>
        <pc:cxnChg chg="del mod">
          <ac:chgData name="Ricky" userId="f5e45f7c-c565-4cbd-bd3c-a0aa6186ff68" providerId="ADAL" clId="{10CDAF0E-8481-4377-9D42-04E5995CF88C}" dt="2023-10-18T07:50:49.561" v="2611" actId="478"/>
          <ac:cxnSpMkLst>
            <pc:docMk/>
            <pc:sldMk cId="3507227316" sldId="478"/>
            <ac:cxnSpMk id="45" creationId="{2FFF1E24-B18C-448F-8643-861EADFE86E2}"/>
          </ac:cxnSpMkLst>
        </pc:cxnChg>
      </pc:sldChg>
    </pc:docChg>
  </pc:docChgLst>
  <pc:docChgLst>
    <pc:chgData name="簡廷州" userId="S::611410041@office365.ccu.edu.tw::fe94e020-c311-454d-859b-15538b9848b5" providerId="AD" clId="Web-{A4DE6A95-BFC8-439B-914F-991E9A01BA83}"/>
    <pc:docChg chg="sldOrd">
      <pc:chgData name="簡廷州" userId="S::611410041@office365.ccu.edu.tw::fe94e020-c311-454d-859b-15538b9848b5" providerId="AD" clId="Web-{A4DE6A95-BFC8-439B-914F-991E9A01BA83}" dt="2023-09-22T16:14:37.549" v="0"/>
      <pc:docMkLst>
        <pc:docMk/>
      </pc:docMkLst>
      <pc:sldChg chg="ord">
        <pc:chgData name="簡廷州" userId="S::611410041@office365.ccu.edu.tw::fe94e020-c311-454d-859b-15538b9848b5" providerId="AD" clId="Web-{A4DE6A95-BFC8-439B-914F-991E9A01BA83}" dt="2023-09-22T16:14:37.549" v="0"/>
        <pc:sldMkLst>
          <pc:docMk/>
          <pc:sldMk cId="1777136547" sldId="361"/>
        </pc:sldMkLst>
      </pc:sldChg>
    </pc:docChg>
  </pc:docChgLst>
  <pc:docChgLst>
    <pc:chgData name="簡廷州" userId="fe94e020-c311-454d-859b-15538b9848b5" providerId="ADAL" clId="{ED5E7F4D-3144-42BD-9278-37E986F6715B}"/>
    <pc:docChg chg="undo redo custSel addSld delSld modSld sldOrd modMainMaster modSection">
      <pc:chgData name="簡廷州" userId="fe94e020-c311-454d-859b-15538b9848b5" providerId="ADAL" clId="{ED5E7F4D-3144-42BD-9278-37E986F6715B}" dt="2023-09-22T14:47:39.210" v="4312"/>
      <pc:docMkLst>
        <pc:docMk/>
      </pc:docMkLst>
      <pc:sldChg chg="modSp modNotesTx">
        <pc:chgData name="簡廷州" userId="fe94e020-c311-454d-859b-15538b9848b5" providerId="ADAL" clId="{ED5E7F4D-3144-42BD-9278-37E986F6715B}" dt="2023-09-21T05:07:19.096" v="1922" actId="113"/>
        <pc:sldMkLst>
          <pc:docMk/>
          <pc:sldMk cId="1777136547" sldId="361"/>
        </pc:sldMkLst>
        <pc:spChg chg="mod">
          <ac:chgData name="簡廷州" userId="fe94e020-c311-454d-859b-15538b9848b5" providerId="ADAL" clId="{ED5E7F4D-3144-42BD-9278-37E986F6715B}" dt="2023-09-21T05:07:19.096" v="1922" actId="113"/>
          <ac:spMkLst>
            <pc:docMk/>
            <pc:sldMk cId="1777136547" sldId="361"/>
            <ac:spMk id="2" creationId="{989404DA-5A0E-4DFC-82A8-F5333878B874}"/>
          </ac:spMkLst>
        </pc:spChg>
      </pc:sldChg>
      <pc:sldChg chg="modSp">
        <pc:chgData name="簡廷州" userId="fe94e020-c311-454d-859b-15538b9848b5" providerId="ADAL" clId="{ED5E7F4D-3144-42BD-9278-37E986F6715B}" dt="2023-09-22T13:58:02.122" v="4234" actId="207"/>
        <pc:sldMkLst>
          <pc:docMk/>
          <pc:sldMk cId="39515445" sldId="406"/>
        </pc:sldMkLst>
        <pc:spChg chg="mod">
          <ac:chgData name="簡廷州" userId="fe94e020-c311-454d-859b-15538b9848b5" providerId="ADAL" clId="{ED5E7F4D-3144-42BD-9278-37E986F6715B}" dt="2023-09-22T13:58:02.122" v="4234" actId="207"/>
          <ac:spMkLst>
            <pc:docMk/>
            <pc:sldMk cId="39515445" sldId="406"/>
            <ac:spMk id="2" creationId="{1E089546-DE61-4A12-A922-2168CACD2C03}"/>
          </ac:spMkLst>
        </pc:spChg>
      </pc:sldChg>
      <pc:sldChg chg="addSp delSp modSp">
        <pc:chgData name="簡廷州" userId="fe94e020-c311-454d-859b-15538b9848b5" providerId="ADAL" clId="{ED5E7F4D-3144-42BD-9278-37E986F6715B}" dt="2023-09-22T14:20:24.553" v="4302" actId="208"/>
        <pc:sldMkLst>
          <pc:docMk/>
          <pc:sldMk cId="2834938749" sldId="411"/>
        </pc:sldMkLst>
        <pc:spChg chg="mod">
          <ac:chgData name="簡廷州" userId="fe94e020-c311-454d-859b-15538b9848b5" providerId="ADAL" clId="{ED5E7F4D-3144-42BD-9278-37E986F6715B}" dt="2023-09-22T13:58:55.048" v="4237" actId="207"/>
          <ac:spMkLst>
            <pc:docMk/>
            <pc:sldMk cId="2834938749" sldId="411"/>
            <ac:spMk id="2" creationId="{5644DD66-782A-4D3E-B95E-9E7DB6A4B96E}"/>
          </ac:spMkLst>
        </pc:spChg>
        <pc:spChg chg="del">
          <ac:chgData name="簡廷州" userId="fe94e020-c311-454d-859b-15538b9848b5" providerId="ADAL" clId="{ED5E7F4D-3144-42BD-9278-37E986F6715B}" dt="2023-09-22T07:10:17.852" v="2234" actId="478"/>
          <ac:spMkLst>
            <pc:docMk/>
            <pc:sldMk cId="2834938749" sldId="411"/>
            <ac:spMk id="7" creationId="{E9797825-7C4B-49A3-A4AA-9B7882402EE3}"/>
          </ac:spMkLst>
        </pc:spChg>
        <pc:spChg chg="del">
          <ac:chgData name="簡廷州" userId="fe94e020-c311-454d-859b-15538b9848b5" providerId="ADAL" clId="{ED5E7F4D-3144-42BD-9278-37E986F6715B}" dt="2023-09-22T07:08:02.750" v="2222" actId="478"/>
          <ac:spMkLst>
            <pc:docMk/>
            <pc:sldMk cId="2834938749" sldId="411"/>
            <ac:spMk id="11" creationId="{DBC7A3E2-8F07-43CA-96CA-09E754BD6246}"/>
          </ac:spMkLst>
        </pc:spChg>
        <pc:spChg chg="mod">
          <ac:chgData name="簡廷州" userId="fe94e020-c311-454d-859b-15538b9848b5" providerId="ADAL" clId="{ED5E7F4D-3144-42BD-9278-37E986F6715B}" dt="2023-09-22T07:34:57.876" v="2347"/>
          <ac:spMkLst>
            <pc:docMk/>
            <pc:sldMk cId="2834938749" sldId="411"/>
            <ac:spMk id="23" creationId="{B502243C-1940-40D1-8C42-E3618679762B}"/>
          </ac:spMkLst>
        </pc:spChg>
        <pc:spChg chg="del">
          <ac:chgData name="簡廷州" userId="fe94e020-c311-454d-859b-15538b9848b5" providerId="ADAL" clId="{ED5E7F4D-3144-42BD-9278-37E986F6715B}" dt="2023-09-22T07:10:15.389" v="2233" actId="478"/>
          <ac:spMkLst>
            <pc:docMk/>
            <pc:sldMk cId="2834938749" sldId="411"/>
            <ac:spMk id="24" creationId="{265291FE-C385-4B79-B425-AEF54A3949AB}"/>
          </ac:spMkLst>
        </pc:spChg>
        <pc:spChg chg="del">
          <ac:chgData name="簡廷州" userId="fe94e020-c311-454d-859b-15538b9848b5" providerId="ADAL" clId="{ED5E7F4D-3144-42BD-9278-37E986F6715B}" dt="2023-09-22T07:08:42.248" v="2230" actId="478"/>
          <ac:spMkLst>
            <pc:docMk/>
            <pc:sldMk cId="2834938749" sldId="411"/>
            <ac:spMk id="25" creationId="{8B1BFD54-1F24-4348-B9C6-9EE38F97152D}"/>
          </ac:spMkLst>
        </pc:spChg>
        <pc:spChg chg="del">
          <ac:chgData name="簡廷州" userId="fe94e020-c311-454d-859b-15538b9848b5" providerId="ADAL" clId="{ED5E7F4D-3144-42BD-9278-37E986F6715B}" dt="2023-09-22T07:08:42.248" v="2230" actId="478"/>
          <ac:spMkLst>
            <pc:docMk/>
            <pc:sldMk cId="2834938749" sldId="411"/>
            <ac:spMk id="45" creationId="{418A0BC9-602F-4C98-A053-E43196D473EA}"/>
          </ac:spMkLst>
        </pc:spChg>
        <pc:spChg chg="del">
          <ac:chgData name="簡廷州" userId="fe94e020-c311-454d-859b-15538b9848b5" providerId="ADAL" clId="{ED5E7F4D-3144-42BD-9278-37E986F6715B}" dt="2023-09-22T07:08:42.248" v="2230" actId="478"/>
          <ac:spMkLst>
            <pc:docMk/>
            <pc:sldMk cId="2834938749" sldId="411"/>
            <ac:spMk id="50" creationId="{03B45DE4-72A0-4E06-8197-FA08A07AEC70}"/>
          </ac:spMkLst>
        </pc:spChg>
        <pc:spChg chg="del">
          <ac:chgData name="簡廷州" userId="fe94e020-c311-454d-859b-15538b9848b5" providerId="ADAL" clId="{ED5E7F4D-3144-42BD-9278-37E986F6715B}" dt="2023-09-22T07:08:42.248" v="2230" actId="478"/>
          <ac:spMkLst>
            <pc:docMk/>
            <pc:sldMk cId="2834938749" sldId="411"/>
            <ac:spMk id="51" creationId="{405E05EE-1DE9-485C-9FD7-863DF664B124}"/>
          </ac:spMkLst>
        </pc:spChg>
        <pc:spChg chg="del">
          <ac:chgData name="簡廷州" userId="fe94e020-c311-454d-859b-15538b9848b5" providerId="ADAL" clId="{ED5E7F4D-3144-42BD-9278-37E986F6715B}" dt="2023-09-22T07:35:02.413" v="2348" actId="478"/>
          <ac:spMkLst>
            <pc:docMk/>
            <pc:sldMk cId="2834938749" sldId="411"/>
            <ac:spMk id="58" creationId="{3DD40CEE-D560-40F2-B849-65F702E17D84}"/>
          </ac:spMkLst>
        </pc:spChg>
        <pc:spChg chg="mod">
          <ac:chgData name="簡廷州" userId="fe94e020-c311-454d-859b-15538b9848b5" providerId="ADAL" clId="{ED5E7F4D-3144-42BD-9278-37E986F6715B}" dt="2023-09-22T07:38:18.577" v="2516" actId="6549"/>
          <ac:spMkLst>
            <pc:docMk/>
            <pc:sldMk cId="2834938749" sldId="411"/>
            <ac:spMk id="60" creationId="{53CD0F87-06CB-4455-A856-F803BECD44A2}"/>
          </ac:spMkLst>
        </pc:spChg>
        <pc:spChg chg="del mod">
          <ac:chgData name="簡廷州" userId="fe94e020-c311-454d-859b-15538b9848b5" providerId="ADAL" clId="{ED5E7F4D-3144-42BD-9278-37E986F6715B}" dt="2023-09-22T07:34:35.494" v="2342" actId="478"/>
          <ac:spMkLst>
            <pc:docMk/>
            <pc:sldMk cId="2834938749" sldId="411"/>
            <ac:spMk id="65" creationId="{EB5C20A8-3732-4DD7-8066-278F601CABB3}"/>
          </ac:spMkLst>
        </pc:spChg>
        <pc:spChg chg="del">
          <ac:chgData name="簡廷州" userId="fe94e020-c311-454d-859b-15538b9848b5" providerId="ADAL" clId="{ED5E7F4D-3144-42BD-9278-37E986F6715B}" dt="2023-09-22T07:08:29.247" v="2229" actId="478"/>
          <ac:spMkLst>
            <pc:docMk/>
            <pc:sldMk cId="2834938749" sldId="411"/>
            <ac:spMk id="72" creationId="{35AC3602-71E5-4908-8399-CAA97CBAC298}"/>
          </ac:spMkLst>
        </pc:spChg>
        <pc:spChg chg="del">
          <ac:chgData name="簡廷州" userId="fe94e020-c311-454d-859b-15538b9848b5" providerId="ADAL" clId="{ED5E7F4D-3144-42BD-9278-37E986F6715B}" dt="2023-09-22T07:08:42.248" v="2230" actId="478"/>
          <ac:spMkLst>
            <pc:docMk/>
            <pc:sldMk cId="2834938749" sldId="411"/>
            <ac:spMk id="73" creationId="{F32B15D9-1F9E-4946-A423-34A78379FDF9}"/>
          </ac:spMkLst>
        </pc:spChg>
        <pc:spChg chg="del">
          <ac:chgData name="簡廷州" userId="fe94e020-c311-454d-859b-15538b9848b5" providerId="ADAL" clId="{ED5E7F4D-3144-42BD-9278-37E986F6715B}" dt="2023-09-22T07:08:29.247" v="2229" actId="478"/>
          <ac:spMkLst>
            <pc:docMk/>
            <pc:sldMk cId="2834938749" sldId="411"/>
            <ac:spMk id="74" creationId="{CDEDEE80-140E-492A-8D4C-5258524358DF}"/>
          </ac:spMkLst>
        </pc:spChg>
        <pc:spChg chg="del">
          <ac:chgData name="簡廷州" userId="fe94e020-c311-454d-859b-15538b9848b5" providerId="ADAL" clId="{ED5E7F4D-3144-42BD-9278-37E986F6715B}" dt="2023-09-22T07:08:05.615" v="2223" actId="478"/>
          <ac:spMkLst>
            <pc:docMk/>
            <pc:sldMk cId="2834938749" sldId="411"/>
            <ac:spMk id="75" creationId="{39842C8B-C318-4F66-BCC0-C4AA81C97B4F}"/>
          </ac:spMkLst>
        </pc:spChg>
        <pc:spChg chg="del">
          <ac:chgData name="簡廷州" userId="fe94e020-c311-454d-859b-15538b9848b5" providerId="ADAL" clId="{ED5E7F4D-3144-42BD-9278-37E986F6715B}" dt="2023-09-22T07:34:47.243" v="2346" actId="478"/>
          <ac:spMkLst>
            <pc:docMk/>
            <pc:sldMk cId="2834938749" sldId="411"/>
            <ac:spMk id="76" creationId="{C9A76297-90E4-47F2-A6D2-5EAEFDCAC142}"/>
          </ac:spMkLst>
        </pc:spChg>
        <pc:spChg chg="mod">
          <ac:chgData name="簡廷州" userId="fe94e020-c311-454d-859b-15538b9848b5" providerId="ADAL" clId="{ED5E7F4D-3144-42BD-9278-37E986F6715B}" dt="2023-09-22T07:35:46.703" v="2395" actId="20577"/>
          <ac:spMkLst>
            <pc:docMk/>
            <pc:sldMk cId="2834938749" sldId="411"/>
            <ac:spMk id="77" creationId="{275A578B-9984-4161-BA60-9012BB1D3DED}"/>
          </ac:spMkLst>
        </pc:spChg>
        <pc:spChg chg="del mod">
          <ac:chgData name="簡廷州" userId="fe94e020-c311-454d-859b-15538b9848b5" providerId="ADAL" clId="{ED5E7F4D-3144-42BD-9278-37E986F6715B}" dt="2023-09-22T07:35:43.800" v="2387" actId="478"/>
          <ac:spMkLst>
            <pc:docMk/>
            <pc:sldMk cId="2834938749" sldId="411"/>
            <ac:spMk id="78" creationId="{6FC5C4CA-B1EB-40BD-8C4D-8D4F2FBFEB03}"/>
          </ac:spMkLst>
        </pc:spChg>
        <pc:spChg chg="del">
          <ac:chgData name="簡廷州" userId="fe94e020-c311-454d-859b-15538b9848b5" providerId="ADAL" clId="{ED5E7F4D-3144-42BD-9278-37E986F6715B}" dt="2023-09-22T07:08:29.247" v="2229" actId="478"/>
          <ac:spMkLst>
            <pc:docMk/>
            <pc:sldMk cId="2834938749" sldId="411"/>
            <ac:spMk id="79" creationId="{F0AE585C-3373-4CCE-9BA0-6DBFD767ABDA}"/>
          </ac:spMkLst>
        </pc:spChg>
        <pc:spChg chg="del">
          <ac:chgData name="簡廷州" userId="fe94e020-c311-454d-859b-15538b9848b5" providerId="ADAL" clId="{ED5E7F4D-3144-42BD-9278-37E986F6715B}" dt="2023-09-22T07:08:29.247" v="2229" actId="478"/>
          <ac:spMkLst>
            <pc:docMk/>
            <pc:sldMk cId="2834938749" sldId="411"/>
            <ac:spMk id="80" creationId="{3B8D5966-44BB-474D-B9C4-58C5F3A74BD4}"/>
          </ac:spMkLst>
        </pc:spChg>
        <pc:spChg chg="mod">
          <ac:chgData name="簡廷州" userId="fe94e020-c311-454d-859b-15538b9848b5" providerId="ADAL" clId="{ED5E7F4D-3144-42BD-9278-37E986F6715B}" dt="2023-09-22T07:38:19.425" v="2520" actId="20577"/>
          <ac:spMkLst>
            <pc:docMk/>
            <pc:sldMk cId="2834938749" sldId="411"/>
            <ac:spMk id="81" creationId="{F7831C2A-32AB-4F21-B605-7BCD6FD3A9A1}"/>
          </ac:spMkLst>
        </pc:spChg>
        <pc:spChg chg="del mod">
          <ac:chgData name="簡廷州" userId="fe94e020-c311-454d-859b-15538b9848b5" providerId="ADAL" clId="{ED5E7F4D-3144-42BD-9278-37E986F6715B}" dt="2023-09-22T07:35:28.950" v="2360" actId="478"/>
          <ac:spMkLst>
            <pc:docMk/>
            <pc:sldMk cId="2834938749" sldId="411"/>
            <ac:spMk id="82" creationId="{8BEDAA21-E06B-4763-842D-BF48144D3901}"/>
          </ac:spMkLst>
        </pc:spChg>
        <pc:spChg chg="add del mod">
          <ac:chgData name="簡廷州" userId="fe94e020-c311-454d-859b-15538b9848b5" providerId="ADAL" clId="{ED5E7F4D-3144-42BD-9278-37E986F6715B}" dt="2023-09-22T07:08:24.421" v="2228" actId="478"/>
          <ac:spMkLst>
            <pc:docMk/>
            <pc:sldMk cId="2834938749" sldId="411"/>
            <ac:spMk id="92" creationId="{B31B050E-CDF7-4293-AA54-2C7EE03E3E40}"/>
          </ac:spMkLst>
        </pc:spChg>
        <pc:spChg chg="add del mod">
          <ac:chgData name="簡廷州" userId="fe94e020-c311-454d-859b-15538b9848b5" providerId="ADAL" clId="{ED5E7F4D-3144-42BD-9278-37E986F6715B}" dt="2023-09-22T07:08:24.421" v="2228" actId="478"/>
          <ac:spMkLst>
            <pc:docMk/>
            <pc:sldMk cId="2834938749" sldId="411"/>
            <ac:spMk id="93" creationId="{EF355C28-98F7-4832-8665-27E31878B091}"/>
          </ac:spMkLst>
        </pc:spChg>
        <pc:spChg chg="add del mod">
          <ac:chgData name="簡廷州" userId="fe94e020-c311-454d-859b-15538b9848b5" providerId="ADAL" clId="{ED5E7F4D-3144-42BD-9278-37E986F6715B}" dt="2023-09-22T07:08:24.421" v="2228" actId="478"/>
          <ac:spMkLst>
            <pc:docMk/>
            <pc:sldMk cId="2834938749" sldId="411"/>
            <ac:spMk id="94" creationId="{1812A916-010F-4968-BC79-ACB47FEC51E9}"/>
          </ac:spMkLst>
        </pc:spChg>
        <pc:spChg chg="add del mod">
          <ac:chgData name="簡廷州" userId="fe94e020-c311-454d-859b-15538b9848b5" providerId="ADAL" clId="{ED5E7F4D-3144-42BD-9278-37E986F6715B}" dt="2023-09-22T07:08:24.421" v="2228" actId="478"/>
          <ac:spMkLst>
            <pc:docMk/>
            <pc:sldMk cId="2834938749" sldId="411"/>
            <ac:spMk id="95" creationId="{24D82809-EEE9-4563-B96E-2CBE97FBF171}"/>
          </ac:spMkLst>
        </pc:spChg>
        <pc:spChg chg="del">
          <ac:chgData name="簡廷州" userId="fe94e020-c311-454d-859b-15538b9848b5" providerId="ADAL" clId="{ED5E7F4D-3144-42BD-9278-37E986F6715B}" dt="2023-09-22T07:43:13.090" v="2596" actId="478"/>
          <ac:spMkLst>
            <pc:docMk/>
            <pc:sldMk cId="2834938749" sldId="411"/>
            <ac:spMk id="105" creationId="{D4AC3914-CF97-4455-9D73-516C4C7F7435}"/>
          </ac:spMkLst>
        </pc:spChg>
        <pc:spChg chg="del mod">
          <ac:chgData name="簡廷州" userId="fe94e020-c311-454d-859b-15538b9848b5" providerId="ADAL" clId="{ED5E7F4D-3144-42BD-9278-37E986F6715B}" dt="2023-09-22T08:40:55.145" v="2984" actId="478"/>
          <ac:spMkLst>
            <pc:docMk/>
            <pc:sldMk cId="2834938749" sldId="411"/>
            <ac:spMk id="107" creationId="{986526DF-C4ED-485E-BD40-04D7E238AF6F}"/>
          </ac:spMkLst>
        </pc:spChg>
        <pc:spChg chg="del">
          <ac:chgData name="簡廷州" userId="fe94e020-c311-454d-859b-15538b9848b5" providerId="ADAL" clId="{ED5E7F4D-3144-42BD-9278-37E986F6715B}" dt="2023-09-22T07:41:39.875" v="2553" actId="478"/>
          <ac:spMkLst>
            <pc:docMk/>
            <pc:sldMk cId="2834938749" sldId="411"/>
            <ac:spMk id="109" creationId="{F1061DA1-468D-4E94-9B7B-0E15C1F733A7}"/>
          </ac:spMkLst>
        </pc:spChg>
        <pc:spChg chg="mod">
          <ac:chgData name="簡廷州" userId="fe94e020-c311-454d-859b-15538b9848b5" providerId="ADAL" clId="{ED5E7F4D-3144-42BD-9278-37E986F6715B}" dt="2023-09-22T08:45:23.016" v="3027" actId="20577"/>
          <ac:spMkLst>
            <pc:docMk/>
            <pc:sldMk cId="2834938749" sldId="411"/>
            <ac:spMk id="121" creationId="{7217482B-9159-4364-822B-FF1BA088B6F2}"/>
          </ac:spMkLst>
        </pc:spChg>
        <pc:spChg chg="del">
          <ac:chgData name="簡廷州" userId="fe94e020-c311-454d-859b-15538b9848b5" providerId="ADAL" clId="{ED5E7F4D-3144-42BD-9278-37E986F6715B}" dt="2023-09-22T07:43:15.042" v="2597" actId="478"/>
          <ac:spMkLst>
            <pc:docMk/>
            <pc:sldMk cId="2834938749" sldId="411"/>
            <ac:spMk id="122" creationId="{713C632A-0049-40CE-A0A5-C4D6259A8A24}"/>
          </ac:spMkLst>
        </pc:spChg>
        <pc:spChg chg="del">
          <ac:chgData name="簡廷州" userId="fe94e020-c311-454d-859b-15538b9848b5" providerId="ADAL" clId="{ED5E7F4D-3144-42BD-9278-37E986F6715B}" dt="2023-09-22T07:41:37.588" v="2552" actId="478"/>
          <ac:spMkLst>
            <pc:docMk/>
            <pc:sldMk cId="2834938749" sldId="411"/>
            <ac:spMk id="123" creationId="{75D02C0E-040F-4F9F-9599-AF252FE1577D}"/>
          </ac:spMkLst>
        </pc:spChg>
        <pc:spChg chg="mod">
          <ac:chgData name="簡廷州" userId="fe94e020-c311-454d-859b-15538b9848b5" providerId="ADAL" clId="{ED5E7F4D-3144-42BD-9278-37E986F6715B}" dt="2023-09-22T07:44:45.446" v="2636" actId="1076"/>
          <ac:spMkLst>
            <pc:docMk/>
            <pc:sldMk cId="2834938749" sldId="411"/>
            <ac:spMk id="131" creationId="{347C5846-BFF7-41BA-8EA4-3C9B224D65CB}"/>
          </ac:spMkLst>
        </pc:spChg>
        <pc:spChg chg="mod">
          <ac:chgData name="簡廷州" userId="fe94e020-c311-454d-859b-15538b9848b5" providerId="ADAL" clId="{ED5E7F4D-3144-42BD-9278-37E986F6715B}" dt="2023-09-22T07:44:45.446" v="2636" actId="1076"/>
          <ac:spMkLst>
            <pc:docMk/>
            <pc:sldMk cId="2834938749" sldId="411"/>
            <ac:spMk id="132" creationId="{C9D8C575-7990-46E9-B131-E2855CAB4439}"/>
          </ac:spMkLst>
        </pc:spChg>
        <pc:spChg chg="mod">
          <ac:chgData name="簡廷州" userId="fe94e020-c311-454d-859b-15538b9848b5" providerId="ADAL" clId="{ED5E7F4D-3144-42BD-9278-37E986F6715B}" dt="2023-09-22T07:46:40.331" v="2704" actId="208"/>
          <ac:spMkLst>
            <pc:docMk/>
            <pc:sldMk cId="2834938749" sldId="411"/>
            <ac:spMk id="133" creationId="{DA2DC6CD-C0EF-47CE-9A65-8ADE7B1D6511}"/>
          </ac:spMkLst>
        </pc:spChg>
        <pc:spChg chg="mod">
          <ac:chgData name="簡廷州" userId="fe94e020-c311-454d-859b-15538b9848b5" providerId="ADAL" clId="{ED5E7F4D-3144-42BD-9278-37E986F6715B}" dt="2023-09-22T07:46:34.648" v="2703" actId="208"/>
          <ac:spMkLst>
            <pc:docMk/>
            <pc:sldMk cId="2834938749" sldId="411"/>
            <ac:spMk id="134" creationId="{56760223-7196-4020-8A1E-9E64438CCDFA}"/>
          </ac:spMkLst>
        </pc:spChg>
        <pc:spChg chg="mod">
          <ac:chgData name="簡廷州" userId="fe94e020-c311-454d-859b-15538b9848b5" providerId="ADAL" clId="{ED5E7F4D-3144-42BD-9278-37E986F6715B}" dt="2023-09-22T07:44:34.065" v="2635" actId="1076"/>
          <ac:spMkLst>
            <pc:docMk/>
            <pc:sldMk cId="2834938749" sldId="411"/>
            <ac:spMk id="140" creationId="{E1DD520E-10DB-4B04-8685-AC05F5FA170A}"/>
          </ac:spMkLst>
        </pc:spChg>
        <pc:spChg chg="mod">
          <ac:chgData name="簡廷州" userId="fe94e020-c311-454d-859b-15538b9848b5" providerId="ADAL" clId="{ED5E7F4D-3144-42BD-9278-37E986F6715B}" dt="2023-09-22T07:44:34.065" v="2635" actId="1076"/>
          <ac:spMkLst>
            <pc:docMk/>
            <pc:sldMk cId="2834938749" sldId="411"/>
            <ac:spMk id="141" creationId="{BDF5BE76-4469-4953-BECC-1820CA5C5119}"/>
          </ac:spMkLst>
        </pc:spChg>
        <pc:spChg chg="del">
          <ac:chgData name="簡廷州" userId="fe94e020-c311-454d-859b-15538b9848b5" providerId="ADAL" clId="{ED5E7F4D-3144-42BD-9278-37E986F6715B}" dt="2023-09-22T07:41:46.580" v="2556" actId="478"/>
          <ac:spMkLst>
            <pc:docMk/>
            <pc:sldMk cId="2834938749" sldId="411"/>
            <ac:spMk id="143" creationId="{F598ADB4-B2C7-4EC8-8FD0-572890F6CDBF}"/>
          </ac:spMkLst>
        </pc:spChg>
        <pc:spChg chg="del">
          <ac:chgData name="簡廷州" userId="fe94e020-c311-454d-859b-15538b9848b5" providerId="ADAL" clId="{ED5E7F4D-3144-42BD-9278-37E986F6715B}" dt="2023-09-22T07:41:43.790" v="2555" actId="478"/>
          <ac:spMkLst>
            <pc:docMk/>
            <pc:sldMk cId="2834938749" sldId="411"/>
            <ac:spMk id="148" creationId="{72151CAA-0A58-40CA-86A5-C1BE4C70846A}"/>
          </ac:spMkLst>
        </pc:spChg>
        <pc:spChg chg="del">
          <ac:chgData name="簡廷州" userId="fe94e020-c311-454d-859b-15538b9848b5" providerId="ADAL" clId="{ED5E7F4D-3144-42BD-9278-37E986F6715B}" dt="2023-09-22T07:41:41.532" v="2554" actId="478"/>
          <ac:spMkLst>
            <pc:docMk/>
            <pc:sldMk cId="2834938749" sldId="411"/>
            <ac:spMk id="149" creationId="{1ECAF3FC-43DF-45B8-9303-CCC525DE4EAE}"/>
          </ac:spMkLst>
        </pc:spChg>
        <pc:spChg chg="mod">
          <ac:chgData name="簡廷州" userId="fe94e020-c311-454d-859b-15538b9848b5" providerId="ADAL" clId="{ED5E7F4D-3144-42BD-9278-37E986F6715B}" dt="2023-09-22T07:43:30.721" v="2615" actId="20577"/>
          <ac:spMkLst>
            <pc:docMk/>
            <pc:sldMk cId="2834938749" sldId="411"/>
            <ac:spMk id="156" creationId="{4F962834-6E4C-48F0-ADF0-F93EFF14A606}"/>
          </ac:spMkLst>
        </pc:spChg>
        <pc:spChg chg="mod">
          <ac:chgData name="簡廷州" userId="fe94e020-c311-454d-859b-15538b9848b5" providerId="ADAL" clId="{ED5E7F4D-3144-42BD-9278-37E986F6715B}" dt="2023-09-22T07:42:47.935" v="2592" actId="1076"/>
          <ac:spMkLst>
            <pc:docMk/>
            <pc:sldMk cId="2834938749" sldId="411"/>
            <ac:spMk id="158" creationId="{BEF2D1AD-BD74-4609-8F33-CEF1F160C8BF}"/>
          </ac:spMkLst>
        </pc:spChg>
        <pc:spChg chg="mod">
          <ac:chgData name="簡廷州" userId="fe94e020-c311-454d-859b-15538b9848b5" providerId="ADAL" clId="{ED5E7F4D-3144-42BD-9278-37E986F6715B}" dt="2023-09-22T07:51:58.685" v="2722" actId="20577"/>
          <ac:spMkLst>
            <pc:docMk/>
            <pc:sldMk cId="2834938749" sldId="411"/>
            <ac:spMk id="163" creationId="{7AE13AC1-BD41-4046-BA6C-16726437536D}"/>
          </ac:spMkLst>
        </pc:spChg>
        <pc:spChg chg="mod">
          <ac:chgData name="簡廷州" userId="fe94e020-c311-454d-859b-15538b9848b5" providerId="ADAL" clId="{ED5E7F4D-3144-42BD-9278-37E986F6715B}" dt="2023-09-22T07:42:55.086" v="2595" actId="1076"/>
          <ac:spMkLst>
            <pc:docMk/>
            <pc:sldMk cId="2834938749" sldId="411"/>
            <ac:spMk id="165" creationId="{71036937-378C-4588-9924-6E099F087E4B}"/>
          </ac:spMkLst>
        </pc:spChg>
        <pc:spChg chg="del">
          <ac:chgData name="簡廷州" userId="fe94e020-c311-454d-859b-15538b9848b5" providerId="ADAL" clId="{ED5E7F4D-3144-42BD-9278-37E986F6715B}" dt="2023-09-22T07:41:56.679" v="2558" actId="478"/>
          <ac:spMkLst>
            <pc:docMk/>
            <pc:sldMk cId="2834938749" sldId="411"/>
            <ac:spMk id="170" creationId="{73BBB0B9-51B9-4664-96B7-AB1BEBDF0075}"/>
          </ac:spMkLst>
        </pc:spChg>
        <pc:spChg chg="del">
          <ac:chgData name="簡廷州" userId="fe94e020-c311-454d-859b-15538b9848b5" providerId="ADAL" clId="{ED5E7F4D-3144-42BD-9278-37E986F6715B}" dt="2023-09-22T07:41:56.679" v="2558" actId="478"/>
          <ac:spMkLst>
            <pc:docMk/>
            <pc:sldMk cId="2834938749" sldId="411"/>
            <ac:spMk id="171" creationId="{B4E22CFA-51CD-473E-BEF1-CAEC5C293F6F}"/>
          </ac:spMkLst>
        </pc:spChg>
        <pc:spChg chg="del mod">
          <ac:chgData name="簡廷州" userId="fe94e020-c311-454d-859b-15538b9848b5" providerId="ADAL" clId="{ED5E7F4D-3144-42BD-9278-37E986F6715B}" dt="2023-09-22T07:41:35.180" v="2551" actId="478"/>
          <ac:spMkLst>
            <pc:docMk/>
            <pc:sldMk cId="2834938749" sldId="411"/>
            <ac:spMk id="172" creationId="{83EB53D6-D61F-4267-8FD3-EAF1192B7CA9}"/>
          </ac:spMkLst>
        </pc:spChg>
        <pc:spChg chg="del">
          <ac:chgData name="簡廷州" userId="fe94e020-c311-454d-859b-15538b9848b5" providerId="ADAL" clId="{ED5E7F4D-3144-42BD-9278-37E986F6715B}" dt="2023-09-22T07:41:56.679" v="2558" actId="478"/>
          <ac:spMkLst>
            <pc:docMk/>
            <pc:sldMk cId="2834938749" sldId="411"/>
            <ac:spMk id="173" creationId="{D6997819-FE9D-4DF4-A217-03B193B60B09}"/>
          </ac:spMkLst>
        </pc:spChg>
        <pc:spChg chg="del">
          <ac:chgData name="簡廷州" userId="fe94e020-c311-454d-859b-15538b9848b5" providerId="ADAL" clId="{ED5E7F4D-3144-42BD-9278-37E986F6715B}" dt="2023-09-22T07:41:56.679" v="2558" actId="478"/>
          <ac:spMkLst>
            <pc:docMk/>
            <pc:sldMk cId="2834938749" sldId="411"/>
            <ac:spMk id="174" creationId="{337853A8-7EC9-408B-AF73-8849B66C833E}"/>
          </ac:spMkLst>
        </pc:spChg>
        <pc:spChg chg="mod">
          <ac:chgData name="簡廷州" userId="fe94e020-c311-454d-859b-15538b9848b5" providerId="ADAL" clId="{ED5E7F4D-3144-42BD-9278-37E986F6715B}" dt="2023-09-22T09:35:16.136" v="3256" actId="14100"/>
          <ac:spMkLst>
            <pc:docMk/>
            <pc:sldMk cId="2834938749" sldId="411"/>
            <ac:spMk id="175" creationId="{8CB2AFD5-2D9C-4EF4-B75C-8A39C1A5BBED}"/>
          </ac:spMkLst>
        </pc:spChg>
        <pc:spChg chg="del">
          <ac:chgData name="簡廷州" userId="fe94e020-c311-454d-859b-15538b9848b5" providerId="ADAL" clId="{ED5E7F4D-3144-42BD-9278-37E986F6715B}" dt="2023-09-22T07:42:24.143" v="2578" actId="478"/>
          <ac:spMkLst>
            <pc:docMk/>
            <pc:sldMk cId="2834938749" sldId="411"/>
            <ac:spMk id="176" creationId="{6578B275-7A42-4AFA-993C-7AE972B545D5}"/>
          </ac:spMkLst>
        </pc:spChg>
        <pc:spChg chg="del">
          <ac:chgData name="簡廷州" userId="fe94e020-c311-454d-859b-15538b9848b5" providerId="ADAL" clId="{ED5E7F4D-3144-42BD-9278-37E986F6715B}" dt="2023-09-22T07:41:56.679" v="2558" actId="478"/>
          <ac:spMkLst>
            <pc:docMk/>
            <pc:sldMk cId="2834938749" sldId="411"/>
            <ac:spMk id="177" creationId="{6D4C6A9F-023A-49AB-BF20-1C175E7C2179}"/>
          </ac:spMkLst>
        </pc:spChg>
        <pc:spChg chg="del">
          <ac:chgData name="簡廷州" userId="fe94e020-c311-454d-859b-15538b9848b5" providerId="ADAL" clId="{ED5E7F4D-3144-42BD-9278-37E986F6715B}" dt="2023-09-22T07:41:56.679" v="2558" actId="478"/>
          <ac:spMkLst>
            <pc:docMk/>
            <pc:sldMk cId="2834938749" sldId="411"/>
            <ac:spMk id="178" creationId="{36F4BDAC-A418-4C75-9630-0439108C8347}"/>
          </ac:spMkLst>
        </pc:spChg>
        <pc:spChg chg="mod">
          <ac:chgData name="簡廷州" userId="fe94e020-c311-454d-859b-15538b9848b5" providerId="ADAL" clId="{ED5E7F4D-3144-42BD-9278-37E986F6715B}" dt="2023-09-22T09:35:05.267" v="3246" actId="20577"/>
          <ac:spMkLst>
            <pc:docMk/>
            <pc:sldMk cId="2834938749" sldId="411"/>
            <ac:spMk id="179" creationId="{C2C1893D-2A2E-493B-A9DA-817E4C6349C0}"/>
          </ac:spMkLst>
        </pc:spChg>
        <pc:spChg chg="del mod">
          <ac:chgData name="簡廷州" userId="fe94e020-c311-454d-859b-15538b9848b5" providerId="ADAL" clId="{ED5E7F4D-3144-42BD-9278-37E986F6715B}" dt="2023-09-22T07:42:13.190" v="2564" actId="478"/>
          <ac:spMkLst>
            <pc:docMk/>
            <pc:sldMk cId="2834938749" sldId="411"/>
            <ac:spMk id="180" creationId="{FC15EE2E-60C4-49E3-B386-28F84BFCD859}"/>
          </ac:spMkLst>
        </pc:spChg>
        <pc:spChg chg="mod">
          <ac:chgData name="簡廷州" userId="fe94e020-c311-454d-859b-15538b9848b5" providerId="ADAL" clId="{ED5E7F4D-3144-42BD-9278-37E986F6715B}" dt="2023-09-22T08:41:33.801" v="2995" actId="1076"/>
          <ac:spMkLst>
            <pc:docMk/>
            <pc:sldMk cId="2834938749" sldId="411"/>
            <ac:spMk id="186" creationId="{E4FEA1A0-AB83-4421-BBD1-4F9DC3CBD0D9}"/>
          </ac:spMkLst>
        </pc:spChg>
        <pc:spChg chg="mod">
          <ac:chgData name="簡廷州" userId="fe94e020-c311-454d-859b-15538b9848b5" providerId="ADAL" clId="{ED5E7F4D-3144-42BD-9278-37E986F6715B}" dt="2023-09-22T08:41:33.801" v="2995" actId="1076"/>
          <ac:spMkLst>
            <pc:docMk/>
            <pc:sldMk cId="2834938749" sldId="411"/>
            <ac:spMk id="187" creationId="{958336AC-07F3-4184-AE9F-9FDFC6323CA8}"/>
          </ac:spMkLst>
        </pc:spChg>
        <pc:spChg chg="mod">
          <ac:chgData name="簡廷州" userId="fe94e020-c311-454d-859b-15538b9848b5" providerId="ADAL" clId="{ED5E7F4D-3144-42BD-9278-37E986F6715B}" dt="2023-09-22T14:20:24.553" v="4302" actId="208"/>
          <ac:spMkLst>
            <pc:docMk/>
            <pc:sldMk cId="2834938749" sldId="411"/>
            <ac:spMk id="194" creationId="{1D06499E-E7A8-4B75-80E8-9E5B48BB6BBD}"/>
          </ac:spMkLst>
        </pc:spChg>
        <pc:spChg chg="mod">
          <ac:chgData name="簡廷州" userId="fe94e020-c311-454d-859b-15538b9848b5" providerId="ADAL" clId="{ED5E7F4D-3144-42BD-9278-37E986F6715B}" dt="2023-09-22T14:20:20.773" v="4301" actId="208"/>
          <ac:spMkLst>
            <pc:docMk/>
            <pc:sldMk cId="2834938749" sldId="411"/>
            <ac:spMk id="195" creationId="{D872364C-426E-4BB0-970E-8ED33CF1CE35}"/>
          </ac:spMkLst>
        </pc:spChg>
        <pc:spChg chg="add del mod">
          <ac:chgData name="簡廷州" userId="fe94e020-c311-454d-859b-15538b9848b5" providerId="ADAL" clId="{ED5E7F4D-3144-42BD-9278-37E986F6715B}" dt="2023-09-22T12:41:37.307" v="3693" actId="478"/>
          <ac:spMkLst>
            <pc:docMk/>
            <pc:sldMk cId="2834938749" sldId="411"/>
            <ac:spMk id="204" creationId="{79076F77-531C-403A-87F0-E2018C80625F}"/>
          </ac:spMkLst>
        </pc:spChg>
        <pc:spChg chg="add del mod">
          <ac:chgData name="簡廷州" userId="fe94e020-c311-454d-859b-15538b9848b5" providerId="ADAL" clId="{ED5E7F4D-3144-42BD-9278-37E986F6715B}" dt="2023-09-22T12:42:16.531" v="3712" actId="478"/>
          <ac:spMkLst>
            <pc:docMk/>
            <pc:sldMk cId="2834938749" sldId="411"/>
            <ac:spMk id="226" creationId="{94CA0EFF-1305-4E42-B88B-037DC0CCF9FA}"/>
          </ac:spMkLst>
        </pc:spChg>
        <pc:spChg chg="mod">
          <ac:chgData name="簡廷州" userId="fe94e020-c311-454d-859b-15538b9848b5" providerId="ADAL" clId="{ED5E7F4D-3144-42BD-9278-37E986F6715B}" dt="2023-09-22T12:43:12.994" v="3725" actId="14100"/>
          <ac:spMkLst>
            <pc:docMk/>
            <pc:sldMk cId="2834938749" sldId="411"/>
            <ac:spMk id="228" creationId="{94C75AF9-9D78-48FE-926A-8AF43FEE8522}"/>
          </ac:spMkLst>
        </pc:spChg>
        <pc:spChg chg="mod">
          <ac:chgData name="簡廷州" userId="fe94e020-c311-454d-859b-15538b9848b5" providerId="ADAL" clId="{ED5E7F4D-3144-42BD-9278-37E986F6715B}" dt="2023-09-22T12:43:54.789" v="3737" actId="1076"/>
          <ac:spMkLst>
            <pc:docMk/>
            <pc:sldMk cId="2834938749" sldId="411"/>
            <ac:spMk id="229" creationId="{C4D7DE96-DD99-4CB9-BB42-9069DC663DF8}"/>
          </ac:spMkLst>
        </pc:spChg>
        <pc:spChg chg="add del mod">
          <ac:chgData name="簡廷州" userId="fe94e020-c311-454d-859b-15538b9848b5" providerId="ADAL" clId="{ED5E7F4D-3144-42BD-9278-37E986F6715B}" dt="2023-09-22T12:41:43.457" v="3696" actId="478"/>
          <ac:spMkLst>
            <pc:docMk/>
            <pc:sldMk cId="2834938749" sldId="411"/>
            <ac:spMk id="231" creationId="{E2AEDE76-0AF3-448E-B7A5-E3D69548C80A}"/>
          </ac:spMkLst>
        </pc:spChg>
        <pc:spChg chg="del topLvl">
          <ac:chgData name="簡廷州" userId="fe94e020-c311-454d-859b-15538b9848b5" providerId="ADAL" clId="{ED5E7F4D-3144-42BD-9278-37E986F6715B}" dt="2023-09-22T12:42:00.227" v="3707" actId="478"/>
          <ac:spMkLst>
            <pc:docMk/>
            <pc:sldMk cId="2834938749" sldId="411"/>
            <ac:spMk id="235" creationId="{5967E88F-9F4B-42BF-BE1C-F77772A95161}"/>
          </ac:spMkLst>
        </pc:spChg>
        <pc:spChg chg="del mod topLvl">
          <ac:chgData name="簡廷州" userId="fe94e020-c311-454d-859b-15538b9848b5" providerId="ADAL" clId="{ED5E7F4D-3144-42BD-9278-37E986F6715B}" dt="2023-09-22T12:42:03.026" v="3709" actId="478"/>
          <ac:spMkLst>
            <pc:docMk/>
            <pc:sldMk cId="2834938749" sldId="411"/>
            <ac:spMk id="236" creationId="{51B8DAF5-86B0-4E6A-94CF-D545035547DF}"/>
          </ac:spMkLst>
        </pc:spChg>
        <pc:spChg chg="mod">
          <ac:chgData name="簡廷州" userId="fe94e020-c311-454d-859b-15538b9848b5" providerId="ADAL" clId="{ED5E7F4D-3144-42BD-9278-37E986F6715B}" dt="2023-09-22T14:14:27.660" v="4271" actId="1076"/>
          <ac:spMkLst>
            <pc:docMk/>
            <pc:sldMk cId="2834938749" sldId="411"/>
            <ac:spMk id="241" creationId="{8F46401E-8C7A-41C8-AB87-081FE38F4D40}"/>
          </ac:spMkLst>
        </pc:spChg>
        <pc:spChg chg="add del mod">
          <ac:chgData name="簡廷州" userId="fe94e020-c311-454d-859b-15538b9848b5" providerId="ADAL" clId="{ED5E7F4D-3144-42BD-9278-37E986F6715B}" dt="2023-09-22T12:41:47.562" v="3699" actId="478"/>
          <ac:spMkLst>
            <pc:docMk/>
            <pc:sldMk cId="2834938749" sldId="411"/>
            <ac:spMk id="242" creationId="{73C9A915-ED69-4398-BB66-8AB939EE3DDC}"/>
          </ac:spMkLst>
        </pc:spChg>
        <pc:spChg chg="add mod">
          <ac:chgData name="簡廷州" userId="fe94e020-c311-454d-859b-15538b9848b5" providerId="ADAL" clId="{ED5E7F4D-3144-42BD-9278-37E986F6715B}" dt="2023-09-22T13:31:11.372" v="4207" actId="1035"/>
          <ac:spMkLst>
            <pc:docMk/>
            <pc:sldMk cId="2834938749" sldId="411"/>
            <ac:spMk id="246" creationId="{457DBB69-A402-4BE4-872F-8CDF0802AA09}"/>
          </ac:spMkLst>
        </pc:spChg>
        <pc:spChg chg="add del mod">
          <ac:chgData name="簡廷州" userId="fe94e020-c311-454d-859b-15538b9848b5" providerId="ADAL" clId="{ED5E7F4D-3144-42BD-9278-37E986F6715B}" dt="2023-09-22T12:42:18.603" v="3713" actId="478"/>
          <ac:spMkLst>
            <pc:docMk/>
            <pc:sldMk cId="2834938749" sldId="411"/>
            <ac:spMk id="247" creationId="{A888D3D5-6EED-414F-A1C4-FFF7CBBED6C1}"/>
          </ac:spMkLst>
        </pc:spChg>
        <pc:spChg chg="add del mod">
          <ac:chgData name="簡廷州" userId="fe94e020-c311-454d-859b-15538b9848b5" providerId="ADAL" clId="{ED5E7F4D-3144-42BD-9278-37E986F6715B}" dt="2023-09-22T12:41:56.827" v="3705" actId="478"/>
          <ac:spMkLst>
            <pc:docMk/>
            <pc:sldMk cId="2834938749" sldId="411"/>
            <ac:spMk id="248" creationId="{DCA0EFC5-FE57-4531-9291-7EBEB01C7A66}"/>
          </ac:spMkLst>
        </pc:spChg>
        <pc:spChg chg="add del mod">
          <ac:chgData name="簡廷州" userId="fe94e020-c311-454d-859b-15538b9848b5" providerId="ADAL" clId="{ED5E7F4D-3144-42BD-9278-37E986F6715B}" dt="2023-09-22T12:42:06.804" v="3711" actId="478"/>
          <ac:spMkLst>
            <pc:docMk/>
            <pc:sldMk cId="2834938749" sldId="411"/>
            <ac:spMk id="250" creationId="{FEFA0928-559B-4EAD-B09F-48016015EC55}"/>
          </ac:spMkLst>
        </pc:spChg>
        <pc:spChg chg="add del mod">
          <ac:chgData name="簡廷州" userId="fe94e020-c311-454d-859b-15538b9848b5" providerId="ADAL" clId="{ED5E7F4D-3144-42BD-9278-37E986F6715B}" dt="2023-09-22T12:44:50.444" v="3743" actId="478"/>
          <ac:spMkLst>
            <pc:docMk/>
            <pc:sldMk cId="2834938749" sldId="411"/>
            <ac:spMk id="251" creationId="{455C411B-F3DC-46EA-92B0-673BEDDE1606}"/>
          </ac:spMkLst>
        </pc:spChg>
        <pc:spChg chg="mod">
          <ac:chgData name="簡廷州" userId="fe94e020-c311-454d-859b-15538b9848b5" providerId="ADAL" clId="{ED5E7F4D-3144-42BD-9278-37E986F6715B}" dt="2023-09-22T12:42:59.619" v="3723" actId="14100"/>
          <ac:spMkLst>
            <pc:docMk/>
            <pc:sldMk cId="2834938749" sldId="411"/>
            <ac:spMk id="260" creationId="{397DED10-B490-48A3-BF2B-8470FECA6A1D}"/>
          </ac:spMkLst>
        </pc:spChg>
        <pc:spChg chg="mod">
          <ac:chgData name="簡廷州" userId="fe94e020-c311-454d-859b-15538b9848b5" providerId="ADAL" clId="{ED5E7F4D-3144-42BD-9278-37E986F6715B}" dt="2023-09-22T12:43:05.538" v="3724" actId="1076"/>
          <ac:spMkLst>
            <pc:docMk/>
            <pc:sldMk cId="2834938749" sldId="411"/>
            <ac:spMk id="261" creationId="{3D5B9BEF-FD53-4A73-880A-870894029162}"/>
          </ac:spMkLst>
        </pc:spChg>
        <pc:spChg chg="add mod">
          <ac:chgData name="簡廷州" userId="fe94e020-c311-454d-859b-15538b9848b5" providerId="ADAL" clId="{ED5E7F4D-3144-42BD-9278-37E986F6715B}" dt="2023-09-22T13:31:11.372" v="4207" actId="1035"/>
          <ac:spMkLst>
            <pc:docMk/>
            <pc:sldMk cId="2834938749" sldId="411"/>
            <ac:spMk id="279" creationId="{7C62BE90-BEC9-4096-8386-3BAD315B27B5}"/>
          </ac:spMkLst>
        </pc:spChg>
        <pc:spChg chg="add mod">
          <ac:chgData name="簡廷州" userId="fe94e020-c311-454d-859b-15538b9848b5" providerId="ADAL" clId="{ED5E7F4D-3144-42BD-9278-37E986F6715B}" dt="2023-09-22T13:31:11.372" v="4207" actId="1035"/>
          <ac:spMkLst>
            <pc:docMk/>
            <pc:sldMk cId="2834938749" sldId="411"/>
            <ac:spMk id="280" creationId="{FD1B8EC6-6FF5-4E65-BF74-33B98E4787F8}"/>
          </ac:spMkLst>
        </pc:spChg>
        <pc:spChg chg="add mod">
          <ac:chgData name="簡廷州" userId="fe94e020-c311-454d-859b-15538b9848b5" providerId="ADAL" clId="{ED5E7F4D-3144-42BD-9278-37E986F6715B}" dt="2023-09-22T13:31:11.372" v="4207" actId="1035"/>
          <ac:spMkLst>
            <pc:docMk/>
            <pc:sldMk cId="2834938749" sldId="411"/>
            <ac:spMk id="281" creationId="{4CA99F1B-421B-4055-9C22-A61C0FA8662D}"/>
          </ac:spMkLst>
        </pc:spChg>
        <pc:spChg chg="add mod">
          <ac:chgData name="簡廷州" userId="fe94e020-c311-454d-859b-15538b9848b5" providerId="ADAL" clId="{ED5E7F4D-3144-42BD-9278-37E986F6715B}" dt="2023-09-22T13:31:11.372" v="4207" actId="1035"/>
          <ac:spMkLst>
            <pc:docMk/>
            <pc:sldMk cId="2834938749" sldId="411"/>
            <ac:spMk id="282" creationId="{DB69F038-F292-4F85-A0C0-EE3CF3081F9F}"/>
          </ac:spMkLst>
        </pc:spChg>
        <pc:spChg chg="add del mod">
          <ac:chgData name="簡廷州" userId="fe94e020-c311-454d-859b-15538b9848b5" providerId="ADAL" clId="{ED5E7F4D-3144-42BD-9278-37E986F6715B}" dt="2023-09-22T12:41:53.051" v="3703" actId="478"/>
          <ac:spMkLst>
            <pc:docMk/>
            <pc:sldMk cId="2834938749" sldId="411"/>
            <ac:spMk id="285" creationId="{BC4C3111-D960-4824-94E8-FE935CDF94C0}"/>
          </ac:spMkLst>
        </pc:spChg>
        <pc:spChg chg="mod">
          <ac:chgData name="簡廷州" userId="fe94e020-c311-454d-859b-15538b9848b5" providerId="ADAL" clId="{ED5E7F4D-3144-42BD-9278-37E986F6715B}" dt="2023-09-22T12:42:42.642" v="3721" actId="20577"/>
          <ac:spMkLst>
            <pc:docMk/>
            <pc:sldMk cId="2834938749" sldId="411"/>
            <ac:spMk id="288" creationId="{D7D8A185-F349-41C3-A8B5-64A058829BD0}"/>
          </ac:spMkLst>
        </pc:spChg>
        <pc:spChg chg="add del mod">
          <ac:chgData name="簡廷州" userId="fe94e020-c311-454d-859b-15538b9848b5" providerId="ADAL" clId="{ED5E7F4D-3144-42BD-9278-37E986F6715B}" dt="2023-09-22T12:47:21.966" v="3784" actId="478"/>
          <ac:spMkLst>
            <pc:docMk/>
            <pc:sldMk cId="2834938749" sldId="411"/>
            <ac:spMk id="333" creationId="{0F7DB2E7-C235-4D82-B249-8702C61D82AB}"/>
          </ac:spMkLst>
        </pc:spChg>
        <pc:grpChg chg="add del mod">
          <ac:chgData name="簡廷州" userId="fe94e020-c311-454d-859b-15538b9848b5" providerId="ADAL" clId="{ED5E7F4D-3144-42BD-9278-37E986F6715B}" dt="2023-09-22T07:38:28.593" v="2521" actId="478"/>
          <ac:grpSpMkLst>
            <pc:docMk/>
            <pc:sldMk cId="2834938749" sldId="411"/>
            <ac:grpSpMk id="5" creationId="{5DF56AE6-2045-4EBB-AF94-B8A3B9738E6B}"/>
          </ac:grpSpMkLst>
        </pc:grpChg>
        <pc:grpChg chg="del">
          <ac:chgData name="簡廷州" userId="fe94e020-c311-454d-859b-15538b9848b5" providerId="ADAL" clId="{ED5E7F4D-3144-42BD-9278-37E986F6715B}" dt="2023-09-22T07:35:28.950" v="2360" actId="478"/>
          <ac:grpSpMkLst>
            <pc:docMk/>
            <pc:sldMk cId="2834938749" sldId="411"/>
            <ac:grpSpMk id="8" creationId="{A89551EC-908B-4A00-BD07-07A8B056FB87}"/>
          </ac:grpSpMkLst>
        </pc:grpChg>
        <pc:grpChg chg="del mod">
          <ac:chgData name="簡廷州" userId="fe94e020-c311-454d-859b-15538b9848b5" providerId="ADAL" clId="{ED5E7F4D-3144-42BD-9278-37E986F6715B}" dt="2023-09-22T07:08:29.247" v="2229" actId="478"/>
          <ac:grpSpMkLst>
            <pc:docMk/>
            <pc:sldMk cId="2834938749" sldId="411"/>
            <ac:grpSpMk id="14" creationId="{47FC4B0A-034B-45C8-B4F2-489059E3C927}"/>
          </ac:grpSpMkLst>
        </pc:grpChg>
        <pc:grpChg chg="del">
          <ac:chgData name="簡廷州" userId="fe94e020-c311-454d-859b-15538b9848b5" providerId="ADAL" clId="{ED5E7F4D-3144-42BD-9278-37E986F6715B}" dt="2023-09-22T07:35:43.800" v="2387" actId="478"/>
          <ac:grpSpMkLst>
            <pc:docMk/>
            <pc:sldMk cId="2834938749" sldId="411"/>
            <ac:grpSpMk id="18" creationId="{58AE400A-2DB6-45C0-84F8-F3E1EFBA07DA}"/>
          </ac:grpSpMkLst>
        </pc:grpChg>
        <pc:grpChg chg="del">
          <ac:chgData name="簡廷州" userId="fe94e020-c311-454d-859b-15538b9848b5" providerId="ADAL" clId="{ED5E7F4D-3144-42BD-9278-37E986F6715B}" dt="2023-09-22T07:08:05.615" v="2223" actId="478"/>
          <ac:grpSpMkLst>
            <pc:docMk/>
            <pc:sldMk cId="2834938749" sldId="411"/>
            <ac:grpSpMk id="19" creationId="{B5A0BF6C-D571-4305-8B73-A2B05C27875D}"/>
          </ac:grpSpMkLst>
        </pc:grpChg>
        <pc:grpChg chg="del mod">
          <ac:chgData name="簡廷州" userId="fe94e020-c311-454d-859b-15538b9848b5" providerId="ADAL" clId="{ED5E7F4D-3144-42BD-9278-37E986F6715B}" dt="2023-09-22T07:08:42.248" v="2230" actId="478"/>
          <ac:grpSpMkLst>
            <pc:docMk/>
            <pc:sldMk cId="2834938749" sldId="411"/>
            <ac:grpSpMk id="28" creationId="{568E0630-8A47-4469-B35C-CE48A92A5412}"/>
          </ac:grpSpMkLst>
        </pc:grpChg>
        <pc:grpChg chg="mod">
          <ac:chgData name="簡廷州" userId="fe94e020-c311-454d-859b-15538b9848b5" providerId="ADAL" clId="{ED5E7F4D-3144-42BD-9278-37E986F6715B}" dt="2023-09-22T07:34:33.732" v="2340" actId="6549"/>
          <ac:grpSpMkLst>
            <pc:docMk/>
            <pc:sldMk cId="2834938749" sldId="411"/>
            <ac:grpSpMk id="29" creationId="{C0033A8F-B85E-496A-A536-71BE19E6581E}"/>
          </ac:grpSpMkLst>
        </pc:grpChg>
        <pc:grpChg chg="del">
          <ac:chgData name="簡廷州" userId="fe94e020-c311-454d-859b-15538b9848b5" providerId="ADAL" clId="{ED5E7F4D-3144-42BD-9278-37E986F6715B}" dt="2023-09-22T07:08:52.279" v="2231" actId="478"/>
          <ac:grpSpMkLst>
            <pc:docMk/>
            <pc:sldMk cId="2834938749" sldId="411"/>
            <ac:grpSpMk id="31" creationId="{26B4A4E5-03AB-4629-A1E4-BCDB19233915}"/>
          </ac:grpSpMkLst>
        </pc:grpChg>
        <pc:grpChg chg="del">
          <ac:chgData name="簡廷州" userId="fe94e020-c311-454d-859b-15538b9848b5" providerId="ADAL" clId="{ED5E7F4D-3144-42BD-9278-37E986F6715B}" dt="2023-09-22T07:08:42.248" v="2230" actId="478"/>
          <ac:grpSpMkLst>
            <pc:docMk/>
            <pc:sldMk cId="2834938749" sldId="411"/>
            <ac:grpSpMk id="44" creationId="{2ECC1C72-BDD0-4C94-AA09-0EAA973465DD}"/>
          </ac:grpSpMkLst>
        </pc:grpChg>
        <pc:grpChg chg="del">
          <ac:chgData name="簡廷州" userId="fe94e020-c311-454d-859b-15538b9848b5" providerId="ADAL" clId="{ED5E7F4D-3144-42BD-9278-37E986F6715B}" dt="2023-09-22T07:35:02.413" v="2348" actId="478"/>
          <ac:grpSpMkLst>
            <pc:docMk/>
            <pc:sldMk cId="2834938749" sldId="411"/>
            <ac:grpSpMk id="52" creationId="{EBDC303B-2E0D-4DAF-9E0B-9FA26BAF0123}"/>
          </ac:grpSpMkLst>
        </pc:grpChg>
        <pc:grpChg chg="del mod">
          <ac:chgData name="簡廷州" userId="fe94e020-c311-454d-859b-15538b9848b5" providerId="ADAL" clId="{ED5E7F4D-3144-42BD-9278-37E986F6715B}" dt="2023-09-22T07:34:35.494" v="2342" actId="478"/>
          <ac:grpSpMkLst>
            <pc:docMk/>
            <pc:sldMk cId="2834938749" sldId="411"/>
            <ac:grpSpMk id="61" creationId="{78D66E1B-06E9-4061-BE31-169F2893FAF8}"/>
          </ac:grpSpMkLst>
        </pc:grpChg>
        <pc:grpChg chg="del mod">
          <ac:chgData name="簡廷州" userId="fe94e020-c311-454d-859b-15538b9848b5" providerId="ADAL" clId="{ED5E7F4D-3144-42BD-9278-37E986F6715B}" dt="2023-09-22T07:08:29.247" v="2229" actId="478"/>
          <ac:grpSpMkLst>
            <pc:docMk/>
            <pc:sldMk cId="2834938749" sldId="411"/>
            <ac:grpSpMk id="68" creationId="{71E9D27E-BD74-44C3-9921-470C17BCBA36}"/>
          </ac:grpSpMkLst>
        </pc:grpChg>
        <pc:grpChg chg="del mod">
          <ac:chgData name="簡廷州" userId="fe94e020-c311-454d-859b-15538b9848b5" providerId="ADAL" clId="{ED5E7F4D-3144-42BD-9278-37E986F6715B}" dt="2023-09-22T07:08:29.247" v="2229" actId="478"/>
          <ac:grpSpMkLst>
            <pc:docMk/>
            <pc:sldMk cId="2834938749" sldId="411"/>
            <ac:grpSpMk id="71" creationId="{3B2AF52B-AA46-4342-89B7-7B01FD56F026}"/>
          </ac:grpSpMkLst>
        </pc:grpChg>
        <pc:grpChg chg="add del mod">
          <ac:chgData name="簡廷州" userId="fe94e020-c311-454d-859b-15538b9848b5" providerId="ADAL" clId="{ED5E7F4D-3144-42BD-9278-37E986F6715B}" dt="2023-09-22T12:41:37.307" v="3693" actId="478"/>
          <ac:grpSpMkLst>
            <pc:docMk/>
            <pc:sldMk cId="2834938749" sldId="411"/>
            <ac:grpSpMk id="103" creationId="{33729EB9-444C-4F9C-A44B-81E0536480F4}"/>
          </ac:grpSpMkLst>
        </pc:grpChg>
        <pc:grpChg chg="del">
          <ac:chgData name="簡廷州" userId="fe94e020-c311-454d-859b-15538b9848b5" providerId="ADAL" clId="{ED5E7F4D-3144-42BD-9278-37E986F6715B}" dt="2023-09-22T07:42:13.190" v="2564" actId="478"/>
          <ac:grpSpMkLst>
            <pc:docMk/>
            <pc:sldMk cId="2834938749" sldId="411"/>
            <ac:grpSpMk id="106" creationId="{0557055D-33DE-496C-9BE3-C3F124957BE3}"/>
          </ac:grpSpMkLst>
        </pc:grpChg>
        <pc:grpChg chg="del">
          <ac:chgData name="簡廷州" userId="fe94e020-c311-454d-859b-15538b9848b5" providerId="ADAL" clId="{ED5E7F4D-3144-42BD-9278-37E986F6715B}" dt="2023-09-22T07:41:56.679" v="2558" actId="478"/>
          <ac:grpSpMkLst>
            <pc:docMk/>
            <pc:sldMk cId="2834938749" sldId="411"/>
            <ac:grpSpMk id="112" creationId="{961FE68B-E341-4CD7-A8CF-BFD3749B1228}"/>
          </ac:grpSpMkLst>
        </pc:grpChg>
        <pc:grpChg chg="del">
          <ac:chgData name="簡廷州" userId="fe94e020-c311-454d-859b-15538b9848b5" providerId="ADAL" clId="{ED5E7F4D-3144-42BD-9278-37E986F6715B}" dt="2023-09-22T07:42:24.143" v="2578" actId="478"/>
          <ac:grpSpMkLst>
            <pc:docMk/>
            <pc:sldMk cId="2834938749" sldId="411"/>
            <ac:grpSpMk id="116" creationId="{1FEF04AE-E395-482B-BDB0-D2F4046B4E76}"/>
          </ac:grpSpMkLst>
        </pc:grpChg>
        <pc:grpChg chg="del">
          <ac:chgData name="簡廷州" userId="fe94e020-c311-454d-859b-15538b9848b5" providerId="ADAL" clId="{ED5E7F4D-3144-42BD-9278-37E986F6715B}" dt="2023-09-22T07:41:56.679" v="2558" actId="478"/>
          <ac:grpSpMkLst>
            <pc:docMk/>
            <pc:sldMk cId="2834938749" sldId="411"/>
            <ac:grpSpMk id="117" creationId="{2646E268-42C0-4344-BCD7-63568A5B4CCE}"/>
          </ac:grpSpMkLst>
        </pc:grpChg>
        <pc:grpChg chg="del">
          <ac:chgData name="簡廷州" userId="fe94e020-c311-454d-859b-15538b9848b5" providerId="ADAL" clId="{ED5E7F4D-3144-42BD-9278-37E986F6715B}" dt="2023-09-22T07:41:56.679" v="2558" actId="478"/>
          <ac:grpSpMkLst>
            <pc:docMk/>
            <pc:sldMk cId="2834938749" sldId="411"/>
            <ac:grpSpMk id="126" creationId="{FF94C92E-6EFE-4C92-A142-A81DAB4AA06B}"/>
          </ac:grpSpMkLst>
        </pc:grpChg>
        <pc:grpChg chg="mod">
          <ac:chgData name="簡廷州" userId="fe94e020-c311-454d-859b-15538b9848b5" providerId="ADAL" clId="{ED5E7F4D-3144-42BD-9278-37E986F6715B}" dt="2023-09-22T07:51:58.685" v="2722" actId="20577"/>
          <ac:grpSpMkLst>
            <pc:docMk/>
            <pc:sldMk cId="2834938749" sldId="411"/>
            <ac:grpSpMk id="127" creationId="{B5C977DD-ED0E-4BF3-8598-8E5217582118}"/>
          </ac:grpSpMkLst>
        </pc:grpChg>
        <pc:grpChg chg="mod">
          <ac:chgData name="簡廷州" userId="fe94e020-c311-454d-859b-15538b9848b5" providerId="ADAL" clId="{ED5E7F4D-3144-42BD-9278-37E986F6715B}" dt="2023-09-22T07:43:24.257" v="2601" actId="20577"/>
          <ac:grpSpMkLst>
            <pc:docMk/>
            <pc:sldMk cId="2834938749" sldId="411"/>
            <ac:grpSpMk id="128" creationId="{9597C2E6-D5BA-4288-AF23-986AA34823FB}"/>
          </ac:grpSpMkLst>
        </pc:grpChg>
        <pc:grpChg chg="del">
          <ac:chgData name="簡廷州" userId="fe94e020-c311-454d-859b-15538b9848b5" providerId="ADAL" clId="{ED5E7F4D-3144-42BD-9278-37E986F6715B}" dt="2023-09-22T07:42:03.351" v="2559" actId="478"/>
          <ac:grpSpMkLst>
            <pc:docMk/>
            <pc:sldMk cId="2834938749" sldId="411"/>
            <ac:grpSpMk id="129" creationId="{3C895259-67A5-4A49-B46A-E9525FCAB508}"/>
          </ac:grpSpMkLst>
        </pc:grpChg>
        <pc:grpChg chg="del">
          <ac:chgData name="簡廷州" userId="fe94e020-c311-454d-859b-15538b9848b5" providerId="ADAL" clId="{ED5E7F4D-3144-42BD-9278-37E986F6715B}" dt="2023-09-22T07:41:41.532" v="2554" actId="478"/>
          <ac:grpSpMkLst>
            <pc:docMk/>
            <pc:sldMk cId="2834938749" sldId="411"/>
            <ac:grpSpMk id="142" creationId="{02615D83-C1E7-4224-BC24-7E26832CD92B}"/>
          </ac:grpSpMkLst>
        </pc:grpChg>
        <pc:grpChg chg="mod">
          <ac:chgData name="簡廷州" userId="fe94e020-c311-454d-859b-15538b9848b5" providerId="ADAL" clId="{ED5E7F4D-3144-42BD-9278-37E986F6715B}" dt="2023-09-22T07:43:24.257" v="2601" actId="20577"/>
          <ac:grpSpMkLst>
            <pc:docMk/>
            <pc:sldMk cId="2834938749" sldId="411"/>
            <ac:grpSpMk id="150" creationId="{DBF40246-A97D-4A06-B5E8-A69B9824EC2D}"/>
          </ac:grpSpMkLst>
        </pc:grpChg>
        <pc:grpChg chg="mod">
          <ac:chgData name="簡廷州" userId="fe94e020-c311-454d-859b-15538b9848b5" providerId="ADAL" clId="{ED5E7F4D-3144-42BD-9278-37E986F6715B}" dt="2023-09-22T07:51:58.685" v="2722" actId="20577"/>
          <ac:grpSpMkLst>
            <pc:docMk/>
            <pc:sldMk cId="2834938749" sldId="411"/>
            <ac:grpSpMk id="159" creationId="{E1AFA226-8EBA-4913-B031-984687C8E913}"/>
          </ac:grpSpMkLst>
        </pc:grpChg>
        <pc:grpChg chg="mod">
          <ac:chgData name="簡廷州" userId="fe94e020-c311-454d-859b-15538b9848b5" providerId="ADAL" clId="{ED5E7F4D-3144-42BD-9278-37E986F6715B}" dt="2023-09-22T07:43:19.271" v="2599" actId="20577"/>
          <ac:grpSpMkLst>
            <pc:docMk/>
            <pc:sldMk cId="2834938749" sldId="411"/>
            <ac:grpSpMk id="162" creationId="{FD31E116-C326-4DEC-ABDF-3D9782A23D63}"/>
          </ac:grpSpMkLst>
        </pc:grpChg>
        <pc:grpChg chg="del">
          <ac:chgData name="簡廷州" userId="fe94e020-c311-454d-859b-15538b9848b5" providerId="ADAL" clId="{ED5E7F4D-3144-42BD-9278-37E986F6715B}" dt="2023-09-22T07:41:56.679" v="2558" actId="478"/>
          <ac:grpSpMkLst>
            <pc:docMk/>
            <pc:sldMk cId="2834938749" sldId="411"/>
            <ac:grpSpMk id="166" creationId="{F6C126ED-5EBC-4A25-A181-D144F3EE2721}"/>
          </ac:grpSpMkLst>
        </pc:grpChg>
        <pc:grpChg chg="del">
          <ac:chgData name="簡廷州" userId="fe94e020-c311-454d-859b-15538b9848b5" providerId="ADAL" clId="{ED5E7F4D-3144-42BD-9278-37E986F6715B}" dt="2023-09-22T07:41:35.180" v="2551" actId="478"/>
          <ac:grpSpMkLst>
            <pc:docMk/>
            <pc:sldMk cId="2834938749" sldId="411"/>
            <ac:grpSpMk id="169" creationId="{795C1C25-866C-4D39-B761-C3B514D2D2FD}"/>
          </ac:grpSpMkLst>
        </pc:grpChg>
        <pc:grpChg chg="add mod">
          <ac:chgData name="簡廷州" userId="fe94e020-c311-454d-859b-15538b9848b5" providerId="ADAL" clId="{ED5E7F4D-3144-42BD-9278-37E986F6715B}" dt="2023-09-22T13:31:11.372" v="4207" actId="1035"/>
          <ac:grpSpMkLst>
            <pc:docMk/>
            <pc:sldMk cId="2834938749" sldId="411"/>
            <ac:grpSpMk id="218" creationId="{00937AC0-CF0D-4AB8-9E43-56AEBDA4A489}"/>
          </ac:grpSpMkLst>
        </pc:grpChg>
        <pc:grpChg chg="add mod">
          <ac:chgData name="簡廷州" userId="fe94e020-c311-454d-859b-15538b9848b5" providerId="ADAL" clId="{ED5E7F4D-3144-42BD-9278-37E986F6715B}" dt="2023-09-22T13:31:11.372" v="4207" actId="1035"/>
          <ac:grpSpMkLst>
            <pc:docMk/>
            <pc:sldMk cId="2834938749" sldId="411"/>
            <ac:grpSpMk id="227" creationId="{F15987F5-EB81-4E83-A07F-E366BBC41CC7}"/>
          </ac:grpSpMkLst>
        </pc:grpChg>
        <pc:grpChg chg="add del mod">
          <ac:chgData name="簡廷州" userId="fe94e020-c311-454d-859b-15538b9848b5" providerId="ADAL" clId="{ED5E7F4D-3144-42BD-9278-37E986F6715B}" dt="2023-09-22T12:42:00.227" v="3707" actId="478"/>
          <ac:grpSpMkLst>
            <pc:docMk/>
            <pc:sldMk cId="2834938749" sldId="411"/>
            <ac:grpSpMk id="234" creationId="{F30C446E-5B59-49FE-95F6-C6A0D3EC1AF5}"/>
          </ac:grpSpMkLst>
        </pc:grpChg>
        <pc:grpChg chg="add mod">
          <ac:chgData name="簡廷州" userId="fe94e020-c311-454d-859b-15538b9848b5" providerId="ADAL" clId="{ED5E7F4D-3144-42BD-9278-37E986F6715B}" dt="2023-09-22T13:31:11.372" v="4207" actId="1035"/>
          <ac:grpSpMkLst>
            <pc:docMk/>
            <pc:sldMk cId="2834938749" sldId="411"/>
            <ac:grpSpMk id="239" creationId="{C0FD23DA-50C2-4468-B304-9A94C989EB3B}"/>
          </ac:grpSpMkLst>
        </pc:grpChg>
        <pc:grpChg chg="add mod">
          <ac:chgData name="簡廷州" userId="fe94e020-c311-454d-859b-15538b9848b5" providerId="ADAL" clId="{ED5E7F4D-3144-42BD-9278-37E986F6715B}" dt="2023-09-22T13:31:11.372" v="4207" actId="1035"/>
          <ac:grpSpMkLst>
            <pc:docMk/>
            <pc:sldMk cId="2834938749" sldId="411"/>
            <ac:grpSpMk id="252" creationId="{2E0F1F23-D815-466C-A84D-E6E62CA3A8BE}"/>
          </ac:grpSpMkLst>
        </pc:grpChg>
        <pc:grpChg chg="add del mod">
          <ac:chgData name="簡廷州" userId="fe94e020-c311-454d-859b-15538b9848b5" providerId="ADAL" clId="{ED5E7F4D-3144-42BD-9278-37E986F6715B}" dt="2023-09-22T12:41:44.077" v="3697" actId="478"/>
          <ac:grpSpMkLst>
            <pc:docMk/>
            <pc:sldMk cId="2834938749" sldId="411"/>
            <ac:grpSpMk id="262" creationId="{779550E8-BDDB-4400-9121-E4DC598A2251}"/>
          </ac:grpSpMkLst>
        </pc:grpChg>
        <pc:grpChg chg="add mod">
          <ac:chgData name="簡廷州" userId="fe94e020-c311-454d-859b-15538b9848b5" providerId="ADAL" clId="{ED5E7F4D-3144-42BD-9278-37E986F6715B}" dt="2023-09-22T13:31:11.372" v="4207" actId="1035"/>
          <ac:grpSpMkLst>
            <pc:docMk/>
            <pc:sldMk cId="2834938749" sldId="411"/>
            <ac:grpSpMk id="271" creationId="{55DBABCB-992C-4E4D-86A6-F5BCC4B34CE9}"/>
          </ac:grpSpMkLst>
        </pc:grpChg>
        <pc:grpChg chg="add mod">
          <ac:chgData name="簡廷州" userId="fe94e020-c311-454d-859b-15538b9848b5" providerId="ADAL" clId="{ED5E7F4D-3144-42BD-9278-37E986F6715B}" dt="2023-09-22T13:31:11.372" v="4207" actId="1035"/>
          <ac:grpSpMkLst>
            <pc:docMk/>
            <pc:sldMk cId="2834938749" sldId="411"/>
            <ac:grpSpMk id="286" creationId="{43CBE309-713C-42DD-848B-10F4ED3F66D8}"/>
          </ac:grpSpMkLst>
        </pc:grpChg>
        <pc:grpChg chg="add del mod">
          <ac:chgData name="簡廷州" userId="fe94e020-c311-454d-859b-15538b9848b5" providerId="ADAL" clId="{ED5E7F4D-3144-42BD-9278-37E986F6715B}" dt="2023-09-22T12:41:52.276" v="3702" actId="478"/>
          <ac:grpSpMkLst>
            <pc:docMk/>
            <pc:sldMk cId="2834938749" sldId="411"/>
            <ac:grpSpMk id="306" creationId="{A6986EAC-9398-43DA-8B77-C643DA68069E}"/>
          </ac:grpSpMkLst>
        </pc:grpChg>
        <pc:picChg chg="del">
          <ac:chgData name="簡廷州" userId="fe94e020-c311-454d-859b-15538b9848b5" providerId="ADAL" clId="{ED5E7F4D-3144-42BD-9278-37E986F6715B}" dt="2023-09-22T07:08:52.279" v="2231" actId="478"/>
          <ac:picMkLst>
            <pc:docMk/>
            <pc:sldMk cId="2834938749" sldId="411"/>
            <ac:picMk id="46" creationId="{1C153F16-426A-4BF8-8919-3C1EB0257421}"/>
          </ac:picMkLst>
        </pc:picChg>
        <pc:picChg chg="del">
          <ac:chgData name="簡廷州" userId="fe94e020-c311-454d-859b-15538b9848b5" providerId="ADAL" clId="{ED5E7F4D-3144-42BD-9278-37E986F6715B}" dt="2023-09-22T07:08:52.279" v="2231" actId="478"/>
          <ac:picMkLst>
            <pc:docMk/>
            <pc:sldMk cId="2834938749" sldId="411"/>
            <ac:picMk id="47" creationId="{17ED2E3F-C6B7-43C5-A170-464561BC5F38}"/>
          </ac:picMkLst>
        </pc:picChg>
        <pc:picChg chg="del">
          <ac:chgData name="簡廷州" userId="fe94e020-c311-454d-859b-15538b9848b5" providerId="ADAL" clId="{ED5E7F4D-3144-42BD-9278-37E986F6715B}" dt="2023-09-22T07:08:42.248" v="2230" actId="478"/>
          <ac:picMkLst>
            <pc:docMk/>
            <pc:sldMk cId="2834938749" sldId="411"/>
            <ac:picMk id="48" creationId="{7D040CCA-5B47-4A4D-B02A-B1CBA43AEAFF}"/>
          </ac:picMkLst>
        </pc:picChg>
        <pc:picChg chg="del">
          <ac:chgData name="簡廷州" userId="fe94e020-c311-454d-859b-15538b9848b5" providerId="ADAL" clId="{ED5E7F4D-3144-42BD-9278-37E986F6715B}" dt="2023-09-22T07:08:52.279" v="2231" actId="478"/>
          <ac:picMkLst>
            <pc:docMk/>
            <pc:sldMk cId="2834938749" sldId="411"/>
            <ac:picMk id="49" creationId="{7DA8BEBF-C468-4AB0-9F47-F9294DC14382}"/>
          </ac:picMkLst>
        </pc:picChg>
        <pc:picChg chg="mod">
          <ac:chgData name="簡廷州" userId="fe94e020-c311-454d-859b-15538b9848b5" providerId="ADAL" clId="{ED5E7F4D-3144-42BD-9278-37E986F6715B}" dt="2023-09-22T07:38:18.384" v="2515" actId="1035"/>
          <ac:picMkLst>
            <pc:docMk/>
            <pc:sldMk cId="2834938749" sldId="411"/>
            <ac:picMk id="53" creationId="{876E2321-5756-4518-8915-7A458C7D327E}"/>
          </ac:picMkLst>
        </pc:picChg>
        <pc:picChg chg="mod">
          <ac:chgData name="簡廷州" userId="fe94e020-c311-454d-859b-15538b9848b5" providerId="ADAL" clId="{ED5E7F4D-3144-42BD-9278-37E986F6715B}" dt="2023-09-22T07:38:18.384" v="2515" actId="1035"/>
          <ac:picMkLst>
            <pc:docMk/>
            <pc:sldMk cId="2834938749" sldId="411"/>
            <ac:picMk id="54" creationId="{D349B5AC-A05A-49D9-80C0-545823D10474}"/>
          </ac:picMkLst>
        </pc:picChg>
        <pc:picChg chg="mod">
          <ac:chgData name="簡廷州" userId="fe94e020-c311-454d-859b-15538b9848b5" providerId="ADAL" clId="{ED5E7F4D-3144-42BD-9278-37E986F6715B}" dt="2023-09-22T07:38:18.384" v="2515" actId="1035"/>
          <ac:picMkLst>
            <pc:docMk/>
            <pc:sldMk cId="2834938749" sldId="411"/>
            <ac:picMk id="55" creationId="{9FCBFC6E-07A5-4E14-97C8-68B5F2218B7C}"/>
          </ac:picMkLst>
        </pc:picChg>
        <pc:picChg chg="mod">
          <ac:chgData name="簡廷州" userId="fe94e020-c311-454d-859b-15538b9848b5" providerId="ADAL" clId="{ED5E7F4D-3144-42BD-9278-37E986F6715B}" dt="2023-09-22T07:38:18.384" v="2515" actId="1035"/>
          <ac:picMkLst>
            <pc:docMk/>
            <pc:sldMk cId="2834938749" sldId="411"/>
            <ac:picMk id="56" creationId="{248F0EFB-43A6-4807-9FBE-4BB2214B91EC}"/>
          </ac:picMkLst>
        </pc:picChg>
        <pc:picChg chg="add del">
          <ac:chgData name="簡廷州" userId="fe94e020-c311-454d-859b-15538b9848b5" providerId="ADAL" clId="{ED5E7F4D-3144-42BD-9278-37E986F6715B}" dt="2023-09-22T07:34:40.379" v="2344" actId="478"/>
          <ac:picMkLst>
            <pc:docMk/>
            <pc:sldMk cId="2834938749" sldId="411"/>
            <ac:picMk id="62" creationId="{51204DEB-F65A-476A-9757-7090B19FB059}"/>
          </ac:picMkLst>
        </pc:picChg>
        <pc:picChg chg="del">
          <ac:chgData name="簡廷州" userId="fe94e020-c311-454d-859b-15538b9848b5" providerId="ADAL" clId="{ED5E7F4D-3144-42BD-9278-37E986F6715B}" dt="2023-09-22T07:08:42.248" v="2230" actId="478"/>
          <ac:picMkLst>
            <pc:docMk/>
            <pc:sldMk cId="2834938749" sldId="411"/>
            <ac:picMk id="69" creationId="{5BD8D72C-B0AB-4BB1-A6F6-0319BC519B76}"/>
          </ac:picMkLst>
        </pc:picChg>
        <pc:picChg chg="del">
          <ac:chgData name="簡廷州" userId="fe94e020-c311-454d-859b-15538b9848b5" providerId="ADAL" clId="{ED5E7F4D-3144-42BD-9278-37E986F6715B}" dt="2023-09-22T07:08:42.248" v="2230" actId="478"/>
          <ac:picMkLst>
            <pc:docMk/>
            <pc:sldMk cId="2834938749" sldId="411"/>
            <ac:picMk id="70" creationId="{016D1BEF-2588-4165-9F5C-A5B010838EAD}"/>
          </ac:picMkLst>
        </pc:picChg>
        <pc:picChg chg="del mod">
          <ac:chgData name="簡廷州" userId="fe94e020-c311-454d-859b-15538b9848b5" providerId="ADAL" clId="{ED5E7F4D-3144-42BD-9278-37E986F6715B}" dt="2023-09-22T08:40:53.171" v="2983" actId="478"/>
          <ac:picMkLst>
            <pc:docMk/>
            <pc:sldMk cId="2834938749" sldId="411"/>
            <ac:picMk id="125" creationId="{30545B56-BB4F-4E6F-B5A0-F8A0319EF818}"/>
          </ac:picMkLst>
        </pc:picChg>
        <pc:picChg chg="mod">
          <ac:chgData name="簡廷州" userId="fe94e020-c311-454d-859b-15538b9848b5" providerId="ADAL" clId="{ED5E7F4D-3144-42BD-9278-37E986F6715B}" dt="2023-09-22T07:44:34.065" v="2635" actId="1076"/>
          <ac:picMkLst>
            <pc:docMk/>
            <pc:sldMk cId="2834938749" sldId="411"/>
            <ac:picMk id="136" creationId="{8EF5DFC1-9CA2-4BC5-9AC7-BA2094245A1C}"/>
          </ac:picMkLst>
        </pc:picChg>
        <pc:picChg chg="mod">
          <ac:chgData name="簡廷州" userId="fe94e020-c311-454d-859b-15538b9848b5" providerId="ADAL" clId="{ED5E7F4D-3144-42BD-9278-37E986F6715B}" dt="2023-09-22T07:44:34.065" v="2635" actId="1076"/>
          <ac:picMkLst>
            <pc:docMk/>
            <pc:sldMk cId="2834938749" sldId="411"/>
            <ac:picMk id="137" creationId="{6F3F3B34-B38F-4443-9981-59B723C2D3A5}"/>
          </ac:picMkLst>
        </pc:picChg>
        <pc:picChg chg="mod">
          <ac:chgData name="簡廷州" userId="fe94e020-c311-454d-859b-15538b9848b5" providerId="ADAL" clId="{ED5E7F4D-3144-42BD-9278-37E986F6715B}" dt="2023-09-22T07:44:34.065" v="2635" actId="1076"/>
          <ac:picMkLst>
            <pc:docMk/>
            <pc:sldMk cId="2834938749" sldId="411"/>
            <ac:picMk id="138" creationId="{396AB7EC-EFEF-4147-BA09-28C2C316420B}"/>
          </ac:picMkLst>
        </pc:picChg>
        <pc:picChg chg="mod">
          <ac:chgData name="簡廷州" userId="fe94e020-c311-454d-859b-15538b9848b5" providerId="ADAL" clId="{ED5E7F4D-3144-42BD-9278-37E986F6715B}" dt="2023-09-22T07:44:34.065" v="2635" actId="1076"/>
          <ac:picMkLst>
            <pc:docMk/>
            <pc:sldMk cId="2834938749" sldId="411"/>
            <ac:picMk id="139" creationId="{4D67C691-6090-4E44-A63C-A4456E061647}"/>
          </ac:picMkLst>
        </pc:picChg>
        <pc:picChg chg="del">
          <ac:chgData name="簡廷州" userId="fe94e020-c311-454d-859b-15538b9848b5" providerId="ADAL" clId="{ED5E7F4D-3144-42BD-9278-37E986F6715B}" dt="2023-09-22T07:42:03.351" v="2559" actId="478"/>
          <ac:picMkLst>
            <pc:docMk/>
            <pc:sldMk cId="2834938749" sldId="411"/>
            <ac:picMk id="144" creationId="{58CA49FE-D3DB-4AD8-B01B-B3A391B46857}"/>
          </ac:picMkLst>
        </pc:picChg>
        <pc:picChg chg="del">
          <ac:chgData name="簡廷州" userId="fe94e020-c311-454d-859b-15538b9848b5" providerId="ADAL" clId="{ED5E7F4D-3144-42BD-9278-37E986F6715B}" dt="2023-09-22T07:41:56.679" v="2558" actId="478"/>
          <ac:picMkLst>
            <pc:docMk/>
            <pc:sldMk cId="2834938749" sldId="411"/>
            <ac:picMk id="145" creationId="{5D2DAFF6-DABC-4811-AECC-E01D4064661C}"/>
          </ac:picMkLst>
        </pc:picChg>
        <pc:picChg chg="del">
          <ac:chgData name="簡廷州" userId="fe94e020-c311-454d-859b-15538b9848b5" providerId="ADAL" clId="{ED5E7F4D-3144-42BD-9278-37E986F6715B}" dt="2023-09-22T07:41:48.317" v="2557" actId="478"/>
          <ac:picMkLst>
            <pc:docMk/>
            <pc:sldMk cId="2834938749" sldId="411"/>
            <ac:picMk id="146" creationId="{CB96DF6D-BC5B-4210-8F15-76CA5D2C3D78}"/>
          </ac:picMkLst>
        </pc:picChg>
        <pc:picChg chg="del">
          <ac:chgData name="簡廷州" userId="fe94e020-c311-454d-859b-15538b9848b5" providerId="ADAL" clId="{ED5E7F4D-3144-42BD-9278-37E986F6715B}" dt="2023-09-22T07:42:03.351" v="2559" actId="478"/>
          <ac:picMkLst>
            <pc:docMk/>
            <pc:sldMk cId="2834938749" sldId="411"/>
            <ac:picMk id="147" creationId="{DA499406-5C27-4AFA-891C-59FE0B9101C9}"/>
          </ac:picMkLst>
        </pc:picChg>
        <pc:picChg chg="del">
          <ac:chgData name="簡廷州" userId="fe94e020-c311-454d-859b-15538b9848b5" providerId="ADAL" clId="{ED5E7F4D-3144-42BD-9278-37E986F6715B}" dt="2023-09-22T07:41:56.679" v="2558" actId="478"/>
          <ac:picMkLst>
            <pc:docMk/>
            <pc:sldMk cId="2834938749" sldId="411"/>
            <ac:picMk id="167" creationId="{72C1D1DD-D689-464D-904E-B70B482A08D8}"/>
          </ac:picMkLst>
        </pc:picChg>
        <pc:picChg chg="del">
          <ac:chgData name="簡廷州" userId="fe94e020-c311-454d-859b-15538b9848b5" providerId="ADAL" clId="{ED5E7F4D-3144-42BD-9278-37E986F6715B}" dt="2023-09-22T07:41:56.679" v="2558" actId="478"/>
          <ac:picMkLst>
            <pc:docMk/>
            <pc:sldMk cId="2834938749" sldId="411"/>
            <ac:picMk id="168" creationId="{ADCFEB6F-119E-4584-AFE6-80CEFBE58251}"/>
          </ac:picMkLst>
        </pc:picChg>
        <pc:picChg chg="mod">
          <ac:chgData name="簡廷州" userId="fe94e020-c311-454d-859b-15538b9848b5" providerId="ADAL" clId="{ED5E7F4D-3144-42BD-9278-37E986F6715B}" dt="2023-09-22T08:41:33.801" v="2995" actId="1076"/>
          <ac:picMkLst>
            <pc:docMk/>
            <pc:sldMk cId="2834938749" sldId="411"/>
            <ac:picMk id="182" creationId="{BCF54B9F-77BD-473B-ADFA-3C736C6C0ED7}"/>
          </ac:picMkLst>
        </pc:picChg>
        <pc:picChg chg="mod">
          <ac:chgData name="簡廷州" userId="fe94e020-c311-454d-859b-15538b9848b5" providerId="ADAL" clId="{ED5E7F4D-3144-42BD-9278-37E986F6715B}" dt="2023-09-22T08:41:33.801" v="2995" actId="1076"/>
          <ac:picMkLst>
            <pc:docMk/>
            <pc:sldMk cId="2834938749" sldId="411"/>
            <ac:picMk id="183" creationId="{7AEA93BB-E55F-4D34-AA37-E530E85D556E}"/>
          </ac:picMkLst>
        </pc:picChg>
        <pc:picChg chg="mod">
          <ac:chgData name="簡廷州" userId="fe94e020-c311-454d-859b-15538b9848b5" providerId="ADAL" clId="{ED5E7F4D-3144-42BD-9278-37E986F6715B}" dt="2023-09-22T08:41:33.801" v="2995" actId="1076"/>
          <ac:picMkLst>
            <pc:docMk/>
            <pc:sldMk cId="2834938749" sldId="411"/>
            <ac:picMk id="184" creationId="{B2631718-1D73-4AF7-BC50-531CCCC6BE65}"/>
          </ac:picMkLst>
        </pc:picChg>
        <pc:picChg chg="mod">
          <ac:chgData name="簡廷州" userId="fe94e020-c311-454d-859b-15538b9848b5" providerId="ADAL" clId="{ED5E7F4D-3144-42BD-9278-37E986F6715B}" dt="2023-09-22T08:41:33.801" v="2995" actId="1076"/>
          <ac:picMkLst>
            <pc:docMk/>
            <pc:sldMk cId="2834938749" sldId="411"/>
            <ac:picMk id="185" creationId="{5772C909-AC75-4205-A37E-7C4F0515E73D}"/>
          </ac:picMkLst>
        </pc:picChg>
        <pc:cxnChg chg="mod">
          <ac:chgData name="簡廷州" userId="fe94e020-c311-454d-859b-15538b9848b5" providerId="ADAL" clId="{ED5E7F4D-3144-42BD-9278-37E986F6715B}" dt="2023-09-22T07:38:28.593" v="2521" actId="478"/>
          <ac:cxnSpMkLst>
            <pc:docMk/>
            <pc:sldMk cId="2834938749" sldId="411"/>
            <ac:cxnSpMk id="10" creationId="{F1070060-D3B4-4269-9F9D-C36B6C74FEEB}"/>
          </ac:cxnSpMkLst>
        </pc:cxnChg>
        <pc:cxnChg chg="del mod">
          <ac:chgData name="簡廷州" userId="fe94e020-c311-454d-859b-15538b9848b5" providerId="ADAL" clId="{ED5E7F4D-3144-42BD-9278-37E986F6715B}" dt="2023-09-22T07:08:42.248" v="2230" actId="478"/>
          <ac:cxnSpMkLst>
            <pc:docMk/>
            <pc:sldMk cId="2834938749" sldId="411"/>
            <ac:cxnSpMk id="12" creationId="{E119E4C6-5030-481F-9BF4-EC7292888D1E}"/>
          </ac:cxnSpMkLst>
        </pc:cxnChg>
        <pc:cxnChg chg="mod">
          <ac:chgData name="簡廷州" userId="fe94e020-c311-454d-859b-15538b9848b5" providerId="ADAL" clId="{ED5E7F4D-3144-42BD-9278-37E986F6715B}" dt="2023-09-22T07:38:28.593" v="2521" actId="478"/>
          <ac:cxnSpMkLst>
            <pc:docMk/>
            <pc:sldMk cId="2834938749" sldId="411"/>
            <ac:cxnSpMk id="13" creationId="{95377FE5-F305-4C37-A201-053DEECB4ACA}"/>
          </ac:cxnSpMkLst>
        </pc:cxnChg>
        <pc:cxnChg chg="del mod">
          <ac:chgData name="簡廷州" userId="fe94e020-c311-454d-859b-15538b9848b5" providerId="ADAL" clId="{ED5E7F4D-3144-42BD-9278-37E986F6715B}" dt="2023-09-22T07:08:42.248" v="2230" actId="478"/>
          <ac:cxnSpMkLst>
            <pc:docMk/>
            <pc:sldMk cId="2834938749" sldId="411"/>
            <ac:cxnSpMk id="15" creationId="{D0EF8C5A-E883-4970-ACDF-3A6548EAE9B2}"/>
          </ac:cxnSpMkLst>
        </pc:cxnChg>
        <pc:cxnChg chg="mod">
          <ac:chgData name="簡廷州" userId="fe94e020-c311-454d-859b-15538b9848b5" providerId="ADAL" clId="{ED5E7F4D-3144-42BD-9278-37E986F6715B}" dt="2023-09-22T07:38:28.593" v="2521" actId="478"/>
          <ac:cxnSpMkLst>
            <pc:docMk/>
            <pc:sldMk cId="2834938749" sldId="411"/>
            <ac:cxnSpMk id="16" creationId="{39D36890-F854-4DE1-AE53-687FAF1E4C3F}"/>
          </ac:cxnSpMkLst>
        </pc:cxnChg>
        <pc:cxnChg chg="mod">
          <ac:chgData name="簡廷州" userId="fe94e020-c311-454d-859b-15538b9848b5" providerId="ADAL" clId="{ED5E7F4D-3144-42BD-9278-37E986F6715B}" dt="2023-09-22T07:38:28.593" v="2521" actId="478"/>
          <ac:cxnSpMkLst>
            <pc:docMk/>
            <pc:sldMk cId="2834938749" sldId="411"/>
            <ac:cxnSpMk id="17" creationId="{A786B937-5B19-45FB-A94A-ECD98E2FB801}"/>
          </ac:cxnSpMkLst>
        </pc:cxnChg>
        <pc:cxnChg chg="del mod">
          <ac:chgData name="簡廷州" userId="fe94e020-c311-454d-859b-15538b9848b5" providerId="ADAL" clId="{ED5E7F4D-3144-42BD-9278-37E986F6715B}" dt="2023-09-22T07:08:42.248" v="2230" actId="478"/>
          <ac:cxnSpMkLst>
            <pc:docMk/>
            <pc:sldMk cId="2834938749" sldId="411"/>
            <ac:cxnSpMk id="20" creationId="{923A0355-08A0-47EB-88F1-27602DCE4CE4}"/>
          </ac:cxnSpMkLst>
        </pc:cxnChg>
        <pc:cxnChg chg="mod">
          <ac:chgData name="簡廷州" userId="fe94e020-c311-454d-859b-15538b9848b5" providerId="ADAL" clId="{ED5E7F4D-3144-42BD-9278-37E986F6715B}" dt="2023-09-22T07:38:28.593" v="2521" actId="478"/>
          <ac:cxnSpMkLst>
            <pc:docMk/>
            <pc:sldMk cId="2834938749" sldId="411"/>
            <ac:cxnSpMk id="21" creationId="{FAE62925-8FEC-43FA-9433-D858847EA442}"/>
          </ac:cxnSpMkLst>
        </pc:cxnChg>
        <pc:cxnChg chg="del mod">
          <ac:chgData name="簡廷州" userId="fe94e020-c311-454d-859b-15538b9848b5" providerId="ADAL" clId="{ED5E7F4D-3144-42BD-9278-37E986F6715B}" dt="2023-09-22T07:08:07.931" v="2224" actId="478"/>
          <ac:cxnSpMkLst>
            <pc:docMk/>
            <pc:sldMk cId="2834938749" sldId="411"/>
            <ac:cxnSpMk id="22" creationId="{19BD8326-F993-4EBF-8FE6-9602AB56F495}"/>
          </ac:cxnSpMkLst>
        </pc:cxnChg>
        <pc:cxnChg chg="mod">
          <ac:chgData name="簡廷州" userId="fe94e020-c311-454d-859b-15538b9848b5" providerId="ADAL" clId="{ED5E7F4D-3144-42BD-9278-37E986F6715B}" dt="2023-09-22T07:38:28.593" v="2521" actId="478"/>
          <ac:cxnSpMkLst>
            <pc:docMk/>
            <pc:sldMk cId="2834938749" sldId="411"/>
            <ac:cxnSpMk id="26" creationId="{A51A28F9-2BCA-4DD5-842D-A973A4CEB6FE}"/>
          </ac:cxnSpMkLst>
        </pc:cxnChg>
        <pc:cxnChg chg="add del mod">
          <ac:chgData name="簡廷州" userId="fe94e020-c311-454d-859b-15538b9848b5" providerId="ADAL" clId="{ED5E7F4D-3144-42BD-9278-37E986F6715B}" dt="2023-09-22T07:38:19.315" v="2519"/>
          <ac:cxnSpMkLst>
            <pc:docMk/>
            <pc:sldMk cId="2834938749" sldId="411"/>
            <ac:cxnSpMk id="100" creationId="{5278BBBD-A22C-43AE-9989-2627981DD765}"/>
          </ac:cxnSpMkLst>
        </pc:cxnChg>
        <pc:cxnChg chg="del mod">
          <ac:chgData name="簡廷州" userId="fe94e020-c311-454d-859b-15538b9848b5" providerId="ADAL" clId="{ED5E7F4D-3144-42BD-9278-37E986F6715B}" dt="2023-09-22T07:45:03.368" v="2637" actId="478"/>
          <ac:cxnSpMkLst>
            <pc:docMk/>
            <pc:sldMk cId="2834938749" sldId="411"/>
            <ac:cxnSpMk id="108" creationId="{F95923ED-489B-4FF1-AAEB-4EF1A439568B}"/>
          </ac:cxnSpMkLst>
        </pc:cxnChg>
        <pc:cxnChg chg="del mod">
          <ac:chgData name="簡廷州" userId="fe94e020-c311-454d-859b-15538b9848b5" providerId="ADAL" clId="{ED5E7F4D-3144-42BD-9278-37E986F6715B}" dt="2023-09-22T07:42:03.351" v="2559" actId="478"/>
          <ac:cxnSpMkLst>
            <pc:docMk/>
            <pc:sldMk cId="2834938749" sldId="411"/>
            <ac:cxnSpMk id="110" creationId="{E58DB10D-D4C9-4A5E-87E6-65D791211087}"/>
          </ac:cxnSpMkLst>
        </pc:cxnChg>
        <pc:cxnChg chg="mod">
          <ac:chgData name="簡廷州" userId="fe94e020-c311-454d-859b-15538b9848b5" providerId="ADAL" clId="{ED5E7F4D-3144-42BD-9278-37E986F6715B}" dt="2023-09-22T12:41:37.307" v="3693" actId="478"/>
          <ac:cxnSpMkLst>
            <pc:docMk/>
            <pc:sldMk cId="2834938749" sldId="411"/>
            <ac:cxnSpMk id="111" creationId="{5492ABF1-0567-4BC2-92B8-B139CD343EA8}"/>
          </ac:cxnSpMkLst>
        </pc:cxnChg>
        <pc:cxnChg chg="del mod">
          <ac:chgData name="簡廷州" userId="fe94e020-c311-454d-859b-15538b9848b5" providerId="ADAL" clId="{ED5E7F4D-3144-42BD-9278-37E986F6715B}" dt="2023-09-22T07:42:03.351" v="2559" actId="478"/>
          <ac:cxnSpMkLst>
            <pc:docMk/>
            <pc:sldMk cId="2834938749" sldId="411"/>
            <ac:cxnSpMk id="113" creationId="{E6340A3C-5A6D-45D4-85ED-5BBDAA0D208A}"/>
          </ac:cxnSpMkLst>
        </pc:cxnChg>
        <pc:cxnChg chg="mod">
          <ac:chgData name="簡廷州" userId="fe94e020-c311-454d-859b-15538b9848b5" providerId="ADAL" clId="{ED5E7F4D-3144-42BD-9278-37E986F6715B}" dt="2023-09-22T12:41:37.307" v="3693" actId="478"/>
          <ac:cxnSpMkLst>
            <pc:docMk/>
            <pc:sldMk cId="2834938749" sldId="411"/>
            <ac:cxnSpMk id="114" creationId="{E57B6275-2CC6-44D4-93FD-4613AF00CC51}"/>
          </ac:cxnSpMkLst>
        </pc:cxnChg>
        <pc:cxnChg chg="mod">
          <ac:chgData name="簡廷州" userId="fe94e020-c311-454d-859b-15538b9848b5" providerId="ADAL" clId="{ED5E7F4D-3144-42BD-9278-37E986F6715B}" dt="2023-09-22T12:41:37.307" v="3693" actId="478"/>
          <ac:cxnSpMkLst>
            <pc:docMk/>
            <pc:sldMk cId="2834938749" sldId="411"/>
            <ac:cxnSpMk id="115" creationId="{DC204F15-1239-4709-9E89-24C3528F9587}"/>
          </ac:cxnSpMkLst>
        </pc:cxnChg>
        <pc:cxnChg chg="del mod">
          <ac:chgData name="簡廷州" userId="fe94e020-c311-454d-859b-15538b9848b5" providerId="ADAL" clId="{ED5E7F4D-3144-42BD-9278-37E986F6715B}" dt="2023-09-22T07:42:03.351" v="2559" actId="478"/>
          <ac:cxnSpMkLst>
            <pc:docMk/>
            <pc:sldMk cId="2834938749" sldId="411"/>
            <ac:cxnSpMk id="118" creationId="{3CBF42F2-A4B1-4B1C-94DC-61169F88F629}"/>
          </ac:cxnSpMkLst>
        </pc:cxnChg>
        <pc:cxnChg chg="mod">
          <ac:chgData name="簡廷州" userId="fe94e020-c311-454d-859b-15538b9848b5" providerId="ADAL" clId="{ED5E7F4D-3144-42BD-9278-37E986F6715B}" dt="2023-09-22T12:41:37.307" v="3693" actId="478"/>
          <ac:cxnSpMkLst>
            <pc:docMk/>
            <pc:sldMk cId="2834938749" sldId="411"/>
            <ac:cxnSpMk id="119" creationId="{69AEB1E4-B876-4DBF-8F6F-C546B042AD09}"/>
          </ac:cxnSpMkLst>
        </pc:cxnChg>
        <pc:cxnChg chg="del mod">
          <ac:chgData name="簡廷州" userId="fe94e020-c311-454d-859b-15538b9848b5" providerId="ADAL" clId="{ED5E7F4D-3144-42BD-9278-37E986F6715B}" dt="2023-09-22T07:42:03.351" v="2559" actId="478"/>
          <ac:cxnSpMkLst>
            <pc:docMk/>
            <pc:sldMk cId="2834938749" sldId="411"/>
            <ac:cxnSpMk id="120" creationId="{F2A7C21D-4D53-41DD-AE85-3FAD694426E8}"/>
          </ac:cxnSpMkLst>
        </pc:cxnChg>
        <pc:cxnChg chg="mod">
          <ac:chgData name="簡廷州" userId="fe94e020-c311-454d-859b-15538b9848b5" providerId="ADAL" clId="{ED5E7F4D-3144-42BD-9278-37E986F6715B}" dt="2023-09-22T12:41:37.307" v="3693" actId="478"/>
          <ac:cxnSpMkLst>
            <pc:docMk/>
            <pc:sldMk cId="2834938749" sldId="411"/>
            <ac:cxnSpMk id="124" creationId="{C327984C-E3C4-4E33-9A40-E0E9774B773F}"/>
          </ac:cxnSpMkLst>
        </pc:cxnChg>
        <pc:cxnChg chg="add del mod">
          <ac:chgData name="簡廷州" userId="fe94e020-c311-454d-859b-15538b9848b5" providerId="ADAL" clId="{ED5E7F4D-3144-42BD-9278-37E986F6715B}" dt="2023-09-22T12:41:37.307" v="3693" actId="478"/>
          <ac:cxnSpMkLst>
            <pc:docMk/>
            <pc:sldMk cId="2834938749" sldId="411"/>
            <ac:cxnSpMk id="188" creationId="{5737ADA5-F393-4A6A-9BCC-819961F2285C}"/>
          </ac:cxnSpMkLst>
        </pc:cxnChg>
        <pc:cxnChg chg="add del mod">
          <ac:chgData name="簡廷州" userId="fe94e020-c311-454d-859b-15538b9848b5" providerId="ADAL" clId="{ED5E7F4D-3144-42BD-9278-37E986F6715B}" dt="2023-09-22T12:41:37.307" v="3693" actId="478"/>
          <ac:cxnSpMkLst>
            <pc:docMk/>
            <pc:sldMk cId="2834938749" sldId="411"/>
            <ac:cxnSpMk id="197" creationId="{ED4FBFC3-7FF4-4F40-A2CD-8E5DDED5B71F}"/>
          </ac:cxnSpMkLst>
        </pc:cxnChg>
        <pc:cxnChg chg="add del mod">
          <ac:chgData name="簡廷州" userId="fe94e020-c311-454d-859b-15538b9848b5" providerId="ADAL" clId="{ED5E7F4D-3144-42BD-9278-37E986F6715B}" dt="2023-09-22T12:43:25.112" v="3729" actId="478"/>
          <ac:cxnSpMkLst>
            <pc:docMk/>
            <pc:sldMk cId="2834938749" sldId="411"/>
            <ac:cxnSpMk id="230" creationId="{75177363-3F51-45E2-8E84-1EB8B9F74A45}"/>
          </ac:cxnSpMkLst>
        </pc:cxnChg>
        <pc:cxnChg chg="add del mod">
          <ac:chgData name="簡廷州" userId="fe94e020-c311-454d-859b-15538b9848b5" providerId="ADAL" clId="{ED5E7F4D-3144-42BD-9278-37E986F6715B}" dt="2023-09-22T12:42:04.435" v="3710" actId="478"/>
          <ac:cxnSpMkLst>
            <pc:docMk/>
            <pc:sldMk cId="2834938749" sldId="411"/>
            <ac:cxnSpMk id="232" creationId="{27C6ADD5-F5D0-41C1-8C70-6513D7B20563}"/>
          </ac:cxnSpMkLst>
        </pc:cxnChg>
        <pc:cxnChg chg="add mod">
          <ac:chgData name="簡廷州" userId="fe94e020-c311-454d-859b-15538b9848b5" providerId="ADAL" clId="{ED5E7F4D-3144-42BD-9278-37E986F6715B}" dt="2023-09-22T13:31:11.372" v="4207" actId="1035"/>
          <ac:cxnSpMkLst>
            <pc:docMk/>
            <pc:sldMk cId="2834938749" sldId="411"/>
            <ac:cxnSpMk id="233" creationId="{63994A28-3B56-40D9-B8D2-213233349B06}"/>
          </ac:cxnSpMkLst>
        </pc:cxnChg>
        <pc:cxnChg chg="add del mod">
          <ac:chgData name="簡廷州" userId="fe94e020-c311-454d-859b-15538b9848b5" providerId="ADAL" clId="{ED5E7F4D-3144-42BD-9278-37E986F6715B}" dt="2023-09-22T12:42:01.744" v="3708" actId="478"/>
          <ac:cxnSpMkLst>
            <pc:docMk/>
            <pc:sldMk cId="2834938749" sldId="411"/>
            <ac:cxnSpMk id="237" creationId="{25634C23-3145-48A5-96C2-3BC4B6D005FB}"/>
          </ac:cxnSpMkLst>
        </pc:cxnChg>
        <pc:cxnChg chg="add mod">
          <ac:chgData name="簡廷州" userId="fe94e020-c311-454d-859b-15538b9848b5" providerId="ADAL" clId="{ED5E7F4D-3144-42BD-9278-37E986F6715B}" dt="2023-09-22T13:31:11.372" v="4207" actId="1035"/>
          <ac:cxnSpMkLst>
            <pc:docMk/>
            <pc:sldMk cId="2834938749" sldId="411"/>
            <ac:cxnSpMk id="238" creationId="{62BB63BE-E6FE-4F93-A1A1-93FC3328F1E5}"/>
          </ac:cxnSpMkLst>
        </pc:cxnChg>
        <pc:cxnChg chg="add del mod">
          <ac:chgData name="簡廷州" userId="fe94e020-c311-454d-859b-15538b9848b5" providerId="ADAL" clId="{ED5E7F4D-3144-42BD-9278-37E986F6715B}" dt="2023-09-22T12:41:54.660" v="3704" actId="478"/>
          <ac:cxnSpMkLst>
            <pc:docMk/>
            <pc:sldMk cId="2834938749" sldId="411"/>
            <ac:cxnSpMk id="243" creationId="{6619A20A-6C12-4C81-AF32-EC6A4F6D9C78}"/>
          </ac:cxnSpMkLst>
        </pc:cxnChg>
        <pc:cxnChg chg="add mod">
          <ac:chgData name="簡廷州" userId="fe94e020-c311-454d-859b-15538b9848b5" providerId="ADAL" clId="{ED5E7F4D-3144-42BD-9278-37E986F6715B}" dt="2023-09-22T13:31:11.372" v="4207" actId="1035"/>
          <ac:cxnSpMkLst>
            <pc:docMk/>
            <pc:sldMk cId="2834938749" sldId="411"/>
            <ac:cxnSpMk id="244" creationId="{4EFA9DCC-7E0B-4E15-A663-D63F5CB4D6E3}"/>
          </ac:cxnSpMkLst>
        </pc:cxnChg>
        <pc:cxnChg chg="add del mod">
          <ac:chgData name="簡廷州" userId="fe94e020-c311-454d-859b-15538b9848b5" providerId="ADAL" clId="{ED5E7F4D-3144-42BD-9278-37E986F6715B}" dt="2023-09-22T12:41:48.985" v="3700" actId="478"/>
          <ac:cxnSpMkLst>
            <pc:docMk/>
            <pc:sldMk cId="2834938749" sldId="411"/>
            <ac:cxnSpMk id="245" creationId="{D79C87CC-C370-4BB0-B3B0-5306996B16CD}"/>
          </ac:cxnSpMkLst>
        </pc:cxnChg>
        <pc:cxnChg chg="add mod">
          <ac:chgData name="簡廷州" userId="fe94e020-c311-454d-859b-15538b9848b5" providerId="ADAL" clId="{ED5E7F4D-3144-42BD-9278-37E986F6715B}" dt="2023-09-22T13:31:11.372" v="4207" actId="1035"/>
          <ac:cxnSpMkLst>
            <pc:docMk/>
            <pc:sldMk cId="2834938749" sldId="411"/>
            <ac:cxnSpMk id="249" creationId="{A456CBA9-F976-469B-9BFA-EC0B03A673FB}"/>
          </ac:cxnSpMkLst>
        </pc:cxnChg>
        <pc:cxnChg chg="add del mod">
          <ac:chgData name="簡廷州" userId="fe94e020-c311-454d-859b-15538b9848b5" providerId="ADAL" clId="{ED5E7F4D-3144-42BD-9278-37E986F6715B}" dt="2023-09-22T12:46:20.113" v="3780" actId="478"/>
          <ac:cxnSpMkLst>
            <pc:docMk/>
            <pc:sldMk cId="2834938749" sldId="411"/>
            <ac:cxnSpMk id="283" creationId="{F5758D1B-5802-4F90-83E5-54430D1926F1}"/>
          </ac:cxnSpMkLst>
        </pc:cxnChg>
        <pc:cxnChg chg="add del mod">
          <ac:chgData name="簡廷州" userId="fe94e020-c311-454d-859b-15538b9848b5" providerId="ADAL" clId="{ED5E7F4D-3144-42BD-9278-37E986F6715B}" dt="2023-09-22T12:41:50.570" v="3701" actId="478"/>
          <ac:cxnSpMkLst>
            <pc:docMk/>
            <pc:sldMk cId="2834938749" sldId="411"/>
            <ac:cxnSpMk id="284" creationId="{DAE5208C-582A-4E93-9A4A-C4D034B9677C}"/>
          </ac:cxnSpMkLst>
        </pc:cxnChg>
        <pc:cxnChg chg="add del mod">
          <ac:chgData name="簡廷州" userId="fe94e020-c311-454d-859b-15538b9848b5" providerId="ADAL" clId="{ED5E7F4D-3144-42BD-9278-37E986F6715B}" dt="2023-09-22T12:44:45.235" v="3741" actId="478"/>
          <ac:cxnSpMkLst>
            <pc:docMk/>
            <pc:sldMk cId="2834938749" sldId="411"/>
            <ac:cxnSpMk id="328" creationId="{0F12669D-A5BC-4837-8EFC-54CE7EDBBEAE}"/>
          </ac:cxnSpMkLst>
        </pc:cxnChg>
        <pc:cxnChg chg="add del mod">
          <ac:chgData name="簡廷州" userId="fe94e020-c311-454d-859b-15538b9848b5" providerId="ADAL" clId="{ED5E7F4D-3144-42BD-9278-37E986F6715B}" dt="2023-09-22T12:47:24.974" v="3785" actId="478"/>
          <ac:cxnSpMkLst>
            <pc:docMk/>
            <pc:sldMk cId="2834938749" sldId="411"/>
            <ac:cxnSpMk id="334" creationId="{DC4C1DCB-84A9-4422-B345-32FCC2458CEB}"/>
          </ac:cxnSpMkLst>
        </pc:cxnChg>
        <pc:cxnChg chg="add mod">
          <ac:chgData name="簡廷州" userId="fe94e020-c311-454d-859b-15538b9848b5" providerId="ADAL" clId="{ED5E7F4D-3144-42BD-9278-37E986F6715B}" dt="2023-09-22T13:31:11.372" v="4207" actId="1035"/>
          <ac:cxnSpMkLst>
            <pc:docMk/>
            <pc:sldMk cId="2834938749" sldId="411"/>
            <ac:cxnSpMk id="337" creationId="{1D23547C-F18D-4EA6-A88B-CA0E9851C8B3}"/>
          </ac:cxnSpMkLst>
        </pc:cxnChg>
        <pc:cxnChg chg="add mod">
          <ac:chgData name="簡廷州" userId="fe94e020-c311-454d-859b-15538b9848b5" providerId="ADAL" clId="{ED5E7F4D-3144-42BD-9278-37E986F6715B}" dt="2023-09-22T13:31:11.372" v="4207" actId="1035"/>
          <ac:cxnSpMkLst>
            <pc:docMk/>
            <pc:sldMk cId="2834938749" sldId="411"/>
            <ac:cxnSpMk id="351" creationId="{815B3C74-AA00-45CE-AAAD-6D2534CB8C3A}"/>
          </ac:cxnSpMkLst>
        </pc:cxnChg>
      </pc:sldChg>
      <pc:sldChg chg="add modTransition">
        <pc:chgData name="簡廷州" userId="fe94e020-c311-454d-859b-15538b9848b5" providerId="ADAL" clId="{ED5E7F4D-3144-42BD-9278-37E986F6715B}" dt="2023-09-22T06:05:33.421" v="2107"/>
        <pc:sldMkLst>
          <pc:docMk/>
          <pc:sldMk cId="1642460017" sldId="426"/>
        </pc:sldMkLst>
      </pc:sldChg>
      <pc:sldMasterChg chg="modSldLayout">
        <pc:chgData name="簡廷州" userId="fe94e020-c311-454d-859b-15538b9848b5" providerId="ADAL" clId="{ED5E7F4D-3144-42BD-9278-37E986F6715B}" dt="2023-09-12T07:54:54.503" v="66" actId="404"/>
        <pc:sldMasterMkLst>
          <pc:docMk/>
          <pc:sldMasterMk cId="2489621" sldId="2147483648"/>
        </pc:sldMasterMkLst>
        <pc:sldLayoutChg chg="modSp">
          <pc:chgData name="簡廷州" userId="fe94e020-c311-454d-859b-15538b9848b5" providerId="ADAL" clId="{ED5E7F4D-3144-42BD-9278-37E986F6715B}" dt="2023-09-12T07:54:54.503" v="66" actId="404"/>
          <pc:sldLayoutMkLst>
            <pc:docMk/>
            <pc:sldMasterMk cId="2489621" sldId="2147483648"/>
            <pc:sldLayoutMk cId="2686762088" sldId="2147483650"/>
          </pc:sldLayoutMkLst>
          <pc:spChg chg="mod">
            <ac:chgData name="簡廷州" userId="fe94e020-c311-454d-859b-15538b9848b5" providerId="ADAL" clId="{ED5E7F4D-3144-42BD-9278-37E986F6715B}" dt="2023-09-12T07:54:54.503" v="66" actId="404"/>
            <ac:spMkLst>
              <pc:docMk/>
              <pc:sldMasterMk cId="2489621" sldId="2147483648"/>
              <pc:sldLayoutMk cId="2686762088" sldId="2147483650"/>
              <ac:spMk id="3" creationId="{9C815418-0484-437B-9EB7-6518AA0F1D24}"/>
            </ac:spMkLst>
          </pc:spChg>
        </pc:sldLayoutChg>
      </pc:sldMasterChg>
    </pc:docChg>
  </pc:docChgLst>
  <pc:docChgLst>
    <pc:chgData name="簡廷州" userId="fe94e020-c311-454d-859b-15538b9848b5" providerId="ADAL" clId="{38DF093E-60CB-4B9C-80BD-46E95E6E8C5E}"/>
    <pc:docChg chg="undo redo custSel addSld delSld modSld sldOrd modSection">
      <pc:chgData name="簡廷州" userId="fe94e020-c311-454d-859b-15538b9848b5" providerId="ADAL" clId="{38DF093E-60CB-4B9C-80BD-46E95E6E8C5E}" dt="2023-09-29T04:28:54.099" v="8221" actId="20577"/>
      <pc:docMkLst>
        <pc:docMk/>
      </pc:docMkLst>
      <pc:sldChg chg="addSp modSp add modNotesTx">
        <pc:chgData name="簡廷州" userId="fe94e020-c311-454d-859b-15538b9848b5" providerId="ADAL" clId="{38DF093E-60CB-4B9C-80BD-46E95E6E8C5E}" dt="2023-09-29T04:28:54.099" v="8221" actId="20577"/>
        <pc:sldMkLst>
          <pc:docMk/>
          <pc:sldMk cId="1777136547" sldId="361"/>
        </pc:sldMkLst>
        <pc:spChg chg="mod">
          <ac:chgData name="簡廷州" userId="fe94e020-c311-454d-859b-15538b9848b5" providerId="ADAL" clId="{38DF093E-60CB-4B9C-80BD-46E95E6E8C5E}" dt="2023-09-26T06:48:53.064" v="5275" actId="27636"/>
          <ac:spMkLst>
            <pc:docMk/>
            <pc:sldMk cId="1777136547" sldId="361"/>
            <ac:spMk id="2" creationId="{989404DA-5A0E-4DFC-82A8-F5333878B874}"/>
          </ac:spMkLst>
        </pc:spChg>
        <pc:spChg chg="mod">
          <ac:chgData name="簡廷州" userId="fe94e020-c311-454d-859b-15538b9848b5" providerId="ADAL" clId="{38DF093E-60CB-4B9C-80BD-46E95E6E8C5E}" dt="2023-09-27T06:24:47.869" v="7369" actId="113"/>
          <ac:spMkLst>
            <pc:docMk/>
            <pc:sldMk cId="1777136547" sldId="361"/>
            <ac:spMk id="3" creationId="{3587575D-F7D8-4867-A041-D6A491EEE320}"/>
          </ac:spMkLst>
        </pc:spChg>
        <pc:spChg chg="add mod">
          <ac:chgData name="簡廷州" userId="fe94e020-c311-454d-859b-15538b9848b5" providerId="ADAL" clId="{38DF093E-60CB-4B9C-80BD-46E95E6E8C5E}" dt="2023-09-21T14:28:55.456" v="3268" actId="1037"/>
          <ac:spMkLst>
            <pc:docMk/>
            <pc:sldMk cId="1777136547" sldId="361"/>
            <ac:spMk id="4" creationId="{E0B23382-7DE2-446B-B3B8-717519008796}"/>
          </ac:spMkLst>
        </pc:spChg>
        <pc:picChg chg="add mod">
          <ac:chgData name="簡廷州" userId="fe94e020-c311-454d-859b-15538b9848b5" providerId="ADAL" clId="{38DF093E-60CB-4B9C-80BD-46E95E6E8C5E}" dt="2023-09-21T14:26:30.217" v="3229" actId="571"/>
          <ac:picMkLst>
            <pc:docMk/>
            <pc:sldMk cId="1777136547" sldId="361"/>
            <ac:picMk id="7" creationId="{2F554130-E538-4D55-932C-36502471DA25}"/>
          </ac:picMkLst>
        </pc:picChg>
        <pc:picChg chg="mod">
          <ac:chgData name="簡廷州" userId="fe94e020-c311-454d-859b-15538b9848b5" providerId="ADAL" clId="{38DF093E-60CB-4B9C-80BD-46E95E6E8C5E}" dt="2023-09-21T14:28:25.188" v="3256" actId="14100"/>
          <ac:picMkLst>
            <pc:docMk/>
            <pc:sldMk cId="1777136547" sldId="361"/>
            <ac:picMk id="2050" creationId="{4FDE7EB1-017A-48AE-B409-890BEEE90398}"/>
          </ac:picMkLst>
        </pc:picChg>
        <pc:picChg chg="mod">
          <ac:chgData name="簡廷州" userId="fe94e020-c311-454d-859b-15538b9848b5" providerId="ADAL" clId="{38DF093E-60CB-4B9C-80BD-46E95E6E8C5E}" dt="2023-09-21T14:26:43.654" v="3249" actId="1076"/>
          <ac:picMkLst>
            <pc:docMk/>
            <pc:sldMk cId="1777136547" sldId="361"/>
            <ac:picMk id="2056" creationId="{6EBFE66E-373F-4871-B444-07BFDC289B3A}"/>
          </ac:picMkLst>
        </pc:picChg>
      </pc:sldChg>
      <pc:sldChg chg="addSp delSp modSp add ord modTransition modNotesTx">
        <pc:chgData name="簡廷州" userId="fe94e020-c311-454d-859b-15538b9848b5" providerId="ADAL" clId="{38DF093E-60CB-4B9C-80BD-46E95E6E8C5E}" dt="2023-09-28T05:55:04.836" v="7946" actId="2711"/>
        <pc:sldMkLst>
          <pc:docMk/>
          <pc:sldMk cId="39515445" sldId="406"/>
        </pc:sldMkLst>
        <pc:spChg chg="mod">
          <ac:chgData name="簡廷州" userId="fe94e020-c311-454d-859b-15538b9848b5" providerId="ADAL" clId="{38DF093E-60CB-4B9C-80BD-46E95E6E8C5E}" dt="2023-09-23T06:27:17.333" v="4061" actId="255"/>
          <ac:spMkLst>
            <pc:docMk/>
            <pc:sldMk cId="39515445" sldId="406"/>
            <ac:spMk id="2" creationId="{1E089546-DE61-4A12-A922-2168CACD2C03}"/>
          </ac:spMkLst>
        </pc:spChg>
        <pc:spChg chg="mod">
          <ac:chgData name="簡廷州" userId="fe94e020-c311-454d-859b-15538b9848b5" providerId="ADAL" clId="{38DF093E-60CB-4B9C-80BD-46E95E6E8C5E}" dt="2023-09-22T17:40:50.370" v="3610" actId="20577"/>
          <ac:spMkLst>
            <pc:docMk/>
            <pc:sldMk cId="39515445" sldId="406"/>
            <ac:spMk id="4" creationId="{B601EAEE-BF47-4C2D-A57C-928933DF7ADC}"/>
          </ac:spMkLst>
        </pc:spChg>
        <pc:spChg chg="add del mod">
          <ac:chgData name="簡廷州" userId="fe94e020-c311-454d-859b-15538b9848b5" providerId="ADAL" clId="{38DF093E-60CB-4B9C-80BD-46E95E6E8C5E}" dt="2023-09-22T18:03:35.099" v="3627" actId="478"/>
          <ac:spMkLst>
            <pc:docMk/>
            <pc:sldMk cId="39515445" sldId="406"/>
            <ac:spMk id="6" creationId="{1B316950-CFFF-4435-AC92-9C7A788E1122}"/>
          </ac:spMkLst>
        </pc:spChg>
        <pc:spChg chg="add del mod">
          <ac:chgData name="簡廷州" userId="fe94e020-c311-454d-859b-15538b9848b5" providerId="ADAL" clId="{38DF093E-60CB-4B9C-80BD-46E95E6E8C5E}" dt="2023-09-22T18:16:28.800" v="3855"/>
          <ac:spMkLst>
            <pc:docMk/>
            <pc:sldMk cId="39515445" sldId="406"/>
            <ac:spMk id="7" creationId="{EFA329F2-0B49-4709-96E8-73FEEE9ED910}"/>
          </ac:spMkLst>
        </pc:spChg>
        <pc:spChg chg="add del mod">
          <ac:chgData name="簡廷州" userId="fe94e020-c311-454d-859b-15538b9848b5" providerId="ADAL" clId="{38DF093E-60CB-4B9C-80BD-46E95E6E8C5E}" dt="2023-09-22T18:16:28.800" v="3855"/>
          <ac:spMkLst>
            <pc:docMk/>
            <pc:sldMk cId="39515445" sldId="406"/>
            <ac:spMk id="8" creationId="{9BC34CF8-788A-47AD-97B9-7FA0BCBC2608}"/>
          </ac:spMkLst>
        </pc:spChg>
        <pc:spChg chg="add del mod">
          <ac:chgData name="簡廷州" userId="fe94e020-c311-454d-859b-15538b9848b5" providerId="ADAL" clId="{38DF093E-60CB-4B9C-80BD-46E95E6E8C5E}" dt="2023-09-22T18:16:28.800" v="3855"/>
          <ac:spMkLst>
            <pc:docMk/>
            <pc:sldMk cId="39515445" sldId="406"/>
            <ac:spMk id="9" creationId="{7D083895-84D5-44F4-B7C2-AB23D5AECFD5}"/>
          </ac:spMkLst>
        </pc:spChg>
        <pc:spChg chg="add del mod">
          <ac:chgData name="簡廷州" userId="fe94e020-c311-454d-859b-15538b9848b5" providerId="ADAL" clId="{38DF093E-60CB-4B9C-80BD-46E95E6E8C5E}" dt="2023-09-22T18:05:18.311" v="3651" actId="478"/>
          <ac:spMkLst>
            <pc:docMk/>
            <pc:sldMk cId="39515445" sldId="406"/>
            <ac:spMk id="10" creationId="{78BE63AF-FA63-4A43-A40D-B5D0E1E43CEA}"/>
          </ac:spMkLst>
        </pc:spChg>
        <pc:spChg chg="add del mod">
          <ac:chgData name="簡廷州" userId="fe94e020-c311-454d-859b-15538b9848b5" providerId="ADAL" clId="{38DF093E-60CB-4B9C-80BD-46E95E6E8C5E}" dt="2023-09-22T18:16:28.800" v="3855"/>
          <ac:spMkLst>
            <pc:docMk/>
            <pc:sldMk cId="39515445" sldId="406"/>
            <ac:spMk id="11" creationId="{6B7D89F1-7ED0-4DAA-9D2A-7D4D3E3C7A3D}"/>
          </ac:spMkLst>
        </pc:spChg>
        <pc:spChg chg="add del mod">
          <ac:chgData name="簡廷州" userId="fe94e020-c311-454d-859b-15538b9848b5" providerId="ADAL" clId="{38DF093E-60CB-4B9C-80BD-46E95E6E8C5E}" dt="2023-09-22T18:16:28.800" v="3855"/>
          <ac:spMkLst>
            <pc:docMk/>
            <pc:sldMk cId="39515445" sldId="406"/>
            <ac:spMk id="12" creationId="{164F9B14-4853-4A43-B46C-08FCD42AB3C2}"/>
          </ac:spMkLst>
        </pc:spChg>
        <pc:spChg chg="add del mod">
          <ac:chgData name="簡廷州" userId="fe94e020-c311-454d-859b-15538b9848b5" providerId="ADAL" clId="{38DF093E-60CB-4B9C-80BD-46E95E6E8C5E}" dt="2023-09-22T18:16:28.800" v="3855"/>
          <ac:spMkLst>
            <pc:docMk/>
            <pc:sldMk cId="39515445" sldId="406"/>
            <ac:spMk id="17" creationId="{2BADA175-1F70-41C8-8410-16881BF563B2}"/>
          </ac:spMkLst>
        </pc:spChg>
        <pc:spChg chg="add del mod">
          <ac:chgData name="簡廷州" userId="fe94e020-c311-454d-859b-15538b9848b5" providerId="ADAL" clId="{38DF093E-60CB-4B9C-80BD-46E95E6E8C5E}" dt="2023-09-22T18:16:28.800" v="3855"/>
          <ac:spMkLst>
            <pc:docMk/>
            <pc:sldMk cId="39515445" sldId="406"/>
            <ac:spMk id="18" creationId="{F6A16C9C-926F-4EC6-BAB3-CA34753357F1}"/>
          </ac:spMkLst>
        </pc:spChg>
        <pc:spChg chg="add mod">
          <ac:chgData name="簡廷州" userId="fe94e020-c311-454d-859b-15538b9848b5" providerId="ADAL" clId="{38DF093E-60CB-4B9C-80BD-46E95E6E8C5E}" dt="2023-09-22T18:36:11.002" v="3992" actId="164"/>
          <ac:spMkLst>
            <pc:docMk/>
            <pc:sldMk cId="39515445" sldId="406"/>
            <ac:spMk id="21" creationId="{A8660D78-400C-4A4A-A709-C37314F8E57F}"/>
          </ac:spMkLst>
        </pc:spChg>
        <pc:spChg chg="add mod">
          <ac:chgData name="簡廷州" userId="fe94e020-c311-454d-859b-15538b9848b5" providerId="ADAL" clId="{38DF093E-60CB-4B9C-80BD-46E95E6E8C5E}" dt="2023-09-22T18:36:11.002" v="3992" actId="164"/>
          <ac:spMkLst>
            <pc:docMk/>
            <pc:sldMk cId="39515445" sldId="406"/>
            <ac:spMk id="22" creationId="{9BB84A81-5EDD-4450-8723-1B386D1E83C1}"/>
          </ac:spMkLst>
        </pc:spChg>
        <pc:spChg chg="add mod">
          <ac:chgData name="簡廷州" userId="fe94e020-c311-454d-859b-15538b9848b5" providerId="ADAL" clId="{38DF093E-60CB-4B9C-80BD-46E95E6E8C5E}" dt="2023-09-28T05:54:49.072" v="7941" actId="2711"/>
          <ac:spMkLst>
            <pc:docMk/>
            <pc:sldMk cId="39515445" sldId="406"/>
            <ac:spMk id="23" creationId="{34F33EDF-209D-4A81-A5FE-28919433BA67}"/>
          </ac:spMkLst>
        </pc:spChg>
        <pc:spChg chg="add mod">
          <ac:chgData name="簡廷州" userId="fe94e020-c311-454d-859b-15538b9848b5" providerId="ADAL" clId="{38DF093E-60CB-4B9C-80BD-46E95E6E8C5E}" dt="2023-09-22T18:36:11.002" v="3992" actId="164"/>
          <ac:spMkLst>
            <pc:docMk/>
            <pc:sldMk cId="39515445" sldId="406"/>
            <ac:spMk id="24" creationId="{BA0105EB-A1A1-4011-A35E-C2E6D6A445E8}"/>
          </ac:spMkLst>
        </pc:spChg>
        <pc:spChg chg="add mod ord">
          <ac:chgData name="簡廷州" userId="fe94e020-c311-454d-859b-15538b9848b5" providerId="ADAL" clId="{38DF093E-60CB-4B9C-80BD-46E95E6E8C5E}" dt="2023-09-22T18:36:46.090" v="3995" actId="166"/>
          <ac:spMkLst>
            <pc:docMk/>
            <pc:sldMk cId="39515445" sldId="406"/>
            <ac:spMk id="25" creationId="{25324293-A696-4F7A-A5EF-CDDE181A7108}"/>
          </ac:spMkLst>
        </pc:spChg>
        <pc:spChg chg="add del">
          <ac:chgData name="簡廷州" userId="fe94e020-c311-454d-859b-15538b9848b5" providerId="ADAL" clId="{38DF093E-60CB-4B9C-80BD-46E95E6E8C5E}" dt="2023-09-22T18:29:53.864" v="3874" actId="478"/>
          <ac:spMkLst>
            <pc:docMk/>
            <pc:sldMk cId="39515445" sldId="406"/>
            <ac:spMk id="29" creationId="{D65DB7A5-0663-4B81-ACCD-7740F47E13FC}"/>
          </ac:spMkLst>
        </pc:spChg>
        <pc:spChg chg="add del">
          <ac:chgData name="簡廷州" userId="fe94e020-c311-454d-859b-15538b9848b5" providerId="ADAL" clId="{38DF093E-60CB-4B9C-80BD-46E95E6E8C5E}" dt="2023-09-22T18:29:55.972" v="3875" actId="478"/>
          <ac:spMkLst>
            <pc:docMk/>
            <pc:sldMk cId="39515445" sldId="406"/>
            <ac:spMk id="30" creationId="{FCAADD03-8B13-40A1-A862-E77627FF7CBA}"/>
          </ac:spMkLst>
        </pc:spChg>
        <pc:spChg chg="add mod ord">
          <ac:chgData name="簡廷州" userId="fe94e020-c311-454d-859b-15538b9848b5" providerId="ADAL" clId="{38DF093E-60CB-4B9C-80BD-46E95E6E8C5E}" dt="2023-09-22T18:35:55.987" v="3990" actId="164"/>
          <ac:spMkLst>
            <pc:docMk/>
            <pc:sldMk cId="39515445" sldId="406"/>
            <ac:spMk id="31" creationId="{27491B02-7CB3-4346-B346-AD99E76793B2}"/>
          </ac:spMkLst>
        </pc:spChg>
        <pc:spChg chg="add mod ord">
          <ac:chgData name="簡廷州" userId="fe94e020-c311-454d-859b-15538b9848b5" providerId="ADAL" clId="{38DF093E-60CB-4B9C-80BD-46E95E6E8C5E}" dt="2023-09-22T18:35:55.987" v="3990" actId="164"/>
          <ac:spMkLst>
            <pc:docMk/>
            <pc:sldMk cId="39515445" sldId="406"/>
            <ac:spMk id="32" creationId="{6524A0B0-AE75-4AAE-91E4-62B67DD637E6}"/>
          </ac:spMkLst>
        </pc:spChg>
        <pc:spChg chg="add del mod">
          <ac:chgData name="簡廷州" userId="fe94e020-c311-454d-859b-15538b9848b5" providerId="ADAL" clId="{38DF093E-60CB-4B9C-80BD-46E95E6E8C5E}" dt="2023-09-22T18:31:09.628" v="3895" actId="478"/>
          <ac:spMkLst>
            <pc:docMk/>
            <pc:sldMk cId="39515445" sldId="406"/>
            <ac:spMk id="35" creationId="{405F564F-D821-4DA3-B3DF-F26F97AD36A5}"/>
          </ac:spMkLst>
        </pc:spChg>
        <pc:spChg chg="add mod">
          <ac:chgData name="簡廷州" userId="fe94e020-c311-454d-859b-15538b9848b5" providerId="ADAL" clId="{38DF093E-60CB-4B9C-80BD-46E95E6E8C5E}" dt="2023-09-22T18:35:55.987" v="3990" actId="164"/>
          <ac:spMkLst>
            <pc:docMk/>
            <pc:sldMk cId="39515445" sldId="406"/>
            <ac:spMk id="36" creationId="{40975F04-D727-4CD9-B386-3E9B3DA19BD3}"/>
          </ac:spMkLst>
        </pc:spChg>
        <pc:spChg chg="add mod">
          <ac:chgData name="簡廷州" userId="fe94e020-c311-454d-859b-15538b9848b5" providerId="ADAL" clId="{38DF093E-60CB-4B9C-80BD-46E95E6E8C5E}" dt="2023-09-28T05:54:53.210" v="7942" actId="2711"/>
          <ac:spMkLst>
            <pc:docMk/>
            <pc:sldMk cId="39515445" sldId="406"/>
            <ac:spMk id="37" creationId="{62E09210-A586-4FA9-8ADC-8A7E8D2D9C96}"/>
          </ac:spMkLst>
        </pc:spChg>
        <pc:spChg chg="add mod">
          <ac:chgData name="簡廷州" userId="fe94e020-c311-454d-859b-15538b9848b5" providerId="ADAL" clId="{38DF093E-60CB-4B9C-80BD-46E95E6E8C5E}" dt="2023-09-28T05:55:04.836" v="7946" actId="2711"/>
          <ac:spMkLst>
            <pc:docMk/>
            <pc:sldMk cId="39515445" sldId="406"/>
            <ac:spMk id="38" creationId="{6F09BC36-DF21-4CD3-8ADF-8E9A20E7214A}"/>
          </ac:spMkLst>
        </pc:spChg>
        <pc:spChg chg="add mod">
          <ac:chgData name="簡廷州" userId="fe94e020-c311-454d-859b-15538b9848b5" providerId="ADAL" clId="{38DF093E-60CB-4B9C-80BD-46E95E6E8C5E}" dt="2023-09-28T05:54:57.013" v="7943" actId="2711"/>
          <ac:spMkLst>
            <pc:docMk/>
            <pc:sldMk cId="39515445" sldId="406"/>
            <ac:spMk id="39" creationId="{909C1C48-204A-43FF-9168-6F7F444E3AC2}"/>
          </ac:spMkLst>
        </pc:spChg>
        <pc:spChg chg="add mod">
          <ac:chgData name="簡廷州" userId="fe94e020-c311-454d-859b-15538b9848b5" providerId="ADAL" clId="{38DF093E-60CB-4B9C-80BD-46E95E6E8C5E}" dt="2023-09-22T18:35:55.987" v="3990" actId="164"/>
          <ac:spMkLst>
            <pc:docMk/>
            <pc:sldMk cId="39515445" sldId="406"/>
            <ac:spMk id="40" creationId="{B76BF4FD-5677-43A7-AF56-9C61BA9C29A5}"/>
          </ac:spMkLst>
        </pc:spChg>
        <pc:spChg chg="add mod">
          <ac:chgData name="簡廷州" userId="fe94e020-c311-454d-859b-15538b9848b5" providerId="ADAL" clId="{38DF093E-60CB-4B9C-80BD-46E95E6E8C5E}" dt="2023-09-22T18:35:55.987" v="3990" actId="164"/>
          <ac:spMkLst>
            <pc:docMk/>
            <pc:sldMk cId="39515445" sldId="406"/>
            <ac:spMk id="41" creationId="{02C5C692-6753-4477-A52D-2155F1E4AAA7}"/>
          </ac:spMkLst>
        </pc:spChg>
        <pc:grpChg chg="add mod">
          <ac:chgData name="簡廷州" userId="fe94e020-c311-454d-859b-15538b9848b5" providerId="ADAL" clId="{38DF093E-60CB-4B9C-80BD-46E95E6E8C5E}" dt="2023-09-22T18:36:00.525" v="3991" actId="1076"/>
          <ac:grpSpMkLst>
            <pc:docMk/>
            <pc:sldMk cId="39515445" sldId="406"/>
            <ac:grpSpMk id="42" creationId="{5EE50304-29F4-4704-82A3-A50A907847D1}"/>
          </ac:grpSpMkLst>
        </pc:grpChg>
        <pc:grpChg chg="add mod">
          <ac:chgData name="簡廷州" userId="fe94e020-c311-454d-859b-15538b9848b5" providerId="ADAL" clId="{38DF093E-60CB-4B9C-80BD-46E95E6E8C5E}" dt="2023-09-22T18:36:11.002" v="3992" actId="164"/>
          <ac:grpSpMkLst>
            <pc:docMk/>
            <pc:sldMk cId="39515445" sldId="406"/>
            <ac:grpSpMk id="43" creationId="{3B840A41-AD06-4F10-94BC-89AF8BDC0114}"/>
          </ac:grpSpMkLst>
        </pc:grpChg>
        <pc:picChg chg="add del mod modCrop">
          <ac:chgData name="簡廷州" userId="fe94e020-c311-454d-859b-15538b9848b5" providerId="ADAL" clId="{38DF093E-60CB-4B9C-80BD-46E95E6E8C5E}" dt="2023-09-22T18:16:28.800" v="3855"/>
          <ac:picMkLst>
            <pc:docMk/>
            <pc:sldMk cId="39515445" sldId="406"/>
            <ac:picMk id="5" creationId="{1FAA4723-5DCE-4528-8ADE-AB8DA9679DA6}"/>
          </ac:picMkLst>
        </pc:picChg>
        <pc:picChg chg="add del mod">
          <ac:chgData name="簡廷州" userId="fe94e020-c311-454d-859b-15538b9848b5" providerId="ADAL" clId="{38DF093E-60CB-4B9C-80BD-46E95E6E8C5E}" dt="2023-09-22T18:16:28.800" v="3855"/>
          <ac:picMkLst>
            <pc:docMk/>
            <pc:sldMk cId="39515445" sldId="406"/>
            <ac:picMk id="13" creationId="{5288404B-07D1-4C37-8B0E-E5516397F94E}"/>
          </ac:picMkLst>
        </pc:picChg>
        <pc:picChg chg="add del mod modCrop">
          <ac:chgData name="簡廷州" userId="fe94e020-c311-454d-859b-15538b9848b5" providerId="ADAL" clId="{38DF093E-60CB-4B9C-80BD-46E95E6E8C5E}" dt="2023-09-22T18:16:28.800" v="3855"/>
          <ac:picMkLst>
            <pc:docMk/>
            <pc:sldMk cId="39515445" sldId="406"/>
            <ac:picMk id="14" creationId="{35DCC198-7680-47F5-B896-1DB2E81DEB46}"/>
          </ac:picMkLst>
        </pc:picChg>
        <pc:picChg chg="add del mod">
          <ac:chgData name="簡廷州" userId="fe94e020-c311-454d-859b-15538b9848b5" providerId="ADAL" clId="{38DF093E-60CB-4B9C-80BD-46E95E6E8C5E}" dt="2023-09-22T18:16:28.800" v="3855"/>
          <ac:picMkLst>
            <pc:docMk/>
            <pc:sldMk cId="39515445" sldId="406"/>
            <ac:picMk id="15" creationId="{E69DA9B8-CF56-4DFD-A3DB-7DAC301285CD}"/>
          </ac:picMkLst>
        </pc:picChg>
        <pc:picChg chg="add del mod ord">
          <ac:chgData name="簡廷州" userId="fe94e020-c311-454d-859b-15538b9848b5" providerId="ADAL" clId="{38DF093E-60CB-4B9C-80BD-46E95E6E8C5E}" dt="2023-09-22T18:16:28.800" v="3855"/>
          <ac:picMkLst>
            <pc:docMk/>
            <pc:sldMk cId="39515445" sldId="406"/>
            <ac:picMk id="16" creationId="{6B799CD9-BEC2-4BC6-AAFD-CEBF1DA07D34}"/>
          </ac:picMkLst>
        </pc:picChg>
        <pc:picChg chg="add mod">
          <ac:chgData name="簡廷州" userId="fe94e020-c311-454d-859b-15538b9848b5" providerId="ADAL" clId="{38DF093E-60CB-4B9C-80BD-46E95E6E8C5E}" dt="2023-09-22T18:35:55.987" v="3990" actId="164"/>
          <ac:picMkLst>
            <pc:docMk/>
            <pc:sldMk cId="39515445" sldId="406"/>
            <ac:picMk id="19" creationId="{8946CCD6-2D17-420B-B2B2-E5B9536C863E}"/>
          </ac:picMkLst>
        </pc:picChg>
        <pc:picChg chg="add mod">
          <ac:chgData name="簡廷州" userId="fe94e020-c311-454d-859b-15538b9848b5" providerId="ADAL" clId="{38DF093E-60CB-4B9C-80BD-46E95E6E8C5E}" dt="2023-09-22T18:36:11.002" v="3992" actId="164"/>
          <ac:picMkLst>
            <pc:docMk/>
            <pc:sldMk cId="39515445" sldId="406"/>
            <ac:picMk id="20" creationId="{2D9767E0-541C-4280-B39C-5561B99F5BCD}"/>
          </ac:picMkLst>
        </pc:picChg>
        <pc:picChg chg="add mod">
          <ac:chgData name="簡廷州" userId="fe94e020-c311-454d-859b-15538b9848b5" providerId="ADAL" clId="{38DF093E-60CB-4B9C-80BD-46E95E6E8C5E}" dt="2023-09-22T18:36:11.002" v="3992" actId="164"/>
          <ac:picMkLst>
            <pc:docMk/>
            <pc:sldMk cId="39515445" sldId="406"/>
            <ac:picMk id="26" creationId="{ADE17C43-5C0A-4BA7-A83C-26CA853E617E}"/>
          </ac:picMkLst>
        </pc:picChg>
        <pc:picChg chg="add mod">
          <ac:chgData name="簡廷州" userId="fe94e020-c311-454d-859b-15538b9848b5" providerId="ADAL" clId="{38DF093E-60CB-4B9C-80BD-46E95E6E8C5E}" dt="2023-09-22T18:36:11.002" v="3992" actId="164"/>
          <ac:picMkLst>
            <pc:docMk/>
            <pc:sldMk cId="39515445" sldId="406"/>
            <ac:picMk id="27" creationId="{3BD171AB-327E-471F-AF3B-E18854D42695}"/>
          </ac:picMkLst>
        </pc:picChg>
        <pc:picChg chg="add mod ord">
          <ac:chgData name="簡廷州" userId="fe94e020-c311-454d-859b-15538b9848b5" providerId="ADAL" clId="{38DF093E-60CB-4B9C-80BD-46E95E6E8C5E}" dt="2023-09-22T18:35:55.987" v="3990" actId="164"/>
          <ac:picMkLst>
            <pc:docMk/>
            <pc:sldMk cId="39515445" sldId="406"/>
            <ac:picMk id="28" creationId="{38606CC5-9416-4AF8-99D7-64156F1905DD}"/>
          </ac:picMkLst>
        </pc:picChg>
        <pc:picChg chg="add mod ord">
          <ac:chgData name="簡廷州" userId="fe94e020-c311-454d-859b-15538b9848b5" providerId="ADAL" clId="{38DF093E-60CB-4B9C-80BD-46E95E6E8C5E}" dt="2023-09-22T18:35:55.987" v="3990" actId="164"/>
          <ac:picMkLst>
            <pc:docMk/>
            <pc:sldMk cId="39515445" sldId="406"/>
            <ac:picMk id="33" creationId="{7824DF7F-7D12-42C4-B1D8-B7B717919C55}"/>
          </ac:picMkLst>
        </pc:picChg>
        <pc:picChg chg="add mod ord">
          <ac:chgData name="簡廷州" userId="fe94e020-c311-454d-859b-15538b9848b5" providerId="ADAL" clId="{38DF093E-60CB-4B9C-80BD-46E95E6E8C5E}" dt="2023-09-22T18:35:55.987" v="3990" actId="164"/>
          <ac:picMkLst>
            <pc:docMk/>
            <pc:sldMk cId="39515445" sldId="406"/>
            <ac:picMk id="34" creationId="{920C02BD-8EF5-44D5-A3E2-5E08870E2E6F}"/>
          </ac:picMkLst>
        </pc:picChg>
      </pc:sldChg>
      <pc:sldChg chg="modSp add modNotesTx">
        <pc:chgData name="簡廷州" userId="fe94e020-c311-454d-859b-15538b9848b5" providerId="ADAL" clId="{38DF093E-60CB-4B9C-80BD-46E95E6E8C5E}" dt="2023-09-27T06:29:50.701" v="7392" actId="207"/>
        <pc:sldMkLst>
          <pc:docMk/>
          <pc:sldMk cId="2834938749" sldId="411"/>
        </pc:sldMkLst>
        <pc:spChg chg="mod">
          <ac:chgData name="簡廷州" userId="fe94e020-c311-454d-859b-15538b9848b5" providerId="ADAL" clId="{38DF093E-60CB-4B9C-80BD-46E95E6E8C5E}" dt="2023-09-27T06:29:50.701" v="7392" actId="207"/>
          <ac:spMkLst>
            <pc:docMk/>
            <pc:sldMk cId="2834938749" sldId="411"/>
            <ac:spMk id="2" creationId="{5644DD66-782A-4D3E-B95E-9E7DB6A4B96E}"/>
          </ac:spMkLst>
        </pc:spChg>
        <pc:spChg chg="mod">
          <ac:chgData name="簡廷州" userId="fe94e020-c311-454d-859b-15538b9848b5" providerId="ADAL" clId="{38DF093E-60CB-4B9C-80BD-46E95E6E8C5E}" dt="2023-09-26T06:56:15.071" v="5304"/>
          <ac:spMkLst>
            <pc:docMk/>
            <pc:sldMk cId="2834938749" sldId="411"/>
            <ac:spMk id="4" creationId="{E7F2AD63-96B1-4812-AF1D-391794430BA6}"/>
          </ac:spMkLst>
        </pc:spChg>
      </pc:sldChg>
      <pc:sldChg chg="addSp modSp modNotesTx">
        <pc:chgData name="簡廷州" userId="fe94e020-c311-454d-859b-15538b9848b5" providerId="ADAL" clId="{38DF093E-60CB-4B9C-80BD-46E95E6E8C5E}" dt="2023-09-28T05:20:22.995" v="7731" actId="1038"/>
        <pc:sldMkLst>
          <pc:docMk/>
          <pc:sldMk cId="1642460017" sldId="426"/>
        </pc:sldMkLst>
        <pc:spChg chg="mod">
          <ac:chgData name="簡廷州" userId="fe94e020-c311-454d-859b-15538b9848b5" providerId="ADAL" clId="{38DF093E-60CB-4B9C-80BD-46E95E6E8C5E}" dt="2023-09-26T06:56:28.353" v="5306" actId="27636"/>
          <ac:spMkLst>
            <pc:docMk/>
            <pc:sldMk cId="1642460017" sldId="426"/>
            <ac:spMk id="12" creationId="{B95450A0-1D17-49EE-9EF8-8B498AA038D0}"/>
          </ac:spMkLst>
        </pc:spChg>
        <pc:picChg chg="add mod modCrop">
          <ac:chgData name="簡廷州" userId="fe94e020-c311-454d-859b-15538b9848b5" providerId="ADAL" clId="{38DF093E-60CB-4B9C-80BD-46E95E6E8C5E}" dt="2023-09-28T05:20:22.995" v="7731" actId="1038"/>
          <ac:picMkLst>
            <pc:docMk/>
            <pc:sldMk cId="1642460017" sldId="426"/>
            <ac:picMk id="6" creationId="{A9F64978-D5B8-41DD-8511-E4A89D3B26A8}"/>
          </ac:picMkLst>
        </pc:picChg>
        <pc:picChg chg="mod modCrop">
          <ac:chgData name="簡廷州" userId="fe94e020-c311-454d-859b-15538b9848b5" providerId="ADAL" clId="{38DF093E-60CB-4B9C-80BD-46E95E6E8C5E}" dt="2023-09-28T05:20:01.801" v="7717" actId="732"/>
          <ac:picMkLst>
            <pc:docMk/>
            <pc:sldMk cId="1642460017" sldId="426"/>
            <ac:picMk id="16" creationId="{A869A2B3-F397-4848-8055-63692E80BF1D}"/>
          </ac:picMkLst>
        </pc:picChg>
      </pc:sldChg>
    </pc:docChg>
  </pc:docChgLst>
  <pc:docChgLst>
    <pc:chgData name="Ricky" userId="f5e45f7c-c565-4cbd-bd3c-a0aa6186ff68" providerId="ADAL" clId="{AFAED33A-D0DE-4344-863F-E4D7CEBCBD80}"/>
    <pc:docChg chg="undo custSel addSld delSld modSld sldOrd">
      <pc:chgData name="Ricky" userId="f5e45f7c-c565-4cbd-bd3c-a0aa6186ff68" providerId="ADAL" clId="{AFAED33A-D0DE-4344-863F-E4D7CEBCBD80}" dt="2023-08-10T15:18:22.130" v="568" actId="15"/>
      <pc:docMkLst>
        <pc:docMk/>
      </pc:docMkLst>
    </pc:docChg>
  </pc:docChgLst>
  <pc:docChgLst>
    <pc:chgData name="簡廷州" userId="S::611410041@office365.ccu.edu.tw::fe94e020-c311-454d-859b-15538b9848b5" providerId="AD" clId="Web-{BB8869ED-14C7-4BE8-9103-E7CFF57AD9DB}"/>
    <pc:docChg chg="modSld">
      <pc:chgData name="簡廷州" userId="S::611410041@office365.ccu.edu.tw::fe94e020-c311-454d-859b-15538b9848b5" providerId="AD" clId="Web-{BB8869ED-14C7-4BE8-9103-E7CFF57AD9DB}" dt="2023-09-15T19:41:08.862" v="11" actId="1076"/>
      <pc:docMkLst>
        <pc:docMk/>
      </pc:docMkLst>
    </pc:docChg>
  </pc:docChgLst>
  <pc:docChgLst>
    <pc:chgData name="Ricky" userId="f5e45f7c-c565-4cbd-bd3c-a0aa6186ff68" providerId="ADAL" clId="{955911BA-FD02-4EF5-BE2F-12D3B47A5CEC}"/>
    <pc:docChg chg="custSel modSld">
      <pc:chgData name="Ricky" userId="f5e45f7c-c565-4cbd-bd3c-a0aa6186ff68" providerId="ADAL" clId="{955911BA-FD02-4EF5-BE2F-12D3B47A5CEC}" dt="2023-09-18T09:25:57.032" v="143" actId="20577"/>
      <pc:docMkLst>
        <pc:docMk/>
      </pc:docMkLst>
    </pc:docChg>
  </pc:docChgLst>
  <pc:docChgLst>
    <pc:chgData name="Ricky" userId="f5e45f7c-c565-4cbd-bd3c-a0aa6186ff68" providerId="ADAL" clId="{35BDAE0E-8892-4A7D-966D-03E2112ED6CC}"/>
    <pc:docChg chg="undo custSel addSld delSld modSld sldOrd">
      <pc:chgData name="Ricky" userId="f5e45f7c-c565-4cbd-bd3c-a0aa6186ff68" providerId="ADAL" clId="{35BDAE0E-8892-4A7D-966D-03E2112ED6CC}" dt="2023-08-30T07:08:36.124" v="567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DB7D5-B3B7-4E95-B3FE-1B7924D2CB2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81A89-F49C-4B7C-BAF2-AEF3048EC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1A89-F49C-4B7C-BAF2-AEF3048EC1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21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1A89-F49C-4B7C-BAF2-AEF3048EC1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96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3A514-C7A6-4C5F-9A5C-1A691000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4424F-E35D-47E4-ACDF-8803A2A7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429127-15D7-49C8-9C0A-F8AB586F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A7F7-138E-464E-8273-D4EC563A75BF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8188C6-371D-4897-9424-7EAEEB3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66E9E4-9FD8-4234-8139-EEE6EBA7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F9B313-7BE8-40AB-9BBD-6877DA3EDD48}"/>
              </a:ext>
            </a:extLst>
          </p:cNvPr>
          <p:cNvSpPr/>
          <p:nvPr userDrawn="1"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1B9412-D979-4652-AD39-FF2751913F74}"/>
              </a:ext>
            </a:extLst>
          </p:cNvPr>
          <p:cNvSpPr/>
          <p:nvPr userDrawn="1"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39E83F-3374-473B-8B15-753B637DACFC}"/>
              </a:ext>
            </a:extLst>
          </p:cNvPr>
          <p:cNvSpPr/>
          <p:nvPr userDrawn="1"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B1B74C-6BE0-48BB-9BED-076F9CCDC5E6}"/>
              </a:ext>
            </a:extLst>
          </p:cNvPr>
          <p:cNvSpPr/>
          <p:nvPr userDrawn="1"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solidFill>
              <a:srgbClr val="153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7">
            <a:extLst>
              <a:ext uri="{FF2B5EF4-FFF2-40B4-BE49-F238E27FC236}">
                <a16:creationId xmlns:a16="http://schemas.microsoft.com/office/drawing/2014/main" id="{4CCDBC45-AB64-4045-9588-32C2F7B64FF1}"/>
              </a:ext>
            </a:extLst>
          </p:cNvPr>
          <p:cNvSpPr/>
          <p:nvPr userDrawn="1"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2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A90BB-54B5-4A71-83EF-C0207D68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0CBD8C-0947-474D-8DAF-33AE676E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9C74DC-4B92-4E50-BBA4-12D0AA7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4FEA-16CE-45E9-9496-BFBD0CC47778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01015E-E0C1-45DD-8828-4DA8D54F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AC0445-BDD2-4B5A-BE7A-3E8E9B06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0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7EE365-5FA6-45FA-8E7B-CF1B107BB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E14F14-08B1-4951-A023-1ABA3F3B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B64F60-D558-4A5B-8F43-75CCBB73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DE33-AD6D-42F3-82D5-6B4AD0CA4BAE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D59DA-647C-463B-ACA9-C51780E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74DAC8-28AE-4412-9782-C8776A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7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2107D842-3352-4D67-B922-4F423C893687}"/>
              </a:ext>
            </a:extLst>
          </p:cNvPr>
          <p:cNvSpPr/>
          <p:nvPr userDrawn="1"/>
        </p:nvSpPr>
        <p:spPr>
          <a:xfrm rot="16200000">
            <a:off x="11037455" y="5712690"/>
            <a:ext cx="1154545" cy="1154545"/>
          </a:xfrm>
          <a:prstGeom prst="rtTriangle">
            <a:avLst/>
          </a:prstGeom>
          <a:solidFill>
            <a:srgbClr val="1C4885"/>
          </a:solidFill>
          <a:ln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15418-0484-437B-9EB7-6518AA0F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0AEAD6-7E77-4B07-9B9A-7709AED8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1BEA-C185-4F52-8180-1D8B9D8E20BF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21561-7715-49FB-8A67-8C2D5199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840A6-1102-4A93-B029-06DC219B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981"/>
            <a:ext cx="2743200" cy="365125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657FEDA2-CCC4-419E-AC70-37811D068B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C14DB83F-5B44-44F1-9803-16CA4C48D7F9}"/>
              </a:ext>
            </a:extLst>
          </p:cNvPr>
          <p:cNvSpPr/>
          <p:nvPr userDrawn="1"/>
        </p:nvSpPr>
        <p:spPr>
          <a:xfrm rot="5400000">
            <a:off x="-1" y="0"/>
            <a:ext cx="1154545" cy="1154545"/>
          </a:xfrm>
          <a:prstGeom prst="rtTriangl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877D3C-430E-4A2D-97D0-F80C1B59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29972"/>
            <a:ext cx="10515600" cy="1167924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E01A3-43BB-41B4-8270-30F951C9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C9A4C0-F6C6-4CFF-A9FA-8A8F377E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D1217-3865-4DD2-A934-25DAD9B4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29D-0688-401C-AE84-C172D89B7753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378C71-CB91-4A23-9DB6-C9442FE9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3009C2-B8C2-4E4A-8B26-F162BE66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42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BE173-A437-4975-8357-A8AE807E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BE80D-A2A1-4703-94C6-3541301A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6823A4-3901-426A-BD3D-C4979A17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65DC4F-1C09-4E73-A578-6E4080BF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5EF4-080B-4834-9CB3-85F78F0E972A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947751-C4A3-4A0B-9006-0245FB0B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112C3A-6DA5-41CD-A659-25320C14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4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3FEB8-F21A-484F-A065-9D6335E7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CC47D4-E90E-4BD6-BBD0-4CBA9819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632F15-E1A5-4168-98B8-3342C31C2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BEBA56-5843-47F3-A33C-1B5C6F5EC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B06112-49E4-44DC-A349-768675D18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624D2B-C3E9-455A-8A6A-DCD564CB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D4CC-0A76-45C8-BD30-5A5226821B92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5544FD-A134-43BA-AF9B-060294BD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ED19E5-86DF-4ED5-B1E1-D41FB8D0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24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C9F54-90BA-42A4-BE83-6C48CCBD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8AB095-B098-4661-A4EA-041C9B9C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4908-7485-47DD-9285-57C7BC05801F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837318-59D0-4A49-A437-496EB242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8EFA3F-C608-4222-BBBD-359D1701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02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90578F-58EB-48D0-B511-F6B73E94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5667-036D-42DD-91B1-13939B30BBA3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CF8D2-2842-42FE-95C6-A39D5947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1D1A44-9901-4E9B-946B-7EBC2080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86E3E-AEDC-48B0-AC91-83FCD75C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D3640-FB33-44E7-A2ED-94710620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FD0BB2-61CE-45B8-BA94-C744082C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9080CA-6A8D-4205-B513-1BC6D14A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5236-EC9E-403F-A619-6DA4B5C7F00F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35C58E-597F-4671-8350-DF58D99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4B8A39-30F0-4A60-858B-3C7D56A9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831A9-9DE4-47DE-B863-F047D5E2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2788AB-8654-4133-955C-634C597AC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868604-7B59-406B-8315-E0994A760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B990BF-2E58-4D21-8E39-DF21ED95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4EF-EA7A-4B70-B0E9-582FBB14BA5B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FAE750-9927-4D91-BED1-CBADE6EC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F7C489-0A2F-4BFF-BDC8-26102A66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10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D84393-CD63-4E0E-909D-A20CFD67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2"/>
            <a:ext cx="10515600" cy="632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Title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A30B5-DF4E-4824-915C-83613BCE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B27A2-02E4-4E2F-A518-2D106241C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2E898-EA47-43E8-9760-0705BD42AC3E}" type="datetime1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F6C09-3860-4807-BA6E-F3260C9D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58BA45-8C84-4AE7-941E-7161E3424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EDA2-CCC4-419E-AC70-37811D068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404DA-5A0E-4DFC-82A8-F5333878B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95" y="1688646"/>
            <a:ext cx="11381174" cy="1528492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cs typeface="Times New Roman" panose="02020603050405020304" pitchFamily="18" charset="0"/>
              </a:rPr>
              <a:t>Assignment 2 – Perceptron </a:t>
            </a:r>
            <a:endParaRPr lang="zh-TW" altLang="en-US" sz="4800" b="1" dirty="0">
              <a:solidFill>
                <a:srgbClr val="0000FF"/>
              </a:solidFill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BB3DD189-CE6D-49A9-9810-0879EB40E1F3}"/>
              </a:ext>
            </a:extLst>
          </p:cNvPr>
          <p:cNvSpPr txBox="1">
            <a:spLocks/>
          </p:cNvSpPr>
          <p:nvPr/>
        </p:nvSpPr>
        <p:spPr>
          <a:xfrm>
            <a:off x="399495" y="4118849"/>
            <a:ext cx="11381174" cy="210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Machine Learning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吳秉叡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National Chung Cheng University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Machine Vision Learning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77713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03" y="1825625"/>
            <a:ext cx="10868597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請在這兩個程式內的副函式完成</a:t>
            </a:r>
            <a:r>
              <a:rPr lang="en-US" altLang="zh-TW" dirty="0"/>
              <a:t>PLA </a:t>
            </a:r>
            <a:r>
              <a:rPr lang="zh-TW" altLang="en-US" dirty="0"/>
              <a:t>以及</a:t>
            </a:r>
            <a:r>
              <a:rPr lang="en-US" altLang="zh-TW" dirty="0"/>
              <a:t>Pocket</a:t>
            </a:r>
            <a:r>
              <a:rPr lang="zh-TW" altLang="en-US" dirty="0"/>
              <a:t>演算法</a:t>
            </a:r>
            <a:r>
              <a:rPr lang="en-US" altLang="zh-TW" dirty="0"/>
              <a:t>(</a:t>
            </a:r>
            <a:r>
              <a:rPr lang="zh-TW" altLang="en-US" dirty="0"/>
              <a:t>預設會回傳一個大小為</a:t>
            </a:r>
            <a:r>
              <a:rPr lang="en-US" altLang="zh-TW" dirty="0"/>
              <a:t>3</a:t>
            </a:r>
            <a:r>
              <a:rPr lang="zh-TW" altLang="en-US" dirty="0"/>
              <a:t>的一維矩陣，做為權重</a:t>
            </a:r>
            <a:r>
              <a:rPr lang="en-US" altLang="zh-TW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– PLA.py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Pocket.py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E14AC3-89A8-4989-BA82-18D01876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3" y="3089628"/>
            <a:ext cx="5064463" cy="35749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C5BAA8-11A2-478D-8A81-D7E6C630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01" y="3089628"/>
            <a:ext cx="5792436" cy="35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2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5625"/>
            <a:ext cx="10508673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執行指令如下，參數格式為 </a:t>
            </a:r>
            <a:r>
              <a:rPr lang="en-US" altLang="zh-TW" dirty="0"/>
              <a:t>–path </a:t>
            </a:r>
            <a:r>
              <a:rPr lang="zh-TW" altLang="en-US" dirty="0"/>
              <a:t>檔名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但若檔名錯誤或沒輸入，則會報錯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– PLA.py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Pocket.py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C49649-BEB1-4014-B85F-C1A0070C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98" y="2703231"/>
            <a:ext cx="5926371" cy="4842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8C0E85-D7F7-4800-BCA1-646FC954B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37"/>
          <a:stretch/>
        </p:blipFill>
        <p:spPr>
          <a:xfrm>
            <a:off x="1790397" y="4270718"/>
            <a:ext cx="7035647" cy="3401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333DE74-8734-4994-9F9B-B857D75C1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69" r="4363" b="16003"/>
          <a:stretch/>
        </p:blipFill>
        <p:spPr>
          <a:xfrm>
            <a:off x="1790397" y="5071848"/>
            <a:ext cx="7032590" cy="4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7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–</a:t>
            </a:r>
            <a:r>
              <a:rPr lang="zh-TW" altLang="en-US" dirty="0"/>
              <a:t> </a:t>
            </a:r>
            <a:r>
              <a:rPr lang="en-US" altLang="zh-TW" dirty="0"/>
              <a:t>requirements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1">
                <a:extLst>
                  <a:ext uri="{FF2B5EF4-FFF2-40B4-BE49-F238E27FC236}">
                    <a16:creationId xmlns:a16="http://schemas.microsoft.com/office/drawing/2014/main" id="{5DE9D321-B89A-4BFF-9CD7-DA81BB888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127" y="1814269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/>
                  <a:t>說明：資料是以 </a:t>
                </a:r>
                <a:r>
                  <a:rPr lang="en-US" altLang="zh-TW" dirty="0"/>
                  <a:t>y = 3x + 5 </a:t>
                </a:r>
                <a:r>
                  <a:rPr lang="zh-TW" altLang="en-US" dirty="0"/>
                  <a:t>為基準進行生成，左半邊為負樣本，右半邊為正樣本，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−1000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≤1000,  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−1000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實作</a:t>
                </a:r>
                <a:r>
                  <a:rPr lang="en-US" altLang="zh-TW" dirty="0"/>
                  <a:t>PLA</a:t>
                </a:r>
                <a:r>
                  <a:rPr lang="zh-TW" altLang="en-US" dirty="0"/>
                  <a:t>，並以</a:t>
                </a:r>
                <a:r>
                  <a:rPr lang="en-US" altLang="zh-TW" dirty="0"/>
                  <a:t>data_30_1.txt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~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data_30_3.txt</a:t>
                </a:r>
                <a:r>
                  <a:rPr lang="zh-TW" altLang="en-US" dirty="0"/>
                  <a:t>分別做為輸入，記錄三個檔案到停止前的</a:t>
                </a:r>
                <a:r>
                  <a:rPr lang="en-US" altLang="zh-TW" dirty="0"/>
                  <a:t>iterations</a:t>
                </a:r>
                <a:r>
                  <a:rPr lang="zh-TW" altLang="en-US" dirty="0"/>
                  <a:t>次數並算出平均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可使用</a:t>
                </a:r>
                <a:r>
                  <a:rPr lang="en-US" altLang="zh-TW" dirty="0" err="1"/>
                  <a:t>numpy</a:t>
                </a:r>
                <a:r>
                  <a:rPr lang="zh-TW" altLang="en-US" dirty="0"/>
                  <a:t>等運算套件，但不可使用現成套件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r>
                  <a:rPr lang="en-US" altLang="zh-TW" dirty="0"/>
                  <a:t>(30%)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實作</a:t>
                </a:r>
                <a:r>
                  <a:rPr lang="en-US" altLang="zh-TW" dirty="0"/>
                  <a:t>Pocket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，並以</a:t>
                </a:r>
                <a:r>
                  <a:rPr lang="en-US" altLang="zh-TW" dirty="0"/>
                  <a:t>data_2000.txt</a:t>
                </a:r>
                <a:r>
                  <a:rPr lang="zh-TW" altLang="en-US" dirty="0"/>
                  <a:t>做為輸入，比較</a:t>
                </a:r>
                <a:r>
                  <a:rPr lang="en-US" altLang="zh-TW" dirty="0"/>
                  <a:t>PLA</a:t>
                </a:r>
                <a:r>
                  <a:rPr lang="zh-TW" altLang="en-US" dirty="0"/>
                  <a:t>跟</a:t>
                </a:r>
                <a:r>
                  <a:rPr lang="en-US" altLang="zh-TW" dirty="0"/>
                  <a:t>Pocket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此為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的執行時間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可使用</a:t>
                </a:r>
                <a:r>
                  <a:rPr lang="en-US" altLang="zh-TW" dirty="0" err="1"/>
                  <a:t>numpy</a:t>
                </a:r>
                <a:r>
                  <a:rPr lang="zh-TW" altLang="en-US" dirty="0"/>
                  <a:t>等運算套件，但不可使用現成套件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。</a:t>
                </a:r>
                <a:r>
                  <a:rPr lang="en-US" altLang="zh-TW" dirty="0"/>
                  <a:t>(30%)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將</a:t>
                </a:r>
                <a:r>
                  <a:rPr lang="en-US" altLang="zh-TW" dirty="0"/>
                  <a:t>Pocket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以</a:t>
                </a:r>
                <a:r>
                  <a:rPr lang="en-US" altLang="zh-TW" dirty="0"/>
                  <a:t>data_2000_50wrong.txt</a:t>
                </a:r>
                <a:r>
                  <a:rPr lang="zh-TW" altLang="en-US" dirty="0"/>
                  <a:t>做為輸入，計算出</a:t>
                </a:r>
                <a:r>
                  <a:rPr lang="en-US" altLang="zh-TW" dirty="0"/>
                  <a:t>accuracy</a:t>
                </a:r>
                <a:r>
                  <a:rPr lang="zh-TW" altLang="en-US" dirty="0"/>
                  <a:t>。</a:t>
                </a:r>
                <a:r>
                  <a:rPr lang="en-US" altLang="zh-TW" dirty="0"/>
                  <a:t>(20%)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將上述的圖畫出來</a:t>
                </a:r>
                <a:r>
                  <a:rPr lang="en-US" altLang="zh-TW" dirty="0"/>
                  <a:t>(5</a:t>
                </a:r>
                <a:r>
                  <a:rPr lang="zh-TW" altLang="en-US" dirty="0"/>
                  <a:t>張，分別代表不同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，可用</a:t>
                </a:r>
                <a:r>
                  <a:rPr lang="en-US" altLang="zh-TW" dirty="0" err="1"/>
                  <a:t>matplotlib.pyplot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，一張圖內需包含</a:t>
                </a:r>
                <a:r>
                  <a:rPr lang="zh-TW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正負樣本的點、基準線</a:t>
                </a:r>
                <a:r>
                  <a:rPr lang="en-US" altLang="zh-TW" dirty="0">
                    <a:solidFill>
                      <a:schemeClr val="accent1">
                        <a:lumMod val="75000"/>
                      </a:schemeClr>
                    </a:solidFill>
                  </a:rPr>
                  <a:t>(y=3x+5)</a:t>
                </a:r>
                <a:r>
                  <a:rPr lang="zh-TW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以及最後的分割線</a:t>
                </a:r>
                <a:r>
                  <a:rPr lang="en-US" altLang="zh-TW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n-US" altLang="zh-TW" dirty="0" err="1">
                    <a:solidFill>
                      <a:schemeClr val="accent1">
                        <a:lumMod val="75000"/>
                      </a:schemeClr>
                    </a:solidFill>
                  </a:rPr>
                  <a:t>update_weight</a:t>
                </a:r>
                <a:r>
                  <a:rPr lang="en-US" altLang="zh-TW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zh-TW" altLang="en-US" dirty="0"/>
                  <a:t>，並標示清楚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要有圖示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r>
                  <a:rPr lang="en-US" altLang="zh-TW" dirty="0"/>
                  <a:t>(20%)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8" name="內容版面配置區 1">
                <a:extLst>
                  <a:ext uri="{FF2B5EF4-FFF2-40B4-BE49-F238E27FC236}">
                    <a16:creationId xmlns:a16="http://schemas.microsoft.com/office/drawing/2014/main" id="{5DE9D321-B89A-4BFF-9CD7-DA81BB888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814269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696" t="-1683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4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732393"/>
            <a:ext cx="10515600" cy="47956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You are not forced to use sample code, it’s fine for you to do it by your own .(</a:t>
            </a:r>
            <a:r>
              <a:rPr lang="zh-TW" altLang="en-US" sz="2800" dirty="0"/>
              <a:t>可以自己寫不用</a:t>
            </a:r>
            <a:r>
              <a:rPr lang="en-US" altLang="zh-TW" sz="2800" dirty="0"/>
              <a:t>sample code</a:t>
            </a:r>
            <a:r>
              <a:rPr lang="zh-TW" altLang="en-US" sz="2800" dirty="0"/>
              <a:t>，能符合作業要求就好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r>
              <a:rPr lang="en-US" altLang="zh-TW" sz="2800" dirty="0"/>
              <a:t>The assignment should be implemented by </a:t>
            </a:r>
            <a:r>
              <a:rPr lang="en-US" altLang="zh-TW" sz="2800" b="1" dirty="0"/>
              <a:t>Python</a:t>
            </a:r>
            <a:r>
              <a:rPr lang="en-US" altLang="zh-TW" sz="2800" dirty="0"/>
              <a:t>.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You need to hand in the python code and the report.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In your report, it should contain: (</a:t>
            </a:r>
            <a:r>
              <a:rPr lang="zh-TW" altLang="en-US" sz="2800" dirty="0">
                <a:solidFill>
                  <a:schemeClr val="accent1">
                    <a:lumMod val="75000"/>
                  </a:schemeClr>
                </a:solidFill>
              </a:rPr>
              <a:t>請以中文撰寫</a:t>
            </a:r>
            <a:r>
              <a:rPr lang="en-US" altLang="zh-TW" sz="2800" dirty="0"/>
              <a:t>) 	</a:t>
            </a:r>
          </a:p>
          <a:p>
            <a:pPr lvl="1"/>
            <a:r>
              <a:rPr lang="en-US" altLang="zh-TW" sz="2400" b="1" dirty="0"/>
              <a:t>Execution description </a:t>
            </a:r>
            <a:r>
              <a:rPr lang="en-US" altLang="zh-TW" sz="2400" dirty="0"/>
              <a:t>: steps how to execute your codes. </a:t>
            </a:r>
          </a:p>
          <a:p>
            <a:pPr lvl="1"/>
            <a:r>
              <a:rPr lang="en-US" altLang="zh-TW" sz="2400" b="1" dirty="0"/>
              <a:t>Experimental results </a:t>
            </a:r>
            <a:r>
              <a:rPr lang="en-US" altLang="zh-TW" sz="2400" dirty="0"/>
              <a:t>: As specified in the assignment. </a:t>
            </a:r>
          </a:p>
          <a:p>
            <a:pPr lvl="1"/>
            <a:r>
              <a:rPr lang="en-US" altLang="zh-TW" sz="2400" b="1" dirty="0"/>
              <a:t>Conclusion </a:t>
            </a:r>
            <a:r>
              <a:rPr lang="en-US" altLang="zh-TW" sz="2400" dirty="0"/>
              <a:t>: The observation from your results. </a:t>
            </a:r>
          </a:p>
          <a:p>
            <a:pPr lvl="1"/>
            <a:r>
              <a:rPr lang="en-US" altLang="zh-TW" sz="2400" b="1" dirty="0"/>
              <a:t>Discussion </a:t>
            </a:r>
            <a:r>
              <a:rPr lang="en-US" altLang="zh-TW" sz="2400" dirty="0"/>
              <a:t>: The questions or the difficulties you met during the implementation. 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93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Assignment format </a:t>
            </a:r>
          </a:p>
          <a:p>
            <a:pPr lvl="1"/>
            <a:r>
              <a:rPr lang="en-US" altLang="zh-TW" dirty="0"/>
              <a:t>Zip all your files into a single one and upload it to the E-Course2 website</a:t>
            </a:r>
            <a:endParaRPr lang="en-US" altLang="zh-TW" sz="2800" dirty="0"/>
          </a:p>
          <a:p>
            <a:r>
              <a:rPr lang="en-US" altLang="zh-TW" sz="2800" dirty="0"/>
              <a:t>Please format the </a:t>
            </a:r>
            <a:r>
              <a:rPr lang="en-US" altLang="zh-TW" sz="2800" dirty="0" err="1"/>
              <a:t>zipfile</a:t>
            </a:r>
            <a:r>
              <a:rPr lang="zh-TW" altLang="en-US" sz="2800" dirty="0"/>
              <a:t> </a:t>
            </a:r>
            <a:r>
              <a:rPr lang="en-US" altLang="zh-TW" sz="2800" dirty="0"/>
              <a:t>as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</a:rPr>
              <a:t>ML_Student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 ID_proj2_verNo.zip</a:t>
            </a:r>
            <a:r>
              <a:rPr lang="en-US" altLang="zh-TW" sz="2400" dirty="0"/>
              <a:t>, ex</a:t>
            </a:r>
            <a:r>
              <a:rPr lang="zh-TW" altLang="en-US" sz="2400" dirty="0"/>
              <a:t>：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ML</a:t>
            </a:r>
            <a:r>
              <a:rPr lang="en-US" altLang="zh-TW" sz="2400" dirty="0"/>
              <a:t>_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612410021_proj2_v1.zip </a:t>
            </a:r>
          </a:p>
          <a:p>
            <a:endParaRPr lang="en-US" altLang="zh-TW" sz="2800" dirty="0"/>
          </a:p>
          <a:p>
            <a:r>
              <a:rPr lang="en-US" altLang="zh-TW" sz="2800" dirty="0"/>
              <a:t>No copy! Late policy applies.</a:t>
            </a:r>
          </a:p>
          <a:p>
            <a:endParaRPr lang="en-US" altLang="zh-TW" sz="2800" dirty="0"/>
          </a:p>
          <a:p>
            <a:r>
              <a:rPr lang="en-US" altLang="zh-TW" sz="2800" dirty="0"/>
              <a:t>Deadline : </a:t>
            </a:r>
            <a:r>
              <a:rPr lang="en-US" altLang="zh-TW" sz="2800" dirty="0">
                <a:highlight>
                  <a:srgbClr val="FF0000"/>
                </a:highlight>
              </a:rPr>
              <a:t>2024/3/26 23:59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96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E089546-DE61-4A12-A922-2168CACD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sz="2800" dirty="0"/>
              <a:t>Perceptron </a:t>
            </a:r>
            <a:r>
              <a:rPr lang="zh-TW" altLang="en-US" sz="2800" dirty="0"/>
              <a:t> </a:t>
            </a:r>
            <a:r>
              <a:rPr lang="en-US" altLang="zh-TW" sz="2800" dirty="0"/>
              <a:t>--</a:t>
            </a:r>
            <a:r>
              <a:rPr lang="zh-TW" altLang="en-US" sz="2800" dirty="0"/>
              <a:t> 深度學習模型的單一節點</a:t>
            </a:r>
            <a:endParaRPr lang="en-US" altLang="zh-TW" sz="2800" dirty="0"/>
          </a:p>
          <a:p>
            <a:pPr marL="0" indent="0" algn="just">
              <a:buNone/>
            </a:pP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endParaRPr lang="en-US" altLang="zh-TW" sz="1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D83DDF-DCA6-47DC-A804-AE461C55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601EAEE-BF47-4C2D-A57C-928933DF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329972"/>
            <a:ext cx="11346873" cy="1167924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Perceptron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98854E-1347-41C2-8F03-09508CE08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1"/>
          <a:stretch/>
        </p:blipFill>
        <p:spPr>
          <a:xfrm>
            <a:off x="3236792" y="2940994"/>
            <a:ext cx="5718415" cy="35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Perceptron </a:t>
            </a:r>
            <a:r>
              <a:rPr lang="zh-TW" altLang="en-US" sz="2800" dirty="0"/>
              <a:t>可以當成一個線性分類器</a:t>
            </a:r>
            <a:r>
              <a:rPr lang="en-US" altLang="zh-TW" sz="2800" dirty="0"/>
              <a:t>(linear classifiers)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How to solve binary </a:t>
            </a:r>
            <a:r>
              <a:rPr lang="en-US" altLang="zh-TW" sz="2800" dirty="0" err="1"/>
              <a:t>classifation</a:t>
            </a:r>
            <a:r>
              <a:rPr lang="en-US" altLang="zh-TW" sz="2800" dirty="0"/>
              <a:t> problem?</a:t>
            </a:r>
          </a:p>
          <a:p>
            <a:pPr lvl="1"/>
            <a:r>
              <a:rPr lang="en-US" altLang="zh-TW" sz="2400" b="1" dirty="0"/>
              <a:t>Perceptron Learning Algorithm (PLA)</a:t>
            </a:r>
          </a:p>
          <a:p>
            <a:pPr lvl="1"/>
            <a:r>
              <a:rPr lang="en-US" altLang="zh-TW" sz="2400" dirty="0"/>
              <a:t>If there are some noisy data exist…</a:t>
            </a:r>
          </a:p>
          <a:p>
            <a:pPr lvl="2"/>
            <a:r>
              <a:rPr lang="en-US" altLang="zh-TW" sz="2200" b="1" dirty="0"/>
              <a:t>Pocket Algorithm</a:t>
            </a:r>
          </a:p>
          <a:p>
            <a:pPr lvl="2"/>
            <a:r>
              <a:rPr lang="en-US" altLang="zh-TW" sz="2200" dirty="0"/>
              <a:t>…</a:t>
            </a:r>
          </a:p>
          <a:p>
            <a:r>
              <a:rPr lang="en-US" altLang="zh-TW" sz="2800" dirty="0"/>
              <a:t>These two algorithms are aimed to find the optimal weight matrix.</a:t>
            </a:r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Linear (Binary) 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88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PLA and pocket algorithm can be used at Linear classification problem in both 3D (</a:t>
            </a:r>
            <a:r>
              <a:rPr lang="zh-TW" altLang="en-US" sz="2800" dirty="0"/>
              <a:t>平面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or 2D (</a:t>
            </a:r>
            <a:r>
              <a:rPr lang="zh-TW" altLang="en-US" sz="2800" dirty="0"/>
              <a:t>線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coordinate.</a:t>
            </a:r>
          </a:p>
          <a:p>
            <a:endParaRPr lang="en-US" altLang="zh-TW" sz="2800" dirty="0"/>
          </a:p>
          <a:p>
            <a:r>
              <a:rPr lang="en-US" altLang="zh-TW" sz="2800" dirty="0"/>
              <a:t>In this Assignment, we want to solve the problem in 2D coordinate.</a:t>
            </a:r>
          </a:p>
          <a:p>
            <a:endParaRPr lang="en-US" altLang="zh-TW" sz="2800" dirty="0"/>
          </a:p>
          <a:p>
            <a:r>
              <a:rPr lang="en-US" altLang="zh-TW" sz="2800" dirty="0"/>
              <a:t>If you are not familiar with the algorithm, please check the courses slides.</a:t>
            </a:r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011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Python 3.6 </a:t>
            </a:r>
            <a:r>
              <a:rPr lang="zh-TW" altLang="en-US" sz="2800" dirty="0"/>
              <a:t>以上</a:t>
            </a:r>
            <a:endParaRPr lang="en-US" altLang="zh-TW" sz="2800" dirty="0"/>
          </a:p>
          <a:p>
            <a:r>
              <a:rPr lang="en-US" altLang="zh-TW" sz="2800" dirty="0" err="1"/>
              <a:t>Numpy</a:t>
            </a:r>
            <a:endParaRPr lang="en-US" altLang="zh-TW" sz="2800" dirty="0"/>
          </a:p>
          <a:p>
            <a:r>
              <a:rPr lang="en-US" altLang="zh-TW" sz="2800" dirty="0" err="1"/>
              <a:t>Argparse</a:t>
            </a:r>
            <a:endParaRPr lang="en-US" altLang="zh-TW" sz="2800" dirty="0"/>
          </a:p>
          <a:p>
            <a:r>
              <a:rPr lang="en-US" altLang="zh-TW" sz="2800" dirty="0" err="1"/>
              <a:t>matplotlib.pyplot</a:t>
            </a:r>
            <a:endParaRPr lang="en-US" altLang="zh-TW" sz="2800" dirty="0"/>
          </a:p>
          <a:p>
            <a:r>
              <a:rPr lang="en-US" altLang="zh-TW" sz="2800" dirty="0"/>
              <a:t>time</a:t>
            </a:r>
          </a:p>
          <a:p>
            <a:r>
              <a:rPr lang="en-US" altLang="zh-TW" sz="2800" dirty="0" err="1"/>
              <a:t>os</a:t>
            </a:r>
            <a:endParaRPr lang="en-US" altLang="zh-TW" sz="2800" dirty="0"/>
          </a:p>
          <a:p>
            <a:endParaRPr lang="en-US" altLang="zh-TW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– Package required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87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Perceptron.py		#Perceptron</a:t>
            </a:r>
            <a:r>
              <a:rPr lang="zh-TW" altLang="en-US" dirty="0"/>
              <a:t>的</a:t>
            </a:r>
            <a:r>
              <a:rPr lang="en-US" altLang="zh-TW" dirty="0"/>
              <a:t>class,</a:t>
            </a:r>
            <a:r>
              <a:rPr lang="zh-TW" altLang="en-US" dirty="0"/>
              <a:t> 回傳</a:t>
            </a:r>
            <a:r>
              <a:rPr lang="en-US" altLang="zh-TW" dirty="0"/>
              <a:t>6</a:t>
            </a:r>
            <a:r>
              <a:rPr lang="zh-TW" altLang="en-US" dirty="0"/>
              <a:t>個</a:t>
            </a:r>
            <a:r>
              <a:rPr lang="en-US" altLang="zh-TW" dirty="0"/>
              <a:t>list</a:t>
            </a:r>
          </a:p>
          <a:p>
            <a:r>
              <a:rPr lang="en-US" altLang="zh-TW" dirty="0"/>
              <a:t>PLA.py			#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實作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PLA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的地方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Pocket.py			#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實作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Pocket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的地方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data_30_1.txt		#30</a:t>
            </a:r>
            <a:r>
              <a:rPr lang="zh-TW" altLang="en-US" dirty="0"/>
              <a:t>筆資料，線的右半為正樣本，左半為負樣本</a:t>
            </a:r>
            <a:endParaRPr lang="en-US" altLang="zh-TW" dirty="0"/>
          </a:p>
          <a:p>
            <a:r>
              <a:rPr lang="en-US" altLang="zh-TW" dirty="0"/>
              <a:t>data_30_2.txt		#</a:t>
            </a: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30</a:t>
            </a:r>
            <a:r>
              <a:rPr lang="zh-TW" altLang="en-US" dirty="0"/>
              <a:t>筆資料</a:t>
            </a:r>
            <a:endParaRPr lang="en-US" altLang="zh-TW" dirty="0"/>
          </a:p>
          <a:p>
            <a:r>
              <a:rPr lang="en-US" altLang="zh-TW" dirty="0"/>
              <a:t>data_30_3.txt		#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30</a:t>
            </a:r>
            <a:r>
              <a:rPr lang="zh-TW" altLang="en-US" dirty="0"/>
              <a:t>筆資料</a:t>
            </a:r>
            <a:endParaRPr lang="en-US" altLang="zh-TW" dirty="0"/>
          </a:p>
          <a:p>
            <a:r>
              <a:rPr lang="en-US" altLang="zh-TW" dirty="0"/>
              <a:t>data_2000.txt		# 2000</a:t>
            </a:r>
            <a:r>
              <a:rPr lang="zh-TW" altLang="en-US" dirty="0"/>
              <a:t>筆資料，和上面一樣各一半</a:t>
            </a:r>
            <a:endParaRPr lang="en-US" altLang="zh-TW" dirty="0"/>
          </a:p>
          <a:p>
            <a:r>
              <a:rPr lang="en-US" altLang="zh-TW" dirty="0"/>
              <a:t>data_2000_50wrong.txt	# 2000</a:t>
            </a:r>
            <a:r>
              <a:rPr lang="zh-TW" altLang="en-US" dirty="0"/>
              <a:t>筆資料，和上面一樣各一半，但各有</a:t>
            </a:r>
            <a:r>
              <a:rPr lang="en-US" altLang="zh-TW" dirty="0"/>
              <a:t>50</a:t>
            </a:r>
            <a:r>
              <a:rPr lang="zh-TW" altLang="en-US" dirty="0"/>
              <a:t>筆正</a:t>
            </a:r>
            <a:r>
              <a:rPr lang="en-US" altLang="zh-TW" dirty="0"/>
              <a:t>				</a:t>
            </a:r>
            <a:r>
              <a:rPr lang="zh-TW" altLang="en-US" dirty="0"/>
              <a:t>  負樣本為不正確的</a:t>
            </a:r>
            <a:r>
              <a:rPr lang="en-US" altLang="zh-TW" dirty="0"/>
              <a:t>(</a:t>
            </a:r>
            <a:r>
              <a:rPr lang="zh-TW" altLang="en-US" dirty="0"/>
              <a:t>錯邊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– sample code &amp; data file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5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3748A750-1A69-4501-BC7D-02E294010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127" y="13262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800" dirty="0"/>
                  <a:t>原本的二維資料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dirty="0"/>
                  <a:t> , y)</a:t>
                </a:r>
                <a:r>
                  <a:rPr lang="zh-TW" altLang="en-US" sz="2800" dirty="0"/>
                  <a:t>，重新寫成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) </a:t>
                </a:r>
              </a:p>
              <a:p>
                <a:r>
                  <a:rPr lang="zh-TW" altLang="en-US" sz="2800" dirty="0"/>
                  <a:t>原本的直線方程式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800" dirty="0"/>
                  <a:t>，重新寫成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2=0 </m:t>
                    </m:r>
                  </m:oMath>
                </a14:m>
                <a:r>
                  <a:rPr lang="zh-TW" altLang="en-US" sz="2800" dirty="0"/>
                  <a:t>。</a:t>
                </a:r>
                <a:endParaRPr lang="en-US" altLang="zh-TW" sz="2800" dirty="0"/>
              </a:p>
              <a:p>
                <a:r>
                  <a:rPr lang="en-US" altLang="zh-TW" sz="2800" dirty="0"/>
                  <a:t> </a:t>
                </a:r>
                <a:r>
                  <a:rPr lang="zh-TW" altLang="en-US" sz="2800" dirty="0"/>
                  <a:t>直線方程式可以視為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0 , 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1 , 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TW" sz="2800" dirty="0"/>
                  <a:t>) </a:t>
                </a:r>
                <a:r>
                  <a:rPr lang="zh-TW" altLang="en-US" sz="2800" dirty="0"/>
                  <a:t>與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1 , 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TW" sz="2800" dirty="0"/>
                  <a:t>) </a:t>
                </a:r>
                <a:r>
                  <a:rPr lang="zh-TW" altLang="en-US" sz="2800" dirty="0"/>
                  <a:t>的內積</a:t>
                </a:r>
                <a:r>
                  <a:rPr lang="en-US" altLang="zh-TW" sz="2800" dirty="0"/>
                  <a:t>=0</a:t>
                </a:r>
                <a:r>
                  <a:rPr lang="zh-TW" altLang="en-US" sz="2800" dirty="0"/>
                  <a:t>。</a:t>
                </a:r>
                <a:endParaRPr lang="en-US" altLang="zh-TW" sz="2800" dirty="0"/>
              </a:p>
              <a:p>
                <a:pPr lvl="1"/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0 , 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1 , 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2 ) ∙ (1,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1 , 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2 ) =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= 0</a:t>
                </a:r>
              </a:p>
              <a:p>
                <a:pPr lvl="1"/>
                <a:r>
                  <a:rPr lang="zh-TW" altLang="en-US" sz="2400" dirty="0"/>
                  <a:t>詳情可以參考課程投影片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3748A750-1A69-4501-BC7D-02E294010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326288"/>
                <a:ext cx="10515600" cy="4351338"/>
              </a:xfrm>
              <a:blipFill>
                <a:blip r:embed="rId2"/>
                <a:stretch>
                  <a:fillRect l="-1043" t="-25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–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E3BF93-8C02-4FE5-AE1E-EAAB6D74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55" y="4030797"/>
            <a:ext cx="7417949" cy="28073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523E75E-7A10-420C-9801-C67455CE85F8}"/>
              </a:ext>
            </a:extLst>
          </p:cNvPr>
          <p:cNvSpPr/>
          <p:nvPr/>
        </p:nvSpPr>
        <p:spPr>
          <a:xfrm>
            <a:off x="5370844" y="4125291"/>
            <a:ext cx="5875507" cy="33074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0C2AE9-01AF-40BB-B304-4064E8082244}"/>
              </a:ext>
            </a:extLst>
          </p:cNvPr>
          <p:cNvSpPr/>
          <p:nvPr/>
        </p:nvSpPr>
        <p:spPr>
          <a:xfrm>
            <a:off x="5070171" y="4103405"/>
            <a:ext cx="186298" cy="33074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92B2DF-C6C2-47B0-9E2B-5A96D430A5C5}"/>
              </a:ext>
            </a:extLst>
          </p:cNvPr>
          <p:cNvSpPr/>
          <p:nvPr/>
        </p:nvSpPr>
        <p:spPr>
          <a:xfrm>
            <a:off x="11376939" y="4103405"/>
            <a:ext cx="223737" cy="33074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911CE6-42B7-4DF7-AB0C-073624AAF801}"/>
              </a:ext>
            </a:extLst>
          </p:cNvPr>
          <p:cNvCxnSpPr/>
          <p:nvPr/>
        </p:nvCxnSpPr>
        <p:spPr>
          <a:xfrm flipH="1">
            <a:off x="5163320" y="3521589"/>
            <a:ext cx="1994170" cy="5455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63ECE3B-DACD-4275-81AF-718C477CC76D}"/>
              </a:ext>
            </a:extLst>
          </p:cNvPr>
          <p:cNvCxnSpPr>
            <a:cxnSpLocks/>
          </p:cNvCxnSpPr>
          <p:nvPr/>
        </p:nvCxnSpPr>
        <p:spPr>
          <a:xfrm flipH="1">
            <a:off x="7157490" y="3521589"/>
            <a:ext cx="323080" cy="5002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4180ADD-1032-4091-9D54-7C5E45FE2749}"/>
              </a:ext>
            </a:extLst>
          </p:cNvPr>
          <p:cNvCxnSpPr>
            <a:cxnSpLocks/>
          </p:cNvCxnSpPr>
          <p:nvPr/>
        </p:nvCxnSpPr>
        <p:spPr>
          <a:xfrm>
            <a:off x="8029897" y="3545731"/>
            <a:ext cx="1488171" cy="4761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45574B4-2D77-4478-8E65-3349F76AAAC0}"/>
              </a:ext>
            </a:extLst>
          </p:cNvPr>
          <p:cNvCxnSpPr>
            <a:cxnSpLocks/>
          </p:cNvCxnSpPr>
          <p:nvPr/>
        </p:nvCxnSpPr>
        <p:spPr>
          <a:xfrm flipH="1" flipV="1">
            <a:off x="11475683" y="1452878"/>
            <a:ext cx="8112" cy="26415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EDFE85-A76F-48F9-BE45-4EFC6A80D433}"/>
              </a:ext>
            </a:extLst>
          </p:cNvPr>
          <p:cNvSpPr txBox="1"/>
          <p:nvPr/>
        </p:nvSpPr>
        <p:spPr>
          <a:xfrm>
            <a:off x="10097312" y="980319"/>
            <a:ext cx="2094688" cy="40011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label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+1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25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– Perceptron.py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218756-A0DE-4311-B214-1612A0C6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2594"/>
            <a:ext cx="10473770" cy="28793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3934E1-002B-47F5-8A1E-5E055430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3713"/>
            <a:ext cx="10480697" cy="9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48A750-1A69-4501-BC7D-02E29401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以上張圖及</a:t>
            </a:r>
            <a:r>
              <a:rPr lang="en-US" altLang="zh-TW" sz="2800" dirty="0"/>
              <a:t>data_30_1.txt</a:t>
            </a:r>
            <a:r>
              <a:rPr lang="zh-TW" altLang="en-US" sz="2800" dirty="0"/>
              <a:t>為輸入為例</a:t>
            </a:r>
            <a:r>
              <a:rPr lang="en-US" altLang="zh-TW" sz="2800" dirty="0"/>
              <a:t> 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 lvl="1"/>
            <a:r>
              <a:rPr lang="en-US" altLang="zh-TW" dirty="0" err="1"/>
              <a:t>perceptron.data</a:t>
            </a:r>
            <a:r>
              <a:rPr lang="en-US" altLang="zh-TW" dirty="0"/>
              <a:t>		#</a:t>
            </a:r>
            <a:r>
              <a:rPr lang="zh-TW" altLang="en-US" dirty="0"/>
              <a:t> 為</a:t>
            </a:r>
            <a:r>
              <a:rPr lang="en-US" altLang="zh-TW" dirty="0"/>
              <a:t>30*3</a:t>
            </a:r>
            <a:r>
              <a:rPr lang="zh-TW" altLang="en-US" dirty="0"/>
              <a:t>的矩陣</a:t>
            </a:r>
            <a:endParaRPr lang="en-US" altLang="zh-TW" dirty="0"/>
          </a:p>
          <a:p>
            <a:pPr lvl="1"/>
            <a:r>
              <a:rPr lang="en-US" altLang="zh-TW" dirty="0" err="1"/>
              <a:t>perceptron.label</a:t>
            </a:r>
            <a:r>
              <a:rPr lang="en-US" altLang="zh-TW" dirty="0"/>
              <a:t>		#</a:t>
            </a:r>
            <a:r>
              <a:rPr lang="zh-TW" altLang="en-US" dirty="0"/>
              <a:t> 大小為</a:t>
            </a:r>
            <a:r>
              <a:rPr lang="en-US" altLang="zh-TW" dirty="0"/>
              <a:t>30</a:t>
            </a:r>
            <a:r>
              <a:rPr lang="zh-TW" altLang="en-US" dirty="0"/>
              <a:t>的一維陣列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----------------------------------------------------------------</a:t>
            </a:r>
          </a:p>
          <a:p>
            <a:pPr lvl="1"/>
            <a:r>
              <a:rPr lang="en-US" altLang="zh-TW" dirty="0" err="1"/>
              <a:t>perceptron.cor_x_pos</a:t>
            </a:r>
            <a:r>
              <a:rPr lang="en-US" altLang="zh-TW" dirty="0"/>
              <a:t>	#</a:t>
            </a:r>
            <a:r>
              <a:rPr lang="zh-TW" altLang="en-US" dirty="0"/>
              <a:t> 正標籤的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en-US" altLang="zh-TW" dirty="0" err="1"/>
              <a:t>perceptron.cor_y_pos</a:t>
            </a:r>
            <a:r>
              <a:rPr lang="en-US" altLang="zh-TW" dirty="0"/>
              <a:t>	#</a:t>
            </a:r>
            <a:r>
              <a:rPr lang="zh-TW" altLang="en-US" dirty="0"/>
              <a:t> 正標籤的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en-US" altLang="zh-TW" dirty="0" err="1"/>
              <a:t>perceptron.cor_x_neg</a:t>
            </a:r>
            <a:r>
              <a:rPr lang="en-US" altLang="zh-TW" dirty="0"/>
              <a:t>	#</a:t>
            </a:r>
            <a:r>
              <a:rPr lang="zh-TW" altLang="en-US" dirty="0"/>
              <a:t> 負標籤的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en-US" altLang="zh-TW" dirty="0" err="1"/>
              <a:t>perceptron.cor_y_neg</a:t>
            </a:r>
            <a:r>
              <a:rPr lang="en-US" altLang="zh-TW" dirty="0"/>
              <a:t>	#</a:t>
            </a:r>
            <a:r>
              <a:rPr lang="zh-TW" altLang="en-US" dirty="0"/>
              <a:t> 負標籤的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提示：這些畫圖時說不定會用到</a:t>
            </a:r>
            <a:r>
              <a:rPr lang="en-US" altLang="zh-TW" dirty="0"/>
              <a:t>)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1E05-7AB1-42EE-9399-AEE81DBB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EDA2-CCC4-419E-AC70-37811D068B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E425C4-A1A2-44E2-A97D-1F5FAD9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– Perceptron.py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1F62B9-794A-4478-8287-7E5918A3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61" y="2289951"/>
            <a:ext cx="3270441" cy="3948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CCBCAD-1B54-434D-95BA-1711BDF3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461" y="2830749"/>
            <a:ext cx="4659430" cy="1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2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08CAF328B5F3B44878B42309B4664FB" ma:contentTypeVersion="9" ma:contentTypeDescription="建立新的文件。" ma:contentTypeScope="" ma:versionID="afcbb64683d6b013630740bbc28bac5f">
  <xsd:schema xmlns:xsd="http://www.w3.org/2001/XMLSchema" xmlns:xs="http://www.w3.org/2001/XMLSchema" xmlns:p="http://schemas.microsoft.com/office/2006/metadata/properties" xmlns:ns2="cd799366-010a-4fb4-ba30-2bd54e7ff157" xmlns:ns3="3ca58350-798d-48c6-b4cd-63c586cfd939" targetNamespace="http://schemas.microsoft.com/office/2006/metadata/properties" ma:root="true" ma:fieldsID="2581f6c1c59f69c0849ed20a9b471d98" ns2:_="" ns3:_="">
    <xsd:import namespace="cd799366-010a-4fb4-ba30-2bd54e7ff157"/>
    <xsd:import namespace="3ca58350-798d-48c6-b4cd-63c586cfd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Priv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99366-010a-4fb4-ba30-2bd54e7ff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Private" ma:index="16" nillable="true" ma:displayName="Private" ma:description="Only admin can edit" ma:format="Dropdown" ma:internalName="Privat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a58350-798d-48c6-b4cd-63c586cfd93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ivate xmlns="cd799366-010a-4fb4-ba30-2bd54e7ff157" xsi:nil="true"/>
  </documentManagement>
</p:properties>
</file>

<file path=customXml/itemProps1.xml><?xml version="1.0" encoding="utf-8"?>
<ds:datastoreItem xmlns:ds="http://schemas.openxmlformats.org/officeDocument/2006/customXml" ds:itemID="{E36DA735-EC82-456B-8110-8CF99FC92E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FDAA86-B351-4A2D-9224-7B1E5C02D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99366-010a-4fb4-ba30-2bd54e7ff157"/>
    <ds:schemaRef ds:uri="3ca58350-798d-48c6-b4cd-63c586cfd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9AE324-A71E-4FAB-A8AF-672589E4C623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3ca58350-798d-48c6-b4cd-63c586cfd939"/>
    <ds:schemaRef ds:uri="cd799366-010a-4fb4-ba30-2bd54e7ff15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14293</TotalTime>
  <Words>1031</Words>
  <Application>Microsoft Office PowerPoint</Application>
  <PresentationFormat>寬螢幕</PresentationFormat>
  <Paragraphs>115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等线</vt:lpstr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Assignment 2 – Perceptron </vt:lpstr>
      <vt:lpstr>Introduction – Perceptron</vt:lpstr>
      <vt:lpstr>Introduction – Linear (Binary) classification</vt:lpstr>
      <vt:lpstr>Assignment</vt:lpstr>
      <vt:lpstr>Assignment – Package required</vt:lpstr>
      <vt:lpstr>Assignment – sample code &amp; data file </vt:lpstr>
      <vt:lpstr>Assignment – data</vt:lpstr>
      <vt:lpstr>Sample code – Perceptron.py</vt:lpstr>
      <vt:lpstr>Sample code – Perceptron.py</vt:lpstr>
      <vt:lpstr>Sample code – PLA.py &amp; Pocket.py</vt:lpstr>
      <vt:lpstr>Sample code – PLA.py &amp; Pocket.py</vt:lpstr>
      <vt:lpstr>Assignment – requirements </vt:lpstr>
      <vt:lpstr>Note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AI交通相關近期競賽</dc:title>
  <dc:creator>簡廷州</dc:creator>
  <cp:lastModifiedBy>Ray</cp:lastModifiedBy>
  <cp:revision>145</cp:revision>
  <dcterms:created xsi:type="dcterms:W3CDTF">2023-05-24T02:45:58Z</dcterms:created>
  <dcterms:modified xsi:type="dcterms:W3CDTF">2024-03-20T03:44:47Z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0x010100708CAF328B5F3B44878B42309B4664FB</vt:lpwstr>
  </property>
</Properties>
</file>