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32" r:id="rId2"/>
    <p:sldId id="530" r:id="rId3"/>
    <p:sldId id="550" r:id="rId4"/>
    <p:sldId id="555" r:id="rId5"/>
    <p:sldId id="525" r:id="rId6"/>
    <p:sldId id="549" r:id="rId7"/>
    <p:sldId id="526" r:id="rId8"/>
    <p:sldId id="551" r:id="rId9"/>
    <p:sldId id="552" r:id="rId10"/>
    <p:sldId id="553" r:id="rId11"/>
    <p:sldId id="556" r:id="rId12"/>
    <p:sldId id="557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2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C061A"/>
    <a:srgbClr val="595959"/>
    <a:srgbClr val="D9D8D8"/>
    <a:srgbClr val="FFFFFF"/>
    <a:srgbClr val="D9D9D9"/>
    <a:srgbClr val="A22552"/>
    <a:srgbClr val="FF0000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4" autoAdjust="0"/>
    <p:restoredTop sz="97438" autoAdjust="0"/>
  </p:normalViewPr>
  <p:slideViewPr>
    <p:cSldViewPr snapToGrid="0">
      <p:cViewPr varScale="1">
        <p:scale>
          <a:sx n="95" d="100"/>
          <a:sy n="95" d="100"/>
        </p:scale>
        <p:origin x="-8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D084-C4C0-42B0-BD01-5F1E5FEB8D38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0779-DFD8-428B-A95D-D870C70E6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1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평행 사변형 6"/>
          <p:cNvSpPr/>
          <p:nvPr userDrawn="1"/>
        </p:nvSpPr>
        <p:spPr>
          <a:xfrm rot="10800000">
            <a:off x="6800279" y="1561787"/>
            <a:ext cx="3684377" cy="510530"/>
          </a:xfrm>
          <a:prstGeom prst="parallelogram">
            <a:avLst>
              <a:gd name="adj" fmla="val 55316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평행 사변형 12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 userDrawn="1"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5" name="부제목 2"/>
          <p:cNvSpPr>
            <a:spLocks noGrp="1"/>
          </p:cNvSpPr>
          <p:nvPr userDrawn="1">
            <p:ph type="subTitle" idx="1"/>
          </p:nvPr>
        </p:nvSpPr>
        <p:spPr>
          <a:xfrm>
            <a:off x="6786549" y="1561787"/>
            <a:ext cx="3684376" cy="510530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  <p:sp>
        <p:nvSpPr>
          <p:cNvPr id="20" name="평행 사변형 19"/>
          <p:cNvSpPr/>
          <p:nvPr userDrawn="1"/>
        </p:nvSpPr>
        <p:spPr>
          <a:xfrm rot="10800000" flipH="1" flipV="1">
            <a:off x="4356535" y="4819136"/>
            <a:ext cx="3478931" cy="261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aseline="0" dirty="0" err="1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부경대</a:t>
            </a:r>
            <a:r>
              <a:rPr lang="ko-KR" altLang="en-US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컴퓨터공학부 최필주</a:t>
            </a:r>
          </a:p>
        </p:txBody>
      </p:sp>
    </p:spTree>
    <p:extLst>
      <p:ext uri="{BB962C8B-B14F-4D97-AF65-F5344CB8AC3E}">
        <p14:creationId xmlns:p14="http://schemas.microsoft.com/office/powerpoint/2010/main" val="7797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평행 사변형 16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41402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25403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2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8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3"/>
          </p:nvPr>
        </p:nvSpPr>
        <p:spPr>
          <a:xfrm>
            <a:off x="6209672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01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5895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304800" dist="38100" dir="4800000" algn="t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9" name="평행 사변형 8"/>
          <p:cNvSpPr/>
          <p:nvPr userDrawn="1"/>
        </p:nvSpPr>
        <p:spPr>
          <a:xfrm>
            <a:off x="121260" y="1299"/>
            <a:ext cx="525687" cy="482163"/>
          </a:xfrm>
          <a:prstGeom prst="parallelogram">
            <a:avLst>
              <a:gd name="adj" fmla="val 70238"/>
            </a:avLst>
          </a:prstGeom>
          <a:solidFill>
            <a:srgbClr val="7A8BA1">
              <a:alpha val="8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>
            <a:off x="116498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-4948" y="1299"/>
            <a:ext cx="423294" cy="483652"/>
          </a:xfrm>
          <a:prstGeom prst="parallelogram">
            <a:avLst>
              <a:gd name="adj" fmla="val 80364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제목 개체 틀 1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12192000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9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11668124" y="6359969"/>
            <a:ext cx="45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fld id="{BA186C49-A9A3-4D0B-89DD-CC7210DBAF7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평행 사변형 30"/>
          <p:cNvSpPr/>
          <p:nvPr userDrawn="1"/>
        </p:nvSpPr>
        <p:spPr>
          <a:xfrm>
            <a:off x="11547033" y="278089"/>
            <a:ext cx="525687" cy="482163"/>
          </a:xfrm>
          <a:prstGeom prst="parallelogram">
            <a:avLst>
              <a:gd name="adj" fmla="val 70238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7000">
                <a:srgbClr val="909FB1"/>
              </a:gs>
              <a:gs pos="100000">
                <a:srgbClr val="909FB1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평행 사변형 31"/>
          <p:cNvSpPr/>
          <p:nvPr userDrawn="1"/>
        </p:nvSpPr>
        <p:spPr>
          <a:xfrm>
            <a:off x="11137320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3" name="평행 사변형 32"/>
          <p:cNvSpPr/>
          <p:nvPr userDrawn="1"/>
        </p:nvSpPr>
        <p:spPr>
          <a:xfrm rot="10800000" flipH="1" flipV="1">
            <a:off x="11775634" y="276600"/>
            <a:ext cx="423294" cy="483652"/>
          </a:xfrm>
          <a:prstGeom prst="parallelogram">
            <a:avLst>
              <a:gd name="adj" fmla="val 8036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rgbClr val="CAD1D9"/>
              </a:gs>
              <a:gs pos="100000">
                <a:srgbClr val="CAD1D9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4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 baseline="0" dirty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j-cs"/>
        </a:defRPr>
      </a:lvl1pPr>
    </p:titleStyle>
    <p:bodyStyle>
      <a:lvl1pPr marL="432000" indent="-432000" algn="l" defTabSz="914400" rtl="0" eaLnBrk="1" latinLnBrk="1" hangingPunct="1">
        <a:lnSpc>
          <a:spcPct val="90000"/>
        </a:lnSpc>
        <a:spcBef>
          <a:spcPts val="1000"/>
        </a:spcBef>
        <a:buClr>
          <a:srgbClr val="385271"/>
        </a:buClr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1pPr>
      <a:lvl2pPr marL="828000" indent="-324000" algn="l" defTabSz="914400" rtl="0" eaLnBrk="1" latinLnBrk="1" hangingPunct="1">
        <a:lnSpc>
          <a:spcPct val="90000"/>
        </a:lnSpc>
        <a:spcBef>
          <a:spcPts val="500"/>
        </a:spcBef>
        <a:buClr>
          <a:srgbClr val="8F9EB0"/>
        </a:buClr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2pPr>
      <a:lvl3pPr marL="1116000" indent="-252000" algn="l" defTabSz="914400" rtl="0" eaLnBrk="1" latinLnBrk="1" hangingPunct="1">
        <a:lnSpc>
          <a:spcPct val="90000"/>
        </a:lnSpc>
        <a:spcBef>
          <a:spcPts val="500"/>
        </a:spcBef>
        <a:buClr>
          <a:srgbClr val="CAD1D9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3pPr>
      <a:lvl4pPr marL="1332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맑은 고딕" panose="020B0503020000020004" pitchFamily="50" charset="-127"/>
        <a:buChar char="－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4pPr>
      <a:lvl5pPr marL="1656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ü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4575-CAFB-76D0-3066-BF6CA561A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SEED-128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AE33F-F443-6D47-7E9B-8A35FE46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3812" y="4676692"/>
            <a:ext cx="3684376" cy="510530"/>
          </a:xfrm>
        </p:spPr>
        <p:txBody>
          <a:bodyPr/>
          <a:lstStyle/>
          <a:p>
            <a:r>
              <a:rPr lang="en-US" altLang="ko-KR" dirty="0"/>
              <a:t>202130439 </a:t>
            </a:r>
            <a:r>
              <a:rPr lang="ko-KR" altLang="en-US" dirty="0"/>
              <a:t>우상원</a:t>
            </a:r>
          </a:p>
        </p:txBody>
      </p:sp>
    </p:spTree>
    <p:extLst>
      <p:ext uri="{BB962C8B-B14F-4D97-AF65-F5344CB8AC3E}">
        <p14:creationId xmlns:p14="http://schemas.microsoft.com/office/powerpoint/2010/main" val="296649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8636D3F-EDF7-F1DD-69E8-2486F2F23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입출력</a:t>
                </a:r>
                <a:endParaRPr lang="en-US" altLang="ko-KR"/>
              </a:p>
              <a:p>
                <a:pPr lvl="1"/>
                <a:r>
                  <a:rPr lang="en-US"/>
                  <a:t>Input</a:t>
                </a:r>
                <a:r>
                  <a:rPr lang="ko-KR" altLang="en-US"/>
                  <a:t> </a:t>
                </a:r>
                <a:endParaRPr lang="en-US" altLang="ko-KR"/>
              </a:p>
              <a:p>
                <a:pPr lvl="2"/>
                <a:r>
                  <a:rPr lang="en-US" b="1"/>
                  <a:t>G_i_Data (32bit) 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2"/>
                <a:endParaRPr lang="en-US"/>
              </a:p>
              <a:p>
                <a:pPr lvl="1"/>
                <a:r>
                  <a:rPr lang="en-US"/>
                  <a:t>Output</a:t>
                </a:r>
              </a:p>
              <a:p>
                <a:pPr lvl="2"/>
                <a:r>
                  <a:rPr lang="en-US" b="1"/>
                  <a:t>G_o_Data</a:t>
                </a:r>
                <a:r>
                  <a:rPr lang="ko-KR" altLang="en-US" b="1"/>
                  <a:t> </a:t>
                </a:r>
                <a:r>
                  <a:rPr lang="en-US" altLang="ko-KR" b="1"/>
                  <a:t>(32bit)</a:t>
                </a:r>
                <a:r>
                  <a:rPr lang="ko-KR" altLang="en-US"/>
                  <a:t> </a:t>
                </a:r>
                <a:r>
                  <a:rPr lang="en-US" altLang="ko-KR"/>
                  <a:t>: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/>
              </a:p>
              <a:p>
                <a:endParaRPr lang="en-US"/>
              </a:p>
              <a:p>
                <a:r>
                  <a:rPr lang="ko-KR" altLang="en-US"/>
                  <a:t>구현</a:t>
                </a:r>
                <a:endParaRPr lang="en-US" altLang="ko-KR"/>
              </a:p>
              <a:p>
                <a:pPr lvl="1"/>
                <a:r>
                  <a:rPr lang="ko-KR" altLang="en-US"/>
                  <a:t>실제 구현은 미리 값을 구한</a:t>
                </a:r>
                <a:br>
                  <a:rPr lang="en-US" altLang="ko-KR"/>
                </a:br>
                <a:r>
                  <a:rPr lang="en-US" altLang="ko-KR"/>
                  <a:t>SSBox 4</a:t>
                </a:r>
                <a:r>
                  <a:rPr lang="ko-KR" altLang="en-US"/>
                  <a:t>개를 사용</a:t>
                </a:r>
                <a:endParaRPr lang="en-US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8636D3F-EDF7-F1DD-69E8-2486F2F23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9" t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4B9836-774C-2415-ABEB-7E059ACE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FA175C-FFC6-ECD5-EF55-DAAAFD08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 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3B26A1-5B69-3BB4-0992-2498BADA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79" y="1249696"/>
            <a:ext cx="4802797" cy="47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7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A70BAF-5496-6BDA-53D4-8972D077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입출력</a:t>
            </a:r>
            <a:endParaRPr lang="en-US" altLang="ko-KR"/>
          </a:p>
          <a:p>
            <a:pPr lvl="1"/>
            <a:r>
              <a:rPr lang="en-US"/>
              <a:t>Input</a:t>
            </a:r>
          </a:p>
          <a:p>
            <a:pPr lvl="2"/>
            <a:r>
              <a:rPr lang="en-US"/>
              <a:t>i_Clk, i_Rst</a:t>
            </a:r>
          </a:p>
          <a:p>
            <a:pPr lvl="2"/>
            <a:r>
              <a:rPr lang="en-US"/>
              <a:t>i_fStart, i_fDec, i_fRunning </a:t>
            </a:r>
          </a:p>
          <a:p>
            <a:pPr lvl="2"/>
            <a:r>
              <a:rPr lang="en-US" b="1"/>
              <a:t>i_Key (128 bit)</a:t>
            </a:r>
          </a:p>
          <a:p>
            <a:pPr lvl="2"/>
            <a:r>
              <a:rPr lang="en-US" b="1"/>
              <a:t>i_Round (4 bit)</a:t>
            </a:r>
          </a:p>
          <a:p>
            <a:pPr lvl="1"/>
            <a:endParaRPr lang="en-US" b="1"/>
          </a:p>
          <a:p>
            <a:pPr lvl="1"/>
            <a:r>
              <a:rPr lang="en-US"/>
              <a:t>Output</a:t>
            </a:r>
          </a:p>
          <a:p>
            <a:pPr lvl="2"/>
            <a:r>
              <a:rPr lang="en-US" b="1"/>
              <a:t>O_Key (64 bit)</a:t>
            </a:r>
          </a:p>
          <a:p>
            <a:pPr lvl="2"/>
            <a:endParaRPr lang="en-US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5FA68F-F935-C884-5342-A91C1C28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21997E1-B46B-F7B1-511D-9C4BAEEA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Generator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27996F-BED4-742C-03B3-B1380258C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88" y="1333850"/>
            <a:ext cx="5784654" cy="49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4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D3C2-861F-ADB8-30F5-8177747ED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결과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2E89C3-3E6F-AF74-3555-A1DC3561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1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00010203_04050607_08090A0B_0C0D0E0F</a:t>
            </a:r>
          </a:p>
          <a:p>
            <a:pPr lvl="1"/>
            <a:r>
              <a:rPr lang="en-US"/>
              <a:t>Plane Text</a:t>
            </a:r>
          </a:p>
          <a:p>
            <a:pPr lvl="2"/>
            <a:r>
              <a:rPr lang="en-US"/>
              <a:t>00000000_00000000_00000000_00000000</a:t>
            </a:r>
            <a:endParaRPr lang="pt-BR"/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C11F22F2_01405050_84483597_E4370F43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17911E-AA39-0CFE-B953-2293B8EB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F02937-F5FF-D8E5-BF7C-696C526F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44735A-51B8-A2F2-50EA-791755E3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1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C11F22F2_01405050_84483597_E4370F43 </a:t>
            </a:r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79220A-350A-F564-3BB1-4F728B76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6154C8-B2F8-7E73-6953-9AEFF873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0C9385-1500-C8BC-9F24-1FEE953D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8" y="1752366"/>
            <a:ext cx="1014554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8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AC46-0971-2D98-F104-936530A99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6278E7-C1F6-1126-63B4-CD6E1DD0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2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47064808_51E61BE8_5D74BFB3_FD956185</a:t>
            </a:r>
          </a:p>
          <a:p>
            <a:pPr lvl="1"/>
            <a:r>
              <a:rPr lang="en-US"/>
              <a:t>Plane Text</a:t>
            </a:r>
          </a:p>
          <a:p>
            <a:pPr lvl="2"/>
            <a:r>
              <a:rPr lang="en-US"/>
              <a:t>83A2F8A2_88641FB9_A4E9A5CC_2F131C7D</a:t>
            </a:r>
            <a:endParaRPr lang="pt-BR"/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EE54D13E_BCAE706D_226BC314_2CD40D4A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BCC6B5-3E9D-2E33-65EE-55F6236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AE4822-F799-6F95-CB67-9105F762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0E9DF-80AC-FD37-5897-F21C4B11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1F6165-3AD2-91E7-20E1-C78B46FB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EE54D13E_BCAE706D_226BC314_2CD40D4A</a:t>
            </a:r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1154D0-B49C-6594-4667-FE0DA47F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766C1C-3B8E-F38F-0270-232DF54F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339DDC-C4DD-B057-BDB2-28BF4C3A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8" y="1780945"/>
            <a:ext cx="902143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272D-9CFB-91F7-E2AD-4DA352C2C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13CC49-9BA5-A0A9-2A07-D627A8D8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3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00010203_04050607_08090A0B_0C0D0E0F</a:t>
            </a:r>
          </a:p>
          <a:p>
            <a:pPr lvl="1"/>
            <a:r>
              <a:rPr lang="en-US"/>
              <a:t>Cipher Text</a:t>
            </a:r>
          </a:p>
          <a:p>
            <a:pPr lvl="2"/>
            <a:r>
              <a:rPr lang="en-US"/>
              <a:t>C11F22F2_01405050_84483597_E4370F43</a:t>
            </a:r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00000000_00000000_00000000_00000000</a:t>
            </a:r>
            <a:endParaRPr lang="pt-B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8199CD-A90F-4871-BE52-8983A49B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A2F8AAC-8CC8-4BA2-E326-ECB1F8C7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BD51-76AA-E9A6-C15A-3D0A7ABD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1F7795-49DC-E758-6CEB-C014A3B9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00000000_00000000_00000000_00000000</a:t>
            </a:r>
            <a:endParaRPr lang="pt-BR"/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DD5915-AD07-EF04-DD3B-37AB6997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5E68E79-397F-A4DC-10E6-9ED2C052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53BE2E-34F1-40A9-C4ED-BD46725C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8" y="1752366"/>
            <a:ext cx="932627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56818-53B7-99E1-3C78-7C5BB045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C5FF5E-4AB0-1403-9B84-0944DC0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4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28DBC3BC_49FFD87D_CFA509B1_1D422BE7</a:t>
            </a:r>
          </a:p>
          <a:p>
            <a:pPr lvl="1"/>
            <a:r>
              <a:rPr lang="en-US"/>
              <a:t>Cipher Text</a:t>
            </a:r>
          </a:p>
          <a:p>
            <a:pPr lvl="2"/>
            <a:r>
              <a:rPr lang="en-US"/>
              <a:t>9B9B7BFC_D1813CB9_5D0B3618_F40F5122</a:t>
            </a:r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B41E6BE2_EBA84A14_8E2EED84_593C5EC7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C23FC2-0035-032A-F11A-6DC16991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C3EFFE6-F2BB-689F-A46C-45258FC5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02E39F-4D82-353E-BB44-C2B5DC40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en-US" altLang="ko-KR"/>
          </a:p>
          <a:p>
            <a:r>
              <a:rPr lang="ko-KR" altLang="en-US"/>
              <a:t>구현</a:t>
            </a:r>
            <a:endParaRPr lang="en-US" altLang="ko-KR"/>
          </a:p>
          <a:p>
            <a:pPr lvl="1"/>
            <a:r>
              <a:rPr lang="en-US" altLang="ko-KR"/>
              <a:t>SEED</a:t>
            </a:r>
          </a:p>
          <a:p>
            <a:pPr lvl="1"/>
            <a:r>
              <a:rPr lang="en-US" altLang="ko-KR"/>
              <a:t>F function</a:t>
            </a:r>
          </a:p>
          <a:p>
            <a:pPr lvl="1"/>
            <a:r>
              <a:rPr lang="en-US" altLang="ko-KR"/>
              <a:t>G function</a:t>
            </a:r>
          </a:p>
          <a:p>
            <a:pPr lvl="1"/>
            <a:r>
              <a:rPr lang="en-US" altLang="ko-KR"/>
              <a:t>S-Box</a:t>
            </a:r>
          </a:p>
          <a:p>
            <a:pPr lvl="1"/>
            <a:r>
              <a:rPr lang="en-US" altLang="ko-KR"/>
              <a:t>Key Generator</a:t>
            </a:r>
          </a:p>
          <a:p>
            <a:r>
              <a:rPr lang="ko-KR" altLang="en-US"/>
              <a:t>결과</a:t>
            </a:r>
            <a:endParaRPr lang="en-US" altLang="ko-KR"/>
          </a:p>
          <a:p>
            <a:pPr lvl="1"/>
            <a:r>
              <a:rPr lang="ko-KR" altLang="en-US"/>
              <a:t>암호화</a:t>
            </a:r>
            <a:endParaRPr lang="en-US" altLang="ko-KR"/>
          </a:p>
          <a:p>
            <a:pPr lvl="1"/>
            <a:r>
              <a:rPr lang="ko-KR" altLang="en-US"/>
              <a:t>복호화</a:t>
            </a:r>
            <a:endParaRPr lang="en-US" altLang="ko-KR"/>
          </a:p>
          <a:p>
            <a:pPr lvl="1"/>
            <a:r>
              <a:rPr lang="ko-KR" altLang="en-US"/>
              <a:t>결론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4BB556-554C-9901-3F3E-31900B61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851A70-3644-DB83-AB01-18C18BA6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972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28215-5337-6C71-6966-D4618F600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93D755-0257-14D1-EA69-05400926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4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B41E6BE2_EBA84A14_8E2EED84_593C5EC7</a:t>
            </a:r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D4A35C-CED4-3F67-EABE-DDDA5863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16C664C-71A4-DF22-C507-29EDCBE2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3794D-081F-EB38-3B94-73B6469D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3" y="1972095"/>
            <a:ext cx="1058375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061B2A-8A79-A3D9-4AD9-5A6F6208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 altLang="ko-KR"/>
          </a:p>
          <a:p>
            <a:pPr lvl="1"/>
            <a:r>
              <a:rPr lang="en-US"/>
              <a:t>17 </a:t>
            </a:r>
            <a:r>
              <a:rPr lang="ko-KR" altLang="en-US"/>
              <a:t>클럭 소요</a:t>
            </a:r>
            <a:endParaRPr lang="en-US" altLang="ko-KR"/>
          </a:p>
          <a:p>
            <a:pPr marL="504000" lvl="1" indent="0">
              <a:buNone/>
            </a:pPr>
            <a:endParaRPr lang="en-US"/>
          </a:p>
          <a:p>
            <a:r>
              <a:rPr lang="ko-KR" altLang="en-US"/>
              <a:t>복호화</a:t>
            </a:r>
            <a:endParaRPr lang="en-US" altLang="ko-KR"/>
          </a:p>
          <a:p>
            <a:pPr lvl="1"/>
            <a:r>
              <a:rPr lang="en-US"/>
              <a:t>33 </a:t>
            </a:r>
            <a:r>
              <a:rPr lang="ko-KR" altLang="en-US"/>
              <a:t>클럭 소요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동작 주파수</a:t>
            </a:r>
            <a:endParaRPr lang="en-US" altLang="ko-KR"/>
          </a:p>
          <a:p>
            <a:pPr marL="504000" lvl="1" indent="0">
              <a:buNone/>
            </a:pP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3BB29-BB3A-0064-0061-907431F7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514A94-D0C6-5790-3191-73E2609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7E8606-D93F-338A-9388-1D29E647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1" y="4688209"/>
            <a:ext cx="4955984" cy="9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4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99CF3B-A598-21CE-E432-7F12D349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Quartus II</a:t>
            </a:r>
            <a:r>
              <a:rPr lang="ko-KR" altLang="en-US"/>
              <a:t> 요약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DCBAAB-75B5-F3C8-144B-F1B0433A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864925-0C16-B185-114C-FF79A575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D6647D-15CD-84BF-6405-78CCD9DB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3" y="1717166"/>
            <a:ext cx="2996953" cy="21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9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1F8EE7-F8EA-E661-E2AB-B6DF8857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합성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9DE04D-5C3C-9F20-27AF-27E2E4B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2DD01C4-BE32-FFD2-70D5-769416C0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AFB28-1AC2-CC9E-9399-688320A2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8" y="1637882"/>
            <a:ext cx="6674948" cy="4923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3ED518-A18B-C6C1-D13B-AC5F97D5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632" y="1637882"/>
            <a:ext cx="307700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/>
          </p:cNvSpPr>
          <p:nvPr/>
        </p:nvSpPr>
        <p:spPr>
          <a:xfrm>
            <a:off x="1016000" y="2129197"/>
            <a:ext cx="5207000" cy="42227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B74DA3-F121-A6FD-56A7-A4C150B8216B}"/>
              </a:ext>
            </a:extLst>
          </p:cNvPr>
          <p:cNvSpPr/>
          <p:nvPr/>
        </p:nvSpPr>
        <p:spPr>
          <a:xfrm>
            <a:off x="3223564" y="927598"/>
            <a:ext cx="1323010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AA70ABD-205E-1671-BD4A-70B2496D3AB3}"/>
              </a:ext>
            </a:extLst>
          </p:cNvPr>
          <p:cNvGrpSpPr/>
          <p:nvPr/>
        </p:nvGrpSpPr>
        <p:grpSpPr>
          <a:xfrm>
            <a:off x="1718771" y="1087708"/>
            <a:ext cx="982790" cy="348157"/>
            <a:chOff x="1578379" y="4195008"/>
            <a:chExt cx="1117960" cy="3960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6DCB6-42CC-CF34-A314-4C62EC6B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Key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F7EB2D6-1FAC-5350-07DB-79122543D918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248A51-200C-86EF-BB40-361B19F297EC}"/>
              </a:ext>
            </a:extLst>
          </p:cNvPr>
          <p:cNvGrpSpPr/>
          <p:nvPr/>
        </p:nvGrpSpPr>
        <p:grpSpPr>
          <a:xfrm>
            <a:off x="5815180" y="1116448"/>
            <a:ext cx="252468" cy="258866"/>
            <a:chOff x="6645501" y="5375486"/>
            <a:chExt cx="252468" cy="25886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FAE8AE9-521A-D919-A3B0-E70BB1F4F873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B652BC3A-DC9D-C059-88A3-8F00E475DD30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E6AE4916-557D-9313-B4DB-414B9DDDD0FC}"/>
                  </a:ext>
                </a:extLst>
              </p:cNvPr>
              <p:cNvCxnSpPr>
                <a:cxnSpLocks/>
                <a:stCxn id="70" idx="4"/>
                <a:endCxn id="70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CCAD4F4-4457-8C27-5A1F-C1775EB62171}"/>
                </a:ext>
              </a:extLst>
            </p:cNvPr>
            <p:cNvCxnSpPr>
              <a:cxnSpLocks/>
              <a:stCxn id="70" idx="6"/>
              <a:endCxn id="70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E93B7246-E2D0-7278-BB99-6130CD905CAA}"/>
              </a:ext>
            </a:extLst>
          </p:cNvPr>
          <p:cNvSpPr/>
          <p:nvPr/>
        </p:nvSpPr>
        <p:spPr bwMode="auto">
          <a:xfrm>
            <a:off x="5233526" y="1189301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0" name="사각형: 둥근 위쪽 모서리 59">
            <a:extLst>
              <a:ext uri="{FF2B5EF4-FFF2-40B4-BE49-F238E27FC236}">
                <a16:creationId xmlns:a16="http://schemas.microsoft.com/office/drawing/2014/main" id="{D7537EC2-3216-D075-D026-CFF1CC9990A3}"/>
              </a:ext>
            </a:extLst>
          </p:cNvPr>
          <p:cNvSpPr/>
          <p:nvPr/>
        </p:nvSpPr>
        <p:spPr bwMode="auto">
          <a:xfrm rot="5400000">
            <a:off x="6466900" y="1052205"/>
            <a:ext cx="333058" cy="34539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6D577FE-A5F1-9830-28E2-C6911339E2B7}"/>
              </a:ext>
            </a:extLst>
          </p:cNvPr>
          <p:cNvSpPr/>
          <p:nvPr/>
        </p:nvSpPr>
        <p:spPr bwMode="auto">
          <a:xfrm>
            <a:off x="7306249" y="854546"/>
            <a:ext cx="1700591" cy="905674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44C8966-C69F-7C19-8607-587B9F027740}"/>
              </a:ext>
            </a:extLst>
          </p:cNvPr>
          <p:cNvCxnSpPr/>
          <p:nvPr/>
        </p:nvCxnSpPr>
        <p:spPr>
          <a:xfrm>
            <a:off x="6913790" y="3429000"/>
            <a:ext cx="22789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ADE08B85-58A2-763A-244E-FC8119B31A4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900512" y="1529944"/>
            <a:ext cx="197882" cy="2386654"/>
          </a:xfrm>
          <a:prstGeom prst="bentConnector3">
            <a:avLst>
              <a:gd name="adj1" fmla="val -1155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1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CD4DA2-0A99-3493-6BBE-A4AD0F59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SEED </a:t>
            </a:r>
            <a:r>
              <a:rPr lang="ko-KR" altLang="en-US"/>
              <a:t>암호화 알고리즘</a:t>
            </a:r>
            <a:endParaRPr lang="en-US" altLang="ko-KR"/>
          </a:p>
          <a:p>
            <a:pPr lvl="1"/>
            <a:r>
              <a:rPr lang="en-US" altLang="ko-KR"/>
              <a:t>1999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 한국인터넷진흥원에서 순수 국내기술로 개발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SEED </a:t>
            </a:r>
            <a:r>
              <a:rPr lang="ko-KR" altLang="en-US"/>
              <a:t>특징</a:t>
            </a:r>
            <a:endParaRPr lang="en-US" altLang="ko-KR"/>
          </a:p>
          <a:p>
            <a:pPr lvl="1"/>
            <a:r>
              <a:rPr lang="en-US" altLang="ko-KR"/>
              <a:t>128</a:t>
            </a:r>
            <a:r>
              <a:rPr lang="ko-KR" altLang="en-US"/>
              <a:t>비트 블록 암호 알고리즘</a:t>
            </a:r>
            <a:endParaRPr lang="en-US" altLang="ko-KR"/>
          </a:p>
          <a:p>
            <a:pPr lvl="1"/>
            <a:r>
              <a:rPr lang="ko-KR" altLang="en-US"/>
              <a:t>대칭키 암호화 방식</a:t>
            </a:r>
            <a:endParaRPr lang="en-US" altLang="ko-KR"/>
          </a:p>
          <a:p>
            <a:pPr lvl="1"/>
            <a:r>
              <a:rPr lang="en-US"/>
              <a:t>Feistel </a:t>
            </a:r>
            <a:r>
              <a:rPr lang="ko-KR" altLang="en-US"/>
              <a:t>구조</a:t>
            </a:r>
            <a:endParaRPr lang="en-US" altLang="ko-KR"/>
          </a:p>
          <a:p>
            <a:pPr lvl="1"/>
            <a:r>
              <a:rPr lang="en-US" altLang="ko-KR"/>
              <a:t>16 </a:t>
            </a:r>
            <a:r>
              <a:rPr lang="ko-KR" altLang="en-US"/>
              <a:t>라운드로 구성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5E5BE1-AFD6-726C-C5A3-493BD07F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6F19B5E-1D48-BB8D-85C4-D46BFA16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FF0860-1347-896E-290D-F8E97853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단일 모듈 암복호화</a:t>
            </a:r>
            <a:endParaRPr lang="en-US" altLang="ko-KR"/>
          </a:p>
          <a:p>
            <a:pPr lvl="1"/>
            <a:r>
              <a:rPr lang="ko-KR" altLang="en-US"/>
              <a:t>한 모듈에서 암복호화 전부 가능하게 설계 및 구현</a:t>
            </a:r>
            <a:endParaRPr lang="en-US" altLang="ko-KR"/>
          </a:p>
          <a:p>
            <a:pPr lvl="1"/>
            <a:r>
              <a:rPr lang="en-US"/>
              <a:t>i_fDec </a:t>
            </a:r>
            <a:r>
              <a:rPr lang="ko-KR" altLang="en-US"/>
              <a:t>신호를 통해 제어</a:t>
            </a:r>
            <a:endParaRPr lang="en-US" altLang="ko-KR"/>
          </a:p>
          <a:p>
            <a:endParaRPr lang="en-US"/>
          </a:p>
          <a:p>
            <a:r>
              <a:rPr lang="ko-KR" altLang="en-US"/>
              <a:t>속도 및 구현 효율 우선</a:t>
            </a:r>
            <a:endParaRPr lang="en-US" altLang="ko-KR"/>
          </a:p>
          <a:p>
            <a:pPr lvl="1"/>
            <a:r>
              <a:rPr lang="ko-KR" altLang="en-US"/>
              <a:t>하위 모듈 필요한 만큼 사용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Test Vector</a:t>
            </a:r>
          </a:p>
          <a:p>
            <a:pPr lvl="1"/>
            <a:r>
              <a:rPr lang="en-US" altLang="ko-KR"/>
              <a:t>KISA – SEED128 Test Vector </a:t>
            </a:r>
            <a:r>
              <a:rPr lang="ko-KR" altLang="en-US"/>
              <a:t>사용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ABE260-1A9D-B3F7-AB09-A65E4BC8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BBF476-1402-E953-780A-7D8EFF30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SEED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4198130" y="1875356"/>
            <a:ext cx="3221846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0" lvl="1" algn="ctr"/>
            <a:r>
              <a:rPr lang="en-US" altLang="ko-KR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SEED-128</a:t>
            </a:r>
            <a:endParaRPr lang="ko-KR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cxnSpLocks/>
          </p:cNvCxnSpPr>
          <p:nvPr/>
        </p:nvCxnSpPr>
        <p:spPr>
          <a:xfrm>
            <a:off x="7435334" y="2329932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8861835" y="2052933"/>
            <a:ext cx="103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C826E-4E7F-CF3F-EB34-0402FBEFAB26}"/>
              </a:ext>
            </a:extLst>
          </p:cNvPr>
          <p:cNvSpPr txBox="1"/>
          <p:nvPr/>
        </p:nvSpPr>
        <p:spPr>
          <a:xfrm>
            <a:off x="2059503" y="1990035"/>
            <a:ext cx="83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98">
            <a:extLst>
              <a:ext uri="{FF2B5EF4-FFF2-40B4-BE49-F238E27FC236}">
                <a16:creationId xmlns:a16="http://schemas.microsoft.com/office/drawing/2014/main" id="{5E80CC66-C856-000D-73E1-C6EF58E76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967602"/>
              </p:ext>
            </p:extLst>
          </p:nvPr>
        </p:nvGraphicFramePr>
        <p:xfrm>
          <a:off x="1945893" y="4007864"/>
          <a:ext cx="8064882" cy="2476827"/>
        </p:xfrm>
        <a:graphic>
          <a:graphicData uri="http://schemas.openxmlformats.org/drawingml/2006/table">
            <a:tbl>
              <a:tblPr/>
              <a:tblGrid>
                <a:gridCol w="1094990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1518260">
                  <a:extLst>
                    <a:ext uri="{9D8B030D-6E8A-4147-A177-3AD203B41FA5}">
                      <a16:colId xmlns:a16="http://schemas.microsoft.com/office/drawing/2014/main" val="4231256024"/>
                    </a:ext>
                  </a:extLst>
                </a:gridCol>
                <a:gridCol w="102381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4427822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47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</a:t>
                      </a:r>
                      <a:r>
                        <a:rPr kumimoji="0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설명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i_Text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복호화할 데이터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err="1"/>
                        <a:t>i</a:t>
                      </a:r>
                      <a:r>
                        <a:rPr lang="en-US" altLang="ko-KR" sz="1600" b="0"/>
                        <a:t>_Key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사용되는 키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i_fStart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시작 신호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74187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i_fDec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여부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94649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복호화된 결과물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00248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o_fDone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완료 신호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500740-FF3D-B092-1D23-6137B0ADFAA8}"/>
              </a:ext>
            </a:extLst>
          </p:cNvPr>
          <p:cNvCxnSpPr>
            <a:cxnSpLocks/>
          </p:cNvCxnSpPr>
          <p:nvPr/>
        </p:nvCxnSpPr>
        <p:spPr>
          <a:xfrm>
            <a:off x="7435334" y="3201325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A30AAD-045E-0AC2-0E9E-7193616F8086}"/>
              </a:ext>
            </a:extLst>
          </p:cNvPr>
          <p:cNvSpPr txBox="1"/>
          <p:nvPr/>
        </p:nvSpPr>
        <p:spPr>
          <a:xfrm>
            <a:off x="8861835" y="29243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o_fDone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E3DC6-4BE2-4DD8-0832-220E40138938}"/>
              </a:ext>
            </a:extLst>
          </p:cNvPr>
          <p:cNvSpPr txBox="1"/>
          <p:nvPr/>
        </p:nvSpPr>
        <p:spPr>
          <a:xfrm>
            <a:off x="2071396" y="238763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_Key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97C49-FA4A-4F3F-1F1B-D91014772803}"/>
              </a:ext>
            </a:extLst>
          </p:cNvPr>
          <p:cNvSpPr txBox="1"/>
          <p:nvPr/>
        </p:nvSpPr>
        <p:spPr>
          <a:xfrm>
            <a:off x="2059503" y="275572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_fStart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4FCA6B-7650-C533-2BDE-5B88D167C6C4}"/>
              </a:ext>
            </a:extLst>
          </p:cNvPr>
          <p:cNvCxnSpPr>
            <a:cxnSpLocks/>
          </p:cNvCxnSpPr>
          <p:nvPr/>
        </p:nvCxnSpPr>
        <p:spPr>
          <a:xfrm>
            <a:off x="3068825" y="2183453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B0EA40-6B30-A0D9-5590-52D6237C7586}"/>
              </a:ext>
            </a:extLst>
          </p:cNvPr>
          <p:cNvCxnSpPr>
            <a:cxnSpLocks/>
          </p:cNvCxnSpPr>
          <p:nvPr/>
        </p:nvCxnSpPr>
        <p:spPr>
          <a:xfrm>
            <a:off x="3068825" y="2575894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B2BCDB-2893-5B6E-5CBE-5970512B243C}"/>
              </a:ext>
            </a:extLst>
          </p:cNvPr>
          <p:cNvCxnSpPr>
            <a:cxnSpLocks/>
          </p:cNvCxnSpPr>
          <p:nvPr/>
        </p:nvCxnSpPr>
        <p:spPr>
          <a:xfrm>
            <a:off x="3068825" y="2955782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E486A0-C0AD-8B77-67A5-9DCED42B7D9E}"/>
              </a:ext>
            </a:extLst>
          </p:cNvPr>
          <p:cNvCxnSpPr>
            <a:cxnSpLocks/>
          </p:cNvCxnSpPr>
          <p:nvPr/>
        </p:nvCxnSpPr>
        <p:spPr>
          <a:xfrm>
            <a:off x="3068825" y="3366843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BAB2EB-8CAE-B37E-1C45-CC31FFDB6D05}"/>
              </a:ext>
            </a:extLst>
          </p:cNvPr>
          <p:cNvSpPr txBox="1"/>
          <p:nvPr/>
        </p:nvSpPr>
        <p:spPr>
          <a:xfrm>
            <a:off x="2059503" y="3146859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_fDec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F520E1-8871-3419-C22C-38756DCF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ko-KR" altLang="en-US"/>
              <a:t>입출력</a:t>
            </a:r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8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F6BB3-5EEE-0C67-C186-3205850E2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C19C4ECF-B3BA-D5EC-5381-A4A93C454635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SEED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5B4855-0B0A-E12B-953C-AD560E846D41}"/>
              </a:ext>
            </a:extLst>
          </p:cNvPr>
          <p:cNvSpPr>
            <a:spLocks/>
          </p:cNvSpPr>
          <p:nvPr/>
        </p:nvSpPr>
        <p:spPr>
          <a:xfrm>
            <a:off x="2467095" y="1842836"/>
            <a:ext cx="7436948" cy="44284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SEED-128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B7FF3A-303E-6631-E706-974D8AC75507}"/>
              </a:ext>
            </a:extLst>
          </p:cNvPr>
          <p:cNvSpPr/>
          <p:nvPr/>
        </p:nvSpPr>
        <p:spPr>
          <a:xfrm>
            <a:off x="6832553" y="3027285"/>
            <a:ext cx="1323010" cy="10489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599BEF-6B33-CFD8-160F-F233CC945B86}"/>
              </a:ext>
            </a:extLst>
          </p:cNvPr>
          <p:cNvGrpSpPr/>
          <p:nvPr/>
        </p:nvGrpSpPr>
        <p:grpSpPr>
          <a:xfrm>
            <a:off x="4709580" y="2468232"/>
            <a:ext cx="984401" cy="348156"/>
            <a:chOff x="1583795" y="4135179"/>
            <a:chExt cx="1119792" cy="39604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129F4F-96A1-04E7-F0E2-2DE96685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005" y="4135179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c_L (64 bit)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68C8362-6216-8A9A-2EE8-FBFCF2F9900C}"/>
                </a:ext>
              </a:extLst>
            </p:cNvPr>
            <p:cNvSpPr>
              <a:spLocks/>
            </p:cNvSpPr>
            <p:nvPr/>
          </p:nvSpPr>
          <p:spPr>
            <a:xfrm rot="5400000">
              <a:off x="1564881" y="4412175"/>
              <a:ext cx="103826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8771989-50BA-702A-B6EB-0FBF21F1FE51}"/>
              </a:ext>
            </a:extLst>
          </p:cNvPr>
          <p:cNvSpPr txBox="1"/>
          <p:nvPr/>
        </p:nvSpPr>
        <p:spPr>
          <a:xfrm>
            <a:off x="1368062" y="3349600"/>
            <a:ext cx="83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CF4E06C-1A4E-79A1-7B9A-4981A7E9B41B}"/>
              </a:ext>
            </a:extLst>
          </p:cNvPr>
          <p:cNvCxnSpPr>
            <a:cxnSpLocks/>
            <a:stCxn id="9" idx="3"/>
            <a:endCxn id="70" idx="1"/>
          </p:cNvCxnSpPr>
          <p:nvPr/>
        </p:nvCxnSpPr>
        <p:spPr>
          <a:xfrm>
            <a:off x="5693981" y="2642310"/>
            <a:ext cx="790239" cy="717302"/>
          </a:xfrm>
          <a:prstGeom prst="bentConnector3">
            <a:avLst>
              <a:gd name="adj1" fmla="val 7290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14E3A38-47E4-46EC-1924-75AB1F1C9F1F}"/>
              </a:ext>
            </a:extLst>
          </p:cNvPr>
          <p:cNvCxnSpPr>
            <a:cxnSpLocks/>
          </p:cNvCxnSpPr>
          <p:nvPr/>
        </p:nvCxnSpPr>
        <p:spPr>
          <a:xfrm flipH="1">
            <a:off x="2896986" y="347325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8CEDEFC-3E68-70DE-C5D2-9072D2DF9A8F}"/>
              </a:ext>
            </a:extLst>
          </p:cNvPr>
          <p:cNvSpPr txBox="1"/>
          <p:nvPr/>
        </p:nvSpPr>
        <p:spPr>
          <a:xfrm>
            <a:off x="2784487" y="2269027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DFEEB84-C820-DEB7-5596-8454E74EF943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H="1" flipV="1">
            <a:off x="4322705" y="2440444"/>
            <a:ext cx="3832858" cy="1111327"/>
          </a:xfrm>
          <a:prstGeom prst="bentConnector5">
            <a:avLst>
              <a:gd name="adj1" fmla="val -5964"/>
              <a:gd name="adj2" fmla="val 125507"/>
              <a:gd name="adj3" fmla="val 10596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C703928-6BF2-3557-EF57-141D3F40A5B7}"/>
              </a:ext>
            </a:extLst>
          </p:cNvPr>
          <p:cNvSpPr txBox="1"/>
          <p:nvPr/>
        </p:nvSpPr>
        <p:spPr>
          <a:xfrm>
            <a:off x="1368062" y="5240150"/>
            <a:ext cx="83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_Key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5FA1013-0908-9D18-4D78-7A3F0A95AD73}"/>
              </a:ext>
            </a:extLst>
          </p:cNvPr>
          <p:cNvCxnSpPr>
            <a:cxnSpLocks/>
          </p:cNvCxnSpPr>
          <p:nvPr/>
        </p:nvCxnSpPr>
        <p:spPr>
          <a:xfrm>
            <a:off x="2274892" y="5456415"/>
            <a:ext cx="1155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4626FF4-4F1E-E8E6-CF16-86C4CE5E066C}"/>
              </a:ext>
            </a:extLst>
          </p:cNvPr>
          <p:cNvCxnSpPr>
            <a:cxnSpLocks/>
          </p:cNvCxnSpPr>
          <p:nvPr/>
        </p:nvCxnSpPr>
        <p:spPr>
          <a:xfrm flipH="1">
            <a:off x="2896986" y="5372811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DF7A90A-A9E8-F953-EA19-F27C9FD549BA}"/>
              </a:ext>
            </a:extLst>
          </p:cNvPr>
          <p:cNvSpPr txBox="1"/>
          <p:nvPr/>
        </p:nvSpPr>
        <p:spPr>
          <a:xfrm>
            <a:off x="2784487" y="5072237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475C2F4-D946-BE49-63F7-2DD263DBC6EF}"/>
              </a:ext>
            </a:extLst>
          </p:cNvPr>
          <p:cNvSpPr/>
          <p:nvPr/>
        </p:nvSpPr>
        <p:spPr>
          <a:xfrm>
            <a:off x="3431017" y="5194262"/>
            <a:ext cx="1155528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CCB92AA-2A03-4252-520F-83C7EB288B5F}"/>
              </a:ext>
            </a:extLst>
          </p:cNvPr>
          <p:cNvCxnSpPr/>
          <p:nvPr/>
        </p:nvCxnSpPr>
        <p:spPr>
          <a:xfrm flipH="1">
            <a:off x="5255867" y="543675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73834F3-8C02-C738-B913-310464B7E6F8}"/>
              </a:ext>
            </a:extLst>
          </p:cNvPr>
          <p:cNvSpPr txBox="1"/>
          <p:nvPr/>
        </p:nvSpPr>
        <p:spPr>
          <a:xfrm>
            <a:off x="5198959" y="51226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9A44B33-C853-7227-95EA-DAD37A28C76B}"/>
              </a:ext>
            </a:extLst>
          </p:cNvPr>
          <p:cNvSpPr txBox="1"/>
          <p:nvPr/>
        </p:nvSpPr>
        <p:spPr>
          <a:xfrm>
            <a:off x="10209784" y="3349600"/>
            <a:ext cx="92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o_</a:t>
            </a:r>
            <a:r>
              <a:rPr lang="en-US" altLang="ko-KR" sz="20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Text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66762F-C09B-572D-6384-0FE29C1F65D1}"/>
              </a:ext>
            </a:extLst>
          </p:cNvPr>
          <p:cNvGrpSpPr/>
          <p:nvPr/>
        </p:nvGrpSpPr>
        <p:grpSpPr>
          <a:xfrm>
            <a:off x="4711191" y="4183071"/>
            <a:ext cx="982790" cy="348157"/>
            <a:chOff x="1578379" y="4195008"/>
            <a:chExt cx="1117960" cy="396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962C83B-2A3E-93C7-0D35-433253463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c_R (64 bit)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8007D7A-FC25-BDB5-03EA-2BA76253E051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8B4783-C841-5147-A6AE-24081E0C074D}"/>
              </a:ext>
            </a:extLst>
          </p:cNvPr>
          <p:cNvGrpSpPr/>
          <p:nvPr/>
        </p:nvGrpSpPr>
        <p:grpSpPr>
          <a:xfrm>
            <a:off x="4322133" y="2246329"/>
            <a:ext cx="143185" cy="791962"/>
            <a:chOff x="4619801" y="3601144"/>
            <a:chExt cx="143185" cy="79196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3DBA815-16A0-D22F-4992-C08973AC94D8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49DA99-9F92-6C13-191A-3C889AFC141F}"/>
                </a:ext>
              </a:extLst>
            </p:cNvPr>
            <p:cNvSpPr/>
            <p:nvPr/>
          </p:nvSpPr>
          <p:spPr bwMode="auto">
            <a:xfrm>
              <a:off x="4620373" y="3602834"/>
              <a:ext cx="142613" cy="3848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A36E80-9C0A-D2EA-5A91-7D819FC5A910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6F6CD11-B445-3C48-2335-EBE139A754B3}"/>
              </a:ext>
            </a:extLst>
          </p:cNvPr>
          <p:cNvGrpSpPr/>
          <p:nvPr/>
        </p:nvGrpSpPr>
        <p:grpSpPr>
          <a:xfrm>
            <a:off x="4322133" y="3961168"/>
            <a:ext cx="143185" cy="791962"/>
            <a:chOff x="4619801" y="3601144"/>
            <a:chExt cx="143185" cy="79196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AEF9649-5D61-C659-86DE-12938B27F910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48769A3-FF7A-2320-CC6A-A7EAFB3BE22B}"/>
                </a:ext>
              </a:extLst>
            </p:cNvPr>
            <p:cNvSpPr/>
            <p:nvPr/>
          </p:nvSpPr>
          <p:spPr bwMode="auto">
            <a:xfrm>
              <a:off x="4620373" y="3602834"/>
              <a:ext cx="142613" cy="3848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CD47786-9968-0CCF-D0D9-C40EE39FADBA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5F5EA1B-BD60-622D-47A7-5698F28DCCDA}"/>
              </a:ext>
            </a:extLst>
          </p:cNvPr>
          <p:cNvGrpSpPr/>
          <p:nvPr/>
        </p:nvGrpSpPr>
        <p:grpSpPr>
          <a:xfrm>
            <a:off x="6484220" y="3167187"/>
            <a:ext cx="142613" cy="783648"/>
            <a:chOff x="4620373" y="3605215"/>
            <a:chExt cx="142613" cy="78364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CEB6B28-30E1-C90A-3628-0F8C05390334}"/>
                </a:ext>
              </a:extLst>
            </p:cNvPr>
            <p:cNvSpPr/>
            <p:nvPr/>
          </p:nvSpPr>
          <p:spPr bwMode="auto">
            <a:xfrm>
              <a:off x="4620373" y="3605215"/>
              <a:ext cx="142613" cy="3848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52773B3-8EC8-EC49-620E-DCE0CFADAB63}"/>
                </a:ext>
              </a:extLst>
            </p:cNvPr>
            <p:cNvSpPr/>
            <p:nvPr/>
          </p:nvSpPr>
          <p:spPr bwMode="auto">
            <a:xfrm>
              <a:off x="4620373" y="3999001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F113399-9C45-7E32-E89E-B3E604FCEC11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 flipV="1">
            <a:off x="5693981" y="3755904"/>
            <a:ext cx="790239" cy="601246"/>
          </a:xfrm>
          <a:prstGeom prst="bentConnector3">
            <a:avLst>
              <a:gd name="adj1" fmla="val 72299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327F858-34FE-3365-1762-49E667CF6BB4}"/>
              </a:ext>
            </a:extLst>
          </p:cNvPr>
          <p:cNvCxnSpPr>
            <a:cxnSpLocks/>
          </p:cNvCxnSpPr>
          <p:nvPr/>
        </p:nvCxnSpPr>
        <p:spPr>
          <a:xfrm>
            <a:off x="6555526" y="3549655"/>
            <a:ext cx="265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AC8B5B2-4666-FC90-9320-E3BC00AC77AC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2203291" y="2642310"/>
            <a:ext cx="2118842" cy="9073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23254CD-ED0F-0FEF-01D7-E5C4225D358F}"/>
              </a:ext>
            </a:extLst>
          </p:cNvPr>
          <p:cNvCxnSpPr>
            <a:cxnSpLocks/>
            <a:stCxn id="32" idx="3"/>
            <a:endCxn id="66" idx="1"/>
          </p:cNvCxnSpPr>
          <p:nvPr/>
        </p:nvCxnSpPr>
        <p:spPr>
          <a:xfrm>
            <a:off x="2203291" y="3549655"/>
            <a:ext cx="2118842" cy="80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E5FB81-75B5-6793-9534-C961A3A79BDB}"/>
              </a:ext>
            </a:extLst>
          </p:cNvPr>
          <p:cNvSpPr txBox="1"/>
          <p:nvPr/>
        </p:nvSpPr>
        <p:spPr>
          <a:xfrm>
            <a:off x="2765251" y="3144734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D67AA7F-5F66-8FDE-EC18-4014B12DF6BD}"/>
              </a:ext>
            </a:extLst>
          </p:cNvPr>
          <p:cNvCxnSpPr>
            <a:cxnSpLocks/>
          </p:cNvCxnSpPr>
          <p:nvPr/>
        </p:nvCxnSpPr>
        <p:spPr>
          <a:xfrm flipH="1">
            <a:off x="3666112" y="2552996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9E3A01-C4BA-55D2-7640-528DF06F7C7A}"/>
              </a:ext>
            </a:extLst>
          </p:cNvPr>
          <p:cNvSpPr txBox="1"/>
          <p:nvPr/>
        </p:nvSpPr>
        <p:spPr>
          <a:xfrm>
            <a:off x="3534377" y="2224476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607DEED-9516-B0DC-ECF1-3BD5DE155BD6}"/>
              </a:ext>
            </a:extLst>
          </p:cNvPr>
          <p:cNvCxnSpPr>
            <a:cxnSpLocks/>
          </p:cNvCxnSpPr>
          <p:nvPr/>
        </p:nvCxnSpPr>
        <p:spPr>
          <a:xfrm flipH="1">
            <a:off x="3666112" y="4218040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4548417-2C80-5174-B2D6-2C6DEB688274}"/>
              </a:ext>
            </a:extLst>
          </p:cNvPr>
          <p:cNvSpPr txBox="1"/>
          <p:nvPr/>
        </p:nvSpPr>
        <p:spPr>
          <a:xfrm>
            <a:off x="3534377" y="3889520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29D3025-46F5-D5C3-7554-0092B99651EE}"/>
              </a:ext>
            </a:extLst>
          </p:cNvPr>
          <p:cNvCxnSpPr>
            <a:cxnSpLocks/>
          </p:cNvCxnSpPr>
          <p:nvPr/>
        </p:nvCxnSpPr>
        <p:spPr>
          <a:xfrm>
            <a:off x="4444542" y="2642310"/>
            <a:ext cx="265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1592ADE-7D9B-D8BF-CCF1-BC0FB53AACAB}"/>
              </a:ext>
            </a:extLst>
          </p:cNvPr>
          <p:cNvCxnSpPr>
            <a:cxnSpLocks/>
          </p:cNvCxnSpPr>
          <p:nvPr/>
        </p:nvCxnSpPr>
        <p:spPr>
          <a:xfrm>
            <a:off x="4444542" y="4357149"/>
            <a:ext cx="265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85BE6BC-F8CF-4465-91D0-0DD5E994A3B0}"/>
              </a:ext>
            </a:extLst>
          </p:cNvPr>
          <p:cNvCxnSpPr>
            <a:cxnSpLocks/>
            <a:stCxn id="3" idx="3"/>
            <a:endCxn id="64" idx="1"/>
          </p:cNvCxnSpPr>
          <p:nvPr/>
        </p:nvCxnSpPr>
        <p:spPr>
          <a:xfrm flipH="1">
            <a:off x="4322705" y="3551771"/>
            <a:ext cx="3832858" cy="1004566"/>
          </a:xfrm>
          <a:prstGeom prst="bentConnector5">
            <a:avLst>
              <a:gd name="adj1" fmla="val -5964"/>
              <a:gd name="adj2" fmla="val 129298"/>
              <a:gd name="adj3" fmla="val 10596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BC877F9B-47E0-DBDB-1FD5-AB0152B41C93}"/>
              </a:ext>
            </a:extLst>
          </p:cNvPr>
          <p:cNvSpPr/>
          <p:nvPr/>
        </p:nvSpPr>
        <p:spPr bwMode="auto">
          <a:xfrm>
            <a:off x="8299230" y="3467019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6C33A64-F07F-942C-5335-DD512FB53C3A}"/>
              </a:ext>
            </a:extLst>
          </p:cNvPr>
          <p:cNvGrpSpPr/>
          <p:nvPr/>
        </p:nvGrpSpPr>
        <p:grpSpPr>
          <a:xfrm>
            <a:off x="6144414" y="2027893"/>
            <a:ext cx="252468" cy="258866"/>
            <a:chOff x="6645501" y="5375486"/>
            <a:chExt cx="252468" cy="258866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6EFE28C-0D63-983D-6764-BD2EB73F962C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446FEFFA-1D84-08EB-D049-EB50CD81CC7B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1B6D238C-A5E2-50EE-898C-D17060C72836}"/>
                  </a:ext>
                </a:extLst>
              </p:cNvPr>
              <p:cNvCxnSpPr>
                <a:cxnSpLocks/>
                <a:stCxn id="144" idx="4"/>
                <a:endCxn id="144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5E9661E3-FF2F-2C85-67A3-C31ACE1C987B}"/>
                </a:ext>
              </a:extLst>
            </p:cNvPr>
            <p:cNvCxnSpPr>
              <a:cxnSpLocks/>
              <a:stCxn id="144" idx="6"/>
              <a:endCxn id="144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BFC93886-F28D-9B2A-7632-DEC6E41748FC}"/>
              </a:ext>
            </a:extLst>
          </p:cNvPr>
          <p:cNvGrpSpPr/>
          <p:nvPr/>
        </p:nvGrpSpPr>
        <p:grpSpPr>
          <a:xfrm>
            <a:off x="6139652" y="4719797"/>
            <a:ext cx="252468" cy="258866"/>
            <a:chOff x="6645501" y="5375486"/>
            <a:chExt cx="252468" cy="258866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7F8AA7-8F71-DC3E-41A6-97F75AA3EF88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6F4F5FED-90C1-8B1F-FA63-650DCED696EA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3653DC24-7BC9-55B8-FFA4-E15B2A7D9E4D}"/>
                  </a:ext>
                </a:extLst>
              </p:cNvPr>
              <p:cNvCxnSpPr>
                <a:cxnSpLocks/>
                <a:stCxn id="149" idx="4"/>
                <a:endCxn id="149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7EC50B46-C611-8865-81C1-7204BEA7B43F}"/>
                </a:ext>
              </a:extLst>
            </p:cNvPr>
            <p:cNvCxnSpPr>
              <a:cxnSpLocks/>
              <a:stCxn id="149" idx="6"/>
              <a:endCxn id="149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5E7C75B-D75B-A030-A2FC-691546F801C6}"/>
              </a:ext>
            </a:extLst>
          </p:cNvPr>
          <p:cNvCxnSpPr>
            <a:cxnSpLocks/>
            <a:stCxn id="139" idx="0"/>
            <a:endCxn id="144" idx="6"/>
          </p:cNvCxnSpPr>
          <p:nvPr/>
        </p:nvCxnSpPr>
        <p:spPr>
          <a:xfrm flipV="1">
            <a:off x="6269184" y="2286759"/>
            <a:ext cx="1464" cy="28551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4CA751D-4A62-84C7-AED5-B93CAB6AB0DC}"/>
              </a:ext>
            </a:extLst>
          </p:cNvPr>
          <p:cNvCxnSpPr>
            <a:cxnSpLocks/>
            <a:stCxn id="140" idx="4"/>
            <a:endCxn id="149" idx="2"/>
          </p:cNvCxnSpPr>
          <p:nvPr/>
        </p:nvCxnSpPr>
        <p:spPr>
          <a:xfrm>
            <a:off x="6265886" y="4441757"/>
            <a:ext cx="0" cy="2780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5D880BE6-1001-91DF-AEC9-F974EAC19CFA}"/>
              </a:ext>
            </a:extLst>
          </p:cNvPr>
          <p:cNvSpPr/>
          <p:nvPr/>
        </p:nvSpPr>
        <p:spPr bwMode="auto">
          <a:xfrm>
            <a:off x="6189028" y="3276843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20341FCA-E0D7-5696-5109-611663098DE1}"/>
              </a:ext>
            </a:extLst>
          </p:cNvPr>
          <p:cNvCxnSpPr>
            <a:cxnSpLocks/>
            <a:stCxn id="164" idx="2"/>
            <a:endCxn id="36" idx="1"/>
          </p:cNvCxnSpPr>
          <p:nvPr/>
        </p:nvCxnSpPr>
        <p:spPr>
          <a:xfrm rot="10800000">
            <a:off x="4322706" y="2841499"/>
            <a:ext cx="1866323" cy="517981"/>
          </a:xfrm>
          <a:prstGeom prst="bentConnector3">
            <a:avLst>
              <a:gd name="adj1" fmla="val 112249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0EFD975-2349-B565-2F8D-5F917AC0A965}"/>
              </a:ext>
            </a:extLst>
          </p:cNvPr>
          <p:cNvCxnSpPr>
            <a:cxnSpLocks/>
            <a:stCxn id="165" idx="2"/>
            <a:endCxn id="63" idx="1"/>
          </p:cNvCxnSpPr>
          <p:nvPr/>
        </p:nvCxnSpPr>
        <p:spPr>
          <a:xfrm rot="10800000" flipV="1">
            <a:off x="4322706" y="3757041"/>
            <a:ext cx="1867687" cy="398241"/>
          </a:xfrm>
          <a:prstGeom prst="bentConnector3">
            <a:avLst>
              <a:gd name="adj1" fmla="val 11224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6ED99175-12AC-0BFF-D91B-24ABA7A622B1}"/>
              </a:ext>
            </a:extLst>
          </p:cNvPr>
          <p:cNvCxnSpPr>
            <a:cxnSpLocks/>
            <a:stCxn id="133" idx="3"/>
            <a:endCxn id="3" idx="2"/>
          </p:cNvCxnSpPr>
          <p:nvPr/>
        </p:nvCxnSpPr>
        <p:spPr>
          <a:xfrm flipV="1">
            <a:off x="4586545" y="4076257"/>
            <a:ext cx="2907513" cy="1442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7B3CAF56-A2B6-FE4F-2237-E14FAF957CBD}"/>
              </a:ext>
            </a:extLst>
          </p:cNvPr>
          <p:cNvCxnSpPr>
            <a:cxnSpLocks/>
            <a:stCxn id="5" idx="3"/>
            <a:endCxn id="177" idx="1"/>
          </p:cNvCxnSpPr>
          <p:nvPr/>
        </p:nvCxnSpPr>
        <p:spPr>
          <a:xfrm flipV="1">
            <a:off x="5693981" y="3549655"/>
            <a:ext cx="4515803" cy="807495"/>
          </a:xfrm>
          <a:prstGeom prst="bentConnector3">
            <a:avLst>
              <a:gd name="adj1" fmla="val 75822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CA82F638-43A9-6EAC-ABBF-6D8078D6D8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693981" y="2642310"/>
            <a:ext cx="3417451" cy="907188"/>
          </a:xfrm>
          <a:prstGeom prst="bentConnector3">
            <a:avLst>
              <a:gd name="adj1" fmla="val 100099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내용 개체 틀 1">
            <a:extLst>
              <a:ext uri="{FF2B5EF4-FFF2-40B4-BE49-F238E27FC236}">
                <a16:creationId xmlns:a16="http://schemas.microsoft.com/office/drawing/2014/main" id="{9BF791D5-D29C-6A58-B333-4DF250AC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ko-KR" altLang="en-US"/>
              <a:t>구조도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0D33DBE-C3BE-0020-FC66-B5CB04F756B4}"/>
              </a:ext>
            </a:extLst>
          </p:cNvPr>
          <p:cNvSpPr/>
          <p:nvPr/>
        </p:nvSpPr>
        <p:spPr bwMode="auto">
          <a:xfrm>
            <a:off x="6186548" y="2572276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EF3BE641-FC0A-809B-D131-338FEAC5CC23}"/>
              </a:ext>
            </a:extLst>
          </p:cNvPr>
          <p:cNvSpPr/>
          <p:nvPr/>
        </p:nvSpPr>
        <p:spPr bwMode="auto">
          <a:xfrm>
            <a:off x="6183250" y="4276485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E7BAD7D-C998-FA2C-FA1A-E0F04B9F5E22}"/>
              </a:ext>
            </a:extLst>
          </p:cNvPr>
          <p:cNvSpPr/>
          <p:nvPr/>
        </p:nvSpPr>
        <p:spPr bwMode="auto">
          <a:xfrm>
            <a:off x="6190392" y="3674406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2C383DD-067C-734A-35BB-FB919A03E8DD}"/>
              </a:ext>
            </a:extLst>
          </p:cNvPr>
          <p:cNvCxnSpPr>
            <a:cxnSpLocks/>
          </p:cNvCxnSpPr>
          <p:nvPr/>
        </p:nvCxnSpPr>
        <p:spPr>
          <a:xfrm flipH="1">
            <a:off x="8727778" y="253926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D13AAD5-6F2D-A3AB-8AA3-1BE88A718B38}"/>
              </a:ext>
            </a:extLst>
          </p:cNvPr>
          <p:cNvSpPr txBox="1"/>
          <p:nvPr/>
        </p:nvSpPr>
        <p:spPr>
          <a:xfrm>
            <a:off x="8596043" y="2210744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0275B84-3D6C-70B1-39D4-2E5E4C6BDE6F}"/>
              </a:ext>
            </a:extLst>
          </p:cNvPr>
          <p:cNvCxnSpPr>
            <a:cxnSpLocks/>
          </p:cNvCxnSpPr>
          <p:nvPr/>
        </p:nvCxnSpPr>
        <p:spPr>
          <a:xfrm flipH="1">
            <a:off x="8727778" y="4248758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8EC4F5C-E706-C61B-420E-53CB678F31B6}"/>
              </a:ext>
            </a:extLst>
          </p:cNvPr>
          <p:cNvSpPr txBox="1"/>
          <p:nvPr/>
        </p:nvSpPr>
        <p:spPr>
          <a:xfrm>
            <a:off x="8596043" y="392023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862B6348-85D8-549B-4A1B-9B033188F1AA}"/>
              </a:ext>
            </a:extLst>
          </p:cNvPr>
          <p:cNvCxnSpPr>
            <a:cxnSpLocks/>
          </p:cNvCxnSpPr>
          <p:nvPr/>
        </p:nvCxnSpPr>
        <p:spPr>
          <a:xfrm flipH="1">
            <a:off x="9417242" y="3459871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D0DCB77-48CD-E97C-C7B9-D35476EF6233}"/>
              </a:ext>
            </a:extLst>
          </p:cNvPr>
          <p:cNvSpPr txBox="1"/>
          <p:nvPr/>
        </p:nvSpPr>
        <p:spPr>
          <a:xfrm>
            <a:off x="9285507" y="313135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8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SEED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A90BC-9FBE-C831-1C70-691086A54DC9}"/>
              </a:ext>
            </a:extLst>
          </p:cNvPr>
          <p:cNvSpPr/>
          <p:nvPr/>
        </p:nvSpPr>
        <p:spPr>
          <a:xfrm>
            <a:off x="807237" y="2460949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74B275-8273-C7B0-D974-61FDBE89A6F5}"/>
              </a:ext>
            </a:extLst>
          </p:cNvPr>
          <p:cNvSpPr txBox="1"/>
          <p:nvPr/>
        </p:nvSpPr>
        <p:spPr>
          <a:xfrm>
            <a:off x="2935899" y="2908838"/>
            <a:ext cx="1032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i_fStart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43576-2697-08DA-8EEC-06CFEB14D60A}"/>
              </a:ext>
            </a:extLst>
          </p:cNvPr>
          <p:cNvSpPr/>
          <p:nvPr/>
        </p:nvSpPr>
        <p:spPr>
          <a:xfrm>
            <a:off x="6431280" y="3073760"/>
            <a:ext cx="94294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6C28543-D732-020E-11D4-3AC6E2E4A3EA}"/>
              </a:ext>
            </a:extLst>
          </p:cNvPr>
          <p:cNvCxnSpPr>
            <a:cxnSpLocks/>
            <a:stCxn id="16" idx="0"/>
            <a:endCxn id="3" idx="0"/>
          </p:cNvCxnSpPr>
          <p:nvPr/>
        </p:nvCxnSpPr>
        <p:spPr>
          <a:xfrm rot="16200000" flipV="1">
            <a:off x="6145290" y="-1842771"/>
            <a:ext cx="12700" cy="8607440"/>
          </a:xfrm>
          <a:prstGeom prst="bentConnector3">
            <a:avLst>
              <a:gd name="adj1" fmla="val 5325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C1B004-ADE1-2566-3F7A-C56A91201F46}"/>
              </a:ext>
            </a:extLst>
          </p:cNvPr>
          <p:cNvSpPr txBox="1"/>
          <p:nvPr/>
        </p:nvSpPr>
        <p:spPr>
          <a:xfrm>
            <a:off x="7863023" y="2939453"/>
            <a:ext cx="1391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fLstRound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724A0E-1E61-95A5-A131-490DE32AAD37}"/>
              </a:ext>
            </a:extLst>
          </p:cNvPr>
          <p:cNvSpPr/>
          <p:nvPr/>
        </p:nvSpPr>
        <p:spPr>
          <a:xfrm>
            <a:off x="9414677" y="2460949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9485BA-35B6-E4AB-9F2A-D1900876C2FA}"/>
              </a:ext>
            </a:extLst>
          </p:cNvPr>
          <p:cNvSpPr/>
          <p:nvPr/>
        </p:nvSpPr>
        <p:spPr>
          <a:xfrm>
            <a:off x="5305562" y="2013059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66CB709-7DC6-785F-8D14-56C8CC8ABF00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75903" y="2841582"/>
            <a:ext cx="3555377" cy="612811"/>
          </a:xfrm>
          <a:prstGeom prst="bentConnector3">
            <a:avLst>
              <a:gd name="adj1" fmla="val 3414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74967A6-B28F-C6BF-34C1-4F2504DB740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875903" y="2393692"/>
            <a:ext cx="2429659" cy="44789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97974F-C577-8BFC-5E57-9B36F8D51454}"/>
              </a:ext>
            </a:extLst>
          </p:cNvPr>
          <p:cNvSpPr txBox="1"/>
          <p:nvPr/>
        </p:nvSpPr>
        <p:spPr>
          <a:xfrm>
            <a:off x="4288449" y="1895549"/>
            <a:ext cx="952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_fDec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F6DC9-9920-B1CF-056D-354C200B3CF6}"/>
              </a:ext>
            </a:extLst>
          </p:cNvPr>
          <p:cNvSpPr txBox="1"/>
          <p:nvPr/>
        </p:nvSpPr>
        <p:spPr>
          <a:xfrm>
            <a:off x="4231299" y="3000421"/>
            <a:ext cx="1047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!i_fDec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D52ACA3-EFCA-3A0A-457E-5E0EB063A02B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>
            <a:off x="7374229" y="2393692"/>
            <a:ext cx="2040449" cy="447890"/>
          </a:xfrm>
          <a:prstGeom prst="bentConnector3">
            <a:avLst>
              <a:gd name="adj1" fmla="val 8594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7E288F3-B798-2DBB-CFBB-24900BCAE5F2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rot="10800000" flipV="1">
            <a:off x="7374229" y="2841581"/>
            <a:ext cx="2040449" cy="612811"/>
          </a:xfrm>
          <a:prstGeom prst="bentConnector3">
            <a:avLst>
              <a:gd name="adj1" fmla="val 8585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98">
            <a:extLst>
              <a:ext uri="{FF2B5EF4-FFF2-40B4-BE49-F238E27FC236}">
                <a16:creationId xmlns:a16="http://schemas.microsoft.com/office/drawing/2014/main" id="{9E20A023-510A-7EEA-396A-A9C27FFE5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22319"/>
              </p:ext>
            </p:extLst>
          </p:nvPr>
        </p:nvGraphicFramePr>
        <p:xfrm>
          <a:off x="950990" y="4083676"/>
          <a:ext cx="10412003" cy="1682109"/>
        </p:xfrm>
        <a:graphic>
          <a:graphicData uri="http://schemas.openxmlformats.org/drawingml/2006/table">
            <a:tbl>
              <a:tblPr/>
              <a:tblGrid>
                <a:gridCol w="877810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4287389180"/>
                    </a:ext>
                  </a:extLst>
                </a:gridCol>
                <a:gridCol w="1912620">
                  <a:extLst>
                    <a:ext uri="{9D8B030D-6E8A-4147-A177-3AD203B41FA5}">
                      <a16:colId xmlns:a16="http://schemas.microsoft.com/office/drawing/2014/main" val="425883808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9818528"/>
                    </a:ext>
                  </a:extLst>
                </a:gridCol>
                <a:gridCol w="1213153">
                  <a:extLst>
                    <a:ext uri="{9D8B030D-6E8A-4147-A177-3AD203B41FA5}">
                      <a16:colId xmlns:a16="http://schemas.microsoft.com/office/drawing/2014/main" val="241033273"/>
                    </a:ext>
                  </a:extLst>
                </a:gridCol>
              </a:tblGrid>
              <a:tr h="3259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IDLE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ENC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GENKEY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DEC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n_Round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c_Round + 1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_L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i_fStart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? (</a:t>
                      </a: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i_fDec ? i_Text[63:0] : i_Text[127:64]) : 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c_R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F_o_Data ^ c_R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_R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i_fStart ? (</a:t>
                      </a:r>
                      <a:r>
                        <a:rPr kumimoji="0" lang="sv-SE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i_fDec ? i_Text[127:64] : i_Text[63:0]) : 0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lt"/>
                          <a:ea typeface="+mn-ea"/>
                        </a:rPr>
                        <a:t>F_o_Data ^ c_L</a:t>
                      </a:r>
                      <a:endParaRPr lang="ko-KR" altLang="en-US" sz="1600" b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lt"/>
                          <a:ea typeface="+mn-ea"/>
                        </a:rPr>
                        <a:t>c_R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lt"/>
                          <a:ea typeface="+mn-ea"/>
                        </a:rPr>
                        <a:t>c_L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C2DC043-F790-677C-5F97-61169A28CA6C}"/>
              </a:ext>
            </a:extLst>
          </p:cNvPr>
          <p:cNvSpPr txBox="1"/>
          <p:nvPr/>
        </p:nvSpPr>
        <p:spPr>
          <a:xfrm>
            <a:off x="1081375" y="5832047"/>
            <a:ext cx="2857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fLstRound = &amp;c_Round</a:t>
            </a:r>
          </a:p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F_i_Data = fDec ? c_L : c_R</a:t>
            </a:r>
          </a:p>
        </p:txBody>
      </p:sp>
      <p:sp>
        <p:nvSpPr>
          <p:cNvPr id="43" name="내용 개체 틀 1">
            <a:extLst>
              <a:ext uri="{FF2B5EF4-FFF2-40B4-BE49-F238E27FC236}">
                <a16:creationId xmlns:a16="http://schemas.microsoft.com/office/drawing/2014/main" id="{00E337CE-17C0-EBB4-4483-0C306FA5D9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 altLang="ko-KR"/>
              <a:t>FSM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CEDEE-B60F-119A-EFC8-D4FDEFDF19F7}"/>
              </a:ext>
            </a:extLst>
          </p:cNvPr>
          <p:cNvSpPr txBox="1"/>
          <p:nvPr/>
        </p:nvSpPr>
        <p:spPr>
          <a:xfrm>
            <a:off x="4653591" y="5834038"/>
            <a:ext cx="345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o_Text = o_fDone ? {c_R, c_L} : 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C50DE4-4392-4190-9A5A-5F9793A6C715}"/>
              </a:ext>
            </a:extLst>
          </p:cNvPr>
          <p:cNvSpPr/>
          <p:nvPr/>
        </p:nvSpPr>
        <p:spPr>
          <a:xfrm>
            <a:off x="5305562" y="3067410"/>
            <a:ext cx="94294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GENKEY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1F80F2-D4D3-A4C1-1BF3-756EE1B80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입출력</a:t>
                </a:r>
                <a:endParaRPr lang="en-US" altLang="ko-KR"/>
              </a:p>
              <a:p>
                <a:pPr lvl="1"/>
                <a:r>
                  <a:rPr lang="en-US"/>
                  <a:t>Input</a:t>
                </a:r>
                <a:r>
                  <a:rPr lang="ko-KR" altLang="en-US"/>
                  <a:t> </a:t>
                </a:r>
                <a:endParaRPr lang="en-US" altLang="ko-KR"/>
              </a:p>
              <a:p>
                <a:pPr lvl="2"/>
                <a:r>
                  <a:rPr lang="en-US" altLang="ko-KR" b="1"/>
                  <a:t>F_i_Data </a:t>
                </a:r>
                <a:r>
                  <a:rPr lang="en-US" altLang="ko-KR"/>
                  <a:t>(64 bit)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𝑏𝑖𝑡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(32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/>
              </a:p>
              <a:p>
                <a:pPr lvl="2"/>
                <a:r>
                  <a:rPr lang="en-US" altLang="ko-KR" b="1"/>
                  <a:t>F_i_Key</a:t>
                </a:r>
                <a:r>
                  <a:rPr lang="en-US" altLang="ko-KR"/>
                  <a:t> (64 bit)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𝑏𝑖𝑡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(32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/>
              </a:p>
              <a:p>
                <a:pPr marL="864000" lvl="2" indent="0">
                  <a:buNone/>
                </a:pPr>
                <a:endParaRPr lang="en-US" altLang="ko-KR" sz="2000"/>
              </a:p>
              <a:p>
                <a:pPr lvl="1"/>
                <a:r>
                  <a:rPr lang="en-US"/>
                  <a:t>Output </a:t>
                </a:r>
              </a:p>
              <a:p>
                <a:pPr lvl="2"/>
                <a:r>
                  <a:rPr lang="en-US" b="1"/>
                  <a:t>F_o_Data </a:t>
                </a:r>
                <a:r>
                  <a:rPr lang="en-US"/>
                  <a:t>(64 bit)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1F80F2-D4D3-A4C1-1BF3-756EE1B80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9" t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58441B-8390-8C2D-FB96-6A451430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88AFD9-5E06-0531-9149-634D8D6C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 function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3D43B1-F29F-9659-2FF6-4347BE00D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881" y="1767650"/>
            <a:ext cx="4600339" cy="370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7DE921-D0FA-F9A3-DBCA-51F30A6D1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구조도</a:t>
            </a:r>
            <a:endParaRPr lang="en-US" altLang="ko-KR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8F708D-DB83-9E28-0B8F-FEE34D47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432D0CE-35CB-5996-761C-3153FC58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 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C9827-1FA2-63D9-AD0C-176FD2EB3B68}"/>
              </a:ext>
            </a:extLst>
          </p:cNvPr>
          <p:cNvSpPr>
            <a:spLocks/>
          </p:cNvSpPr>
          <p:nvPr/>
        </p:nvSpPr>
        <p:spPr>
          <a:xfrm>
            <a:off x="1657867" y="2000406"/>
            <a:ext cx="8581669" cy="41765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function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9A1640-19F2-22E2-873B-C9C2449A1BFD}"/>
              </a:ext>
            </a:extLst>
          </p:cNvPr>
          <p:cNvSpPr/>
          <p:nvPr/>
        </p:nvSpPr>
        <p:spPr>
          <a:xfrm>
            <a:off x="4689127" y="3719030"/>
            <a:ext cx="751486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5B4BA-AEC6-DA6B-108E-B4CF8C3E3B98}"/>
              </a:ext>
            </a:extLst>
          </p:cNvPr>
          <p:cNvSpPr txBox="1"/>
          <p:nvPr/>
        </p:nvSpPr>
        <p:spPr>
          <a:xfrm>
            <a:off x="198558" y="2476844"/>
            <a:ext cx="1470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F_i_Data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982F6A6-C42C-D3C6-AE27-CC10706585A5}"/>
              </a:ext>
            </a:extLst>
          </p:cNvPr>
          <p:cNvCxnSpPr>
            <a:cxnSpLocks/>
          </p:cNvCxnSpPr>
          <p:nvPr/>
        </p:nvCxnSpPr>
        <p:spPr>
          <a:xfrm>
            <a:off x="1342064" y="2693109"/>
            <a:ext cx="48687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40A0EC-022A-11B4-FE55-7C45E1B95410}"/>
              </a:ext>
            </a:extLst>
          </p:cNvPr>
          <p:cNvCxnSpPr>
            <a:cxnSpLocks/>
          </p:cNvCxnSpPr>
          <p:nvPr/>
        </p:nvCxnSpPr>
        <p:spPr>
          <a:xfrm flipH="1">
            <a:off x="1396761" y="2609505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4722E7-AB19-D085-17F2-7CEC947DBC93}"/>
              </a:ext>
            </a:extLst>
          </p:cNvPr>
          <p:cNvSpPr txBox="1"/>
          <p:nvPr/>
        </p:nvSpPr>
        <p:spPr>
          <a:xfrm>
            <a:off x="1326207" y="230893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513D7-9FEA-5A85-CC81-B7BCF9C28DCA}"/>
              </a:ext>
            </a:extLst>
          </p:cNvPr>
          <p:cNvSpPr txBox="1"/>
          <p:nvPr/>
        </p:nvSpPr>
        <p:spPr>
          <a:xfrm>
            <a:off x="203879" y="5134351"/>
            <a:ext cx="1522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F_i_Key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14F66E9-0C9E-1600-F68E-C4B329914807}"/>
              </a:ext>
            </a:extLst>
          </p:cNvPr>
          <p:cNvCxnSpPr>
            <a:cxnSpLocks/>
          </p:cNvCxnSpPr>
          <p:nvPr/>
        </p:nvCxnSpPr>
        <p:spPr>
          <a:xfrm flipH="1">
            <a:off x="1389499" y="526701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3A3679-03CE-8736-D883-01ED98080E3F}"/>
              </a:ext>
            </a:extLst>
          </p:cNvPr>
          <p:cNvSpPr txBox="1"/>
          <p:nvPr/>
        </p:nvSpPr>
        <p:spPr>
          <a:xfrm>
            <a:off x="1318945" y="496643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56C10F7-E449-04AB-B40A-E57F7D94570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45401" y="2693057"/>
            <a:ext cx="2343726" cy="1350215"/>
          </a:xfrm>
          <a:prstGeom prst="bentConnector3">
            <a:avLst>
              <a:gd name="adj1" fmla="val -21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4FF7CF8-AB94-98A8-B4C9-C2D4CB194125}"/>
              </a:ext>
            </a:extLst>
          </p:cNvPr>
          <p:cNvCxnSpPr>
            <a:cxnSpLocks/>
          </p:cNvCxnSpPr>
          <p:nvPr/>
        </p:nvCxnSpPr>
        <p:spPr>
          <a:xfrm flipH="1">
            <a:off x="2023017" y="260230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0EEAC5-1E97-17CF-C0E3-5119D957BBDA}"/>
              </a:ext>
            </a:extLst>
          </p:cNvPr>
          <p:cNvSpPr txBox="1"/>
          <p:nvPr/>
        </p:nvSpPr>
        <p:spPr>
          <a:xfrm>
            <a:off x="1952463" y="230172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B78962A-EF2A-ED00-63A8-526B14268420}"/>
              </a:ext>
            </a:extLst>
          </p:cNvPr>
          <p:cNvCxnSpPr>
            <a:cxnSpLocks/>
          </p:cNvCxnSpPr>
          <p:nvPr/>
        </p:nvCxnSpPr>
        <p:spPr>
          <a:xfrm flipH="1">
            <a:off x="2046023" y="3941203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5F7A09-BD0B-6528-17FB-EFDCDB9A80EF}"/>
              </a:ext>
            </a:extLst>
          </p:cNvPr>
          <p:cNvSpPr txBox="1"/>
          <p:nvPr/>
        </p:nvSpPr>
        <p:spPr>
          <a:xfrm>
            <a:off x="1975469" y="3640629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4130A1A-946B-5B82-56A1-6CED16C8F072}"/>
              </a:ext>
            </a:extLst>
          </p:cNvPr>
          <p:cNvCxnSpPr>
            <a:cxnSpLocks/>
            <a:endCxn id="110" idx="6"/>
          </p:cNvCxnSpPr>
          <p:nvPr/>
        </p:nvCxnSpPr>
        <p:spPr>
          <a:xfrm rot="5400000" flipH="1" flipV="1">
            <a:off x="1290220" y="3376083"/>
            <a:ext cx="2589524" cy="1485256"/>
          </a:xfrm>
          <a:prstGeom prst="bentConnector3">
            <a:avLst>
              <a:gd name="adj1" fmla="val 311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BF9DC79-5C73-9B7B-9EF8-64D8206ADDDD}"/>
              </a:ext>
            </a:extLst>
          </p:cNvPr>
          <p:cNvCxnSpPr>
            <a:cxnSpLocks/>
          </p:cNvCxnSpPr>
          <p:nvPr/>
        </p:nvCxnSpPr>
        <p:spPr>
          <a:xfrm flipH="1">
            <a:off x="2021980" y="451777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E4681F-3D40-AE69-BF37-4B81CFAD1DC3}"/>
              </a:ext>
            </a:extLst>
          </p:cNvPr>
          <p:cNvSpPr txBox="1"/>
          <p:nvPr/>
        </p:nvSpPr>
        <p:spPr>
          <a:xfrm>
            <a:off x="1951426" y="421719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0BE7627-EE99-60E6-8DBA-5F5EFC7FF30A}"/>
              </a:ext>
            </a:extLst>
          </p:cNvPr>
          <p:cNvCxnSpPr>
            <a:cxnSpLocks/>
          </p:cNvCxnSpPr>
          <p:nvPr/>
        </p:nvCxnSpPr>
        <p:spPr>
          <a:xfrm flipH="1">
            <a:off x="2021980" y="526320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41B728-E975-46F6-7897-79A92610FCB3}"/>
              </a:ext>
            </a:extLst>
          </p:cNvPr>
          <p:cNvSpPr txBox="1"/>
          <p:nvPr/>
        </p:nvSpPr>
        <p:spPr>
          <a:xfrm>
            <a:off x="1951426" y="4962630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323854B-C013-F40F-53A4-04EB7FBB5B91}"/>
              </a:ext>
            </a:extLst>
          </p:cNvPr>
          <p:cNvSpPr/>
          <p:nvPr/>
        </p:nvSpPr>
        <p:spPr bwMode="auto">
          <a:xfrm>
            <a:off x="2484653" y="2514918"/>
            <a:ext cx="514085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C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D2ACEC3-6FBB-2712-8D17-88BF07382D15}"/>
              </a:ext>
            </a:extLst>
          </p:cNvPr>
          <p:cNvSpPr/>
          <p:nvPr/>
        </p:nvSpPr>
        <p:spPr bwMode="auto">
          <a:xfrm>
            <a:off x="2476476" y="3877443"/>
            <a:ext cx="514085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D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1A8DF46-4B68-F01F-7E5C-78CCDEC32A68}"/>
              </a:ext>
            </a:extLst>
          </p:cNvPr>
          <p:cNvSpPr/>
          <p:nvPr/>
        </p:nvSpPr>
        <p:spPr bwMode="auto">
          <a:xfrm>
            <a:off x="2452434" y="4430937"/>
            <a:ext cx="542594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K0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358E56-C7E7-D76F-95B4-35736C24E46F}"/>
              </a:ext>
            </a:extLst>
          </p:cNvPr>
          <p:cNvSpPr txBox="1"/>
          <p:nvPr/>
        </p:nvSpPr>
        <p:spPr>
          <a:xfrm>
            <a:off x="10865959" y="2476844"/>
            <a:ext cx="132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F_o_Data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2730824-9228-058E-89EE-86DE4F35C746}"/>
              </a:ext>
            </a:extLst>
          </p:cNvPr>
          <p:cNvSpPr/>
          <p:nvPr/>
        </p:nvSpPr>
        <p:spPr>
          <a:xfrm>
            <a:off x="7754284" y="3707302"/>
            <a:ext cx="751486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E53AE03-5593-BAA6-0861-300FBCDCFA98}"/>
              </a:ext>
            </a:extLst>
          </p:cNvPr>
          <p:cNvSpPr/>
          <p:nvPr/>
        </p:nvSpPr>
        <p:spPr>
          <a:xfrm>
            <a:off x="6210863" y="2381296"/>
            <a:ext cx="751486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A5046D-5FC7-7790-DED2-6FA3EAC6ADE8}"/>
              </a:ext>
            </a:extLst>
          </p:cNvPr>
          <p:cNvGrpSpPr/>
          <p:nvPr/>
        </p:nvGrpSpPr>
        <p:grpSpPr>
          <a:xfrm>
            <a:off x="3201376" y="2565083"/>
            <a:ext cx="252468" cy="258866"/>
            <a:chOff x="6645501" y="5375486"/>
            <a:chExt cx="252468" cy="25886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E41B0B5-17DC-DD98-7252-501A9AEC985E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C44054C-E3AF-9967-2D5B-2B5C6663CD24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717CB216-BE52-1731-16F6-D5F85A9BD7A5}"/>
                  </a:ext>
                </a:extLst>
              </p:cNvPr>
              <p:cNvCxnSpPr>
                <a:cxnSpLocks/>
                <a:stCxn id="110" idx="4"/>
                <a:endCxn id="110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7B715AD-3EE1-639D-B681-1740D8D90E61}"/>
                </a:ext>
              </a:extLst>
            </p:cNvPr>
            <p:cNvCxnSpPr>
              <a:cxnSpLocks/>
              <a:stCxn id="110" idx="6"/>
              <a:endCxn id="110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670B0E1-BF2B-B76E-74C8-A2418E75B703}"/>
              </a:ext>
            </a:extLst>
          </p:cNvPr>
          <p:cNvGrpSpPr/>
          <p:nvPr/>
        </p:nvGrpSpPr>
        <p:grpSpPr>
          <a:xfrm>
            <a:off x="3557137" y="3911637"/>
            <a:ext cx="252468" cy="258866"/>
            <a:chOff x="6645501" y="5375486"/>
            <a:chExt cx="252468" cy="258866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2643CE0E-2DE1-A7E0-20ED-C4C902923256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1B48A6A7-0364-EC95-EC29-0842D3697C57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EBFAE6A2-FA56-F0F7-1B45-26FC589C8DEA}"/>
                  </a:ext>
                </a:extLst>
              </p:cNvPr>
              <p:cNvCxnSpPr>
                <a:cxnSpLocks/>
                <a:stCxn id="127" idx="4"/>
                <a:endCxn id="127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73C9009A-56CA-9D79-A848-CE259250853C}"/>
                </a:ext>
              </a:extLst>
            </p:cNvPr>
            <p:cNvCxnSpPr>
              <a:cxnSpLocks/>
              <a:stCxn id="127" idx="6"/>
              <a:endCxn id="127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A93F5D16-DB0D-5584-148E-E45C83BDB109}"/>
              </a:ext>
            </a:extLst>
          </p:cNvPr>
          <p:cNvSpPr/>
          <p:nvPr/>
        </p:nvSpPr>
        <p:spPr bwMode="auto">
          <a:xfrm>
            <a:off x="4131967" y="2616708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39A6A4A-30A4-DF74-DD78-DAF1E4F8A692}"/>
              </a:ext>
            </a:extLst>
          </p:cNvPr>
          <p:cNvCxnSpPr>
            <a:cxnSpLocks/>
            <a:endCxn id="140" idx="2"/>
          </p:cNvCxnSpPr>
          <p:nvPr/>
        </p:nvCxnSpPr>
        <p:spPr>
          <a:xfrm flipH="1">
            <a:off x="4204781" y="2781980"/>
            <a:ext cx="1882" cy="1129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555534EE-A389-87C7-588A-C8E3C7B177B9}"/>
              </a:ext>
            </a:extLst>
          </p:cNvPr>
          <p:cNvGrpSpPr/>
          <p:nvPr/>
        </p:nvGrpSpPr>
        <p:grpSpPr>
          <a:xfrm>
            <a:off x="4078547" y="3911637"/>
            <a:ext cx="252468" cy="258866"/>
            <a:chOff x="6645501" y="5375486"/>
            <a:chExt cx="252468" cy="258866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C18EAC68-052A-19AB-EEAC-ECE321546E85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70EA51E0-2AAD-06FB-BB42-64FB7F294DAF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86106507-FD19-5893-5EF4-59A013B971A5}"/>
                  </a:ext>
                </a:extLst>
              </p:cNvPr>
              <p:cNvCxnSpPr>
                <a:cxnSpLocks/>
                <a:stCxn id="140" idx="4"/>
                <a:endCxn id="140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4BE43E4D-AE0F-5F37-4E17-332D92C3A080}"/>
                </a:ext>
              </a:extLst>
            </p:cNvPr>
            <p:cNvCxnSpPr>
              <a:cxnSpLocks/>
              <a:stCxn id="140" idx="6"/>
              <a:endCxn id="140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4E188B1-F220-3161-DDF9-CB8B6AFAD90C}"/>
              </a:ext>
            </a:extLst>
          </p:cNvPr>
          <p:cNvCxnSpPr>
            <a:cxnSpLocks/>
          </p:cNvCxnSpPr>
          <p:nvPr/>
        </p:nvCxnSpPr>
        <p:spPr>
          <a:xfrm>
            <a:off x="5440613" y="4030469"/>
            <a:ext cx="2307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7E09504E-A7E7-F8BF-A732-31F879AFEE7A}"/>
              </a:ext>
            </a:extLst>
          </p:cNvPr>
          <p:cNvSpPr/>
          <p:nvPr/>
        </p:nvSpPr>
        <p:spPr bwMode="auto">
          <a:xfrm>
            <a:off x="5631835" y="3941830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2B69920-3F96-E9F4-AE1E-FE87F1226370}"/>
              </a:ext>
            </a:extLst>
          </p:cNvPr>
          <p:cNvCxnSpPr>
            <a:cxnSpLocks/>
          </p:cNvCxnSpPr>
          <p:nvPr/>
        </p:nvCxnSpPr>
        <p:spPr>
          <a:xfrm flipV="1">
            <a:off x="5714471" y="2821377"/>
            <a:ext cx="0" cy="1229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BD8F194-51EE-998B-10FF-760B9F9144CA}"/>
              </a:ext>
            </a:extLst>
          </p:cNvPr>
          <p:cNvGrpSpPr/>
          <p:nvPr/>
        </p:nvGrpSpPr>
        <p:grpSpPr>
          <a:xfrm>
            <a:off x="5578380" y="2562510"/>
            <a:ext cx="258866" cy="258866"/>
            <a:chOff x="6397460" y="1394756"/>
            <a:chExt cx="258866" cy="25886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E1A1C64-0C6B-F9A9-DC2E-C79D50CD6E5D}"/>
                </a:ext>
              </a:extLst>
            </p:cNvPr>
            <p:cNvSpPr/>
            <p:nvPr/>
          </p:nvSpPr>
          <p:spPr bwMode="auto">
            <a:xfrm>
              <a:off x="6397460" y="1394756"/>
              <a:ext cx="258866" cy="2588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03EAA777-E912-D3F5-23D4-87C26E498233}"/>
                </a:ext>
              </a:extLst>
            </p:cNvPr>
            <p:cNvCxnSpPr>
              <a:stCxn id="165" idx="1"/>
              <a:endCxn id="165" idx="3"/>
            </p:cNvCxnSpPr>
            <p:nvPr/>
          </p:nvCxnSpPr>
          <p:spPr>
            <a:xfrm>
              <a:off x="6397460" y="1524189"/>
              <a:ext cx="258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EBF41EB-FBF3-0DD5-C58D-193B62E5C94F}"/>
                </a:ext>
              </a:extLst>
            </p:cNvPr>
            <p:cNvCxnSpPr>
              <a:stCxn id="165" idx="0"/>
              <a:endCxn id="165" idx="2"/>
            </p:cNvCxnSpPr>
            <p:nvPr/>
          </p:nvCxnSpPr>
          <p:spPr>
            <a:xfrm>
              <a:off x="6526893" y="1394756"/>
              <a:ext cx="0" cy="258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362D144-5E97-3ED5-AE78-E19A866621E1}"/>
              </a:ext>
            </a:extLst>
          </p:cNvPr>
          <p:cNvCxnSpPr>
            <a:cxnSpLocks/>
          </p:cNvCxnSpPr>
          <p:nvPr/>
        </p:nvCxnSpPr>
        <p:spPr>
          <a:xfrm>
            <a:off x="6962349" y="2690647"/>
            <a:ext cx="39517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C7CB49A6-311C-E2D0-1B56-1F3A3D634AF9}"/>
              </a:ext>
            </a:extLst>
          </p:cNvPr>
          <p:cNvSpPr/>
          <p:nvPr/>
        </p:nvSpPr>
        <p:spPr bwMode="auto">
          <a:xfrm>
            <a:off x="7213069" y="2616708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42D8905-46F3-4D7B-C632-255A5594F68F}"/>
              </a:ext>
            </a:extLst>
          </p:cNvPr>
          <p:cNvCxnSpPr>
            <a:cxnSpLocks/>
            <a:endCxn id="177" idx="2"/>
          </p:cNvCxnSpPr>
          <p:nvPr/>
        </p:nvCxnSpPr>
        <p:spPr>
          <a:xfrm flipH="1">
            <a:off x="7285883" y="2772454"/>
            <a:ext cx="1882" cy="1129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F5A07BD-DDE2-571C-3901-EAFB56F8F00B}"/>
              </a:ext>
            </a:extLst>
          </p:cNvPr>
          <p:cNvGrpSpPr/>
          <p:nvPr/>
        </p:nvGrpSpPr>
        <p:grpSpPr>
          <a:xfrm>
            <a:off x="7159649" y="3902111"/>
            <a:ext cx="252468" cy="258866"/>
            <a:chOff x="6645501" y="5375486"/>
            <a:chExt cx="252468" cy="258866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A3A2D85-D610-6AA5-CFFC-EA45D994A802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1D8CD12-ABCE-43F0-FC81-153E6E06061F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22C9A72F-CD2F-84CB-92C6-7CC15A426C20}"/>
                  </a:ext>
                </a:extLst>
              </p:cNvPr>
              <p:cNvCxnSpPr>
                <a:cxnSpLocks/>
                <a:stCxn id="177" idx="4"/>
                <a:endCxn id="177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CBE51885-9672-1ED9-F340-BBD5776240B6}"/>
                </a:ext>
              </a:extLst>
            </p:cNvPr>
            <p:cNvCxnSpPr>
              <a:cxnSpLocks/>
              <a:stCxn id="177" idx="6"/>
              <a:endCxn id="177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9ECEA3D-F492-CECC-EF87-304C605053F2}"/>
              </a:ext>
            </a:extLst>
          </p:cNvPr>
          <p:cNvGrpSpPr/>
          <p:nvPr/>
        </p:nvGrpSpPr>
        <p:grpSpPr>
          <a:xfrm>
            <a:off x="8875973" y="2562510"/>
            <a:ext cx="258866" cy="258866"/>
            <a:chOff x="6397460" y="1394756"/>
            <a:chExt cx="258866" cy="258866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3E3A801-A13B-E1C8-A6B5-DE235D0AE9EE}"/>
                </a:ext>
              </a:extLst>
            </p:cNvPr>
            <p:cNvSpPr/>
            <p:nvPr/>
          </p:nvSpPr>
          <p:spPr bwMode="auto">
            <a:xfrm>
              <a:off x="6397460" y="1394756"/>
              <a:ext cx="258866" cy="2588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365DF86E-4E90-DC80-DCB5-F4AE2777CC94}"/>
                </a:ext>
              </a:extLst>
            </p:cNvPr>
            <p:cNvCxnSpPr>
              <a:stCxn id="181" idx="1"/>
              <a:endCxn id="181" idx="3"/>
            </p:cNvCxnSpPr>
            <p:nvPr/>
          </p:nvCxnSpPr>
          <p:spPr>
            <a:xfrm>
              <a:off x="6397460" y="1524189"/>
              <a:ext cx="258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31A6460C-E130-6C43-3133-F46A3E64E3BB}"/>
                </a:ext>
              </a:extLst>
            </p:cNvPr>
            <p:cNvCxnSpPr>
              <a:stCxn id="181" idx="0"/>
              <a:endCxn id="181" idx="2"/>
            </p:cNvCxnSpPr>
            <p:nvPr/>
          </p:nvCxnSpPr>
          <p:spPr>
            <a:xfrm>
              <a:off x="6526893" y="1394756"/>
              <a:ext cx="0" cy="258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타원 184">
            <a:extLst>
              <a:ext uri="{FF2B5EF4-FFF2-40B4-BE49-F238E27FC236}">
                <a16:creationId xmlns:a16="http://schemas.microsoft.com/office/drawing/2014/main" id="{BC3DDED4-D4CE-D1AA-B000-B8FBBDF001CD}"/>
              </a:ext>
            </a:extLst>
          </p:cNvPr>
          <p:cNvSpPr/>
          <p:nvPr/>
        </p:nvSpPr>
        <p:spPr bwMode="auto">
          <a:xfrm>
            <a:off x="8922770" y="3941830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1BE0698-5EE5-153E-8FC0-013914A0811D}"/>
              </a:ext>
            </a:extLst>
          </p:cNvPr>
          <p:cNvCxnSpPr>
            <a:cxnSpLocks/>
          </p:cNvCxnSpPr>
          <p:nvPr/>
        </p:nvCxnSpPr>
        <p:spPr>
          <a:xfrm flipV="1">
            <a:off x="9005406" y="2821377"/>
            <a:ext cx="0" cy="1229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549146F5-7BD7-D7E1-A44F-F43DB77553CA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505770" y="2697555"/>
            <a:ext cx="1537623" cy="1333989"/>
          </a:xfrm>
          <a:prstGeom prst="bentConnector3">
            <a:avLst>
              <a:gd name="adj1" fmla="val 996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6B2D61C-688B-45B1-01F5-6D48534726F7}"/>
              </a:ext>
            </a:extLst>
          </p:cNvPr>
          <p:cNvCxnSpPr>
            <a:cxnSpLocks/>
          </p:cNvCxnSpPr>
          <p:nvPr/>
        </p:nvCxnSpPr>
        <p:spPr>
          <a:xfrm flipH="1">
            <a:off x="9323568" y="260230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124AB52C-DCE6-0169-5DE6-35770F8D04FF}"/>
              </a:ext>
            </a:extLst>
          </p:cNvPr>
          <p:cNvSpPr txBox="1"/>
          <p:nvPr/>
        </p:nvSpPr>
        <p:spPr>
          <a:xfrm>
            <a:off x="9253014" y="230172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910AA45-1B1F-5227-84DF-88185558EF00}"/>
              </a:ext>
            </a:extLst>
          </p:cNvPr>
          <p:cNvCxnSpPr>
            <a:cxnSpLocks/>
          </p:cNvCxnSpPr>
          <p:nvPr/>
        </p:nvCxnSpPr>
        <p:spPr>
          <a:xfrm flipH="1">
            <a:off x="9346574" y="3941203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BABFBB73-A3DC-F239-14F9-2790236FB1C9}"/>
              </a:ext>
            </a:extLst>
          </p:cNvPr>
          <p:cNvSpPr txBox="1"/>
          <p:nvPr/>
        </p:nvSpPr>
        <p:spPr>
          <a:xfrm>
            <a:off x="9276020" y="3640629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78591AB4-C4DD-B5E1-579A-73E8BDC4DC2E}"/>
              </a:ext>
            </a:extLst>
          </p:cNvPr>
          <p:cNvCxnSpPr>
            <a:cxnSpLocks/>
          </p:cNvCxnSpPr>
          <p:nvPr/>
        </p:nvCxnSpPr>
        <p:spPr>
          <a:xfrm flipH="1">
            <a:off x="10429333" y="2609505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7E33C177-3A82-E51A-03A9-7C4691D61A33}"/>
              </a:ext>
            </a:extLst>
          </p:cNvPr>
          <p:cNvSpPr txBox="1"/>
          <p:nvPr/>
        </p:nvSpPr>
        <p:spPr>
          <a:xfrm>
            <a:off x="10358779" y="230893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4250CD1F-FAE4-AD0B-E455-BE9CA2A349AA}"/>
              </a:ext>
            </a:extLst>
          </p:cNvPr>
          <p:cNvCxnSpPr>
            <a:cxnSpLocks/>
            <a:endCxn id="127" idx="6"/>
          </p:cNvCxnSpPr>
          <p:nvPr/>
        </p:nvCxnSpPr>
        <p:spPr>
          <a:xfrm flipV="1">
            <a:off x="1285767" y="4170503"/>
            <a:ext cx="2397604" cy="12021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02CFD37-57A6-BAB3-D67F-C987CE51EB94}"/>
              </a:ext>
            </a:extLst>
          </p:cNvPr>
          <p:cNvSpPr/>
          <p:nvPr/>
        </p:nvSpPr>
        <p:spPr bwMode="auto">
          <a:xfrm>
            <a:off x="2459873" y="5215629"/>
            <a:ext cx="542594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K1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60CDE3A-3EFF-D6EB-04EB-2380D19FEB6E}"/>
              </a:ext>
            </a:extLst>
          </p:cNvPr>
          <p:cNvGrpSpPr/>
          <p:nvPr/>
        </p:nvGrpSpPr>
        <p:grpSpPr>
          <a:xfrm>
            <a:off x="7759278" y="1581189"/>
            <a:ext cx="258866" cy="258866"/>
            <a:chOff x="6397460" y="1394756"/>
            <a:chExt cx="258866" cy="258866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4C135533-3A14-F4DF-D770-E110D7F513CD}"/>
                </a:ext>
              </a:extLst>
            </p:cNvPr>
            <p:cNvSpPr/>
            <p:nvPr/>
          </p:nvSpPr>
          <p:spPr bwMode="auto">
            <a:xfrm>
              <a:off x="6397460" y="1394756"/>
              <a:ext cx="258866" cy="2588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8D39FB0F-8717-7175-7F67-EE873CD7121D}"/>
                </a:ext>
              </a:extLst>
            </p:cNvPr>
            <p:cNvCxnSpPr>
              <a:stCxn id="218" idx="1"/>
              <a:endCxn id="218" idx="3"/>
            </p:cNvCxnSpPr>
            <p:nvPr/>
          </p:nvCxnSpPr>
          <p:spPr>
            <a:xfrm>
              <a:off x="6397460" y="1524189"/>
              <a:ext cx="258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74A32A22-2427-F4DA-C3AC-0C34B536617E}"/>
                </a:ext>
              </a:extLst>
            </p:cNvPr>
            <p:cNvCxnSpPr>
              <a:stCxn id="218" idx="0"/>
              <a:endCxn id="218" idx="2"/>
            </p:cNvCxnSpPr>
            <p:nvPr/>
          </p:nvCxnSpPr>
          <p:spPr>
            <a:xfrm>
              <a:off x="6526893" y="1394756"/>
              <a:ext cx="0" cy="258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5482D5CA-7302-7DFA-75F5-F8AD031B822A}"/>
              </a:ext>
            </a:extLst>
          </p:cNvPr>
          <p:cNvSpPr txBox="1"/>
          <p:nvPr/>
        </p:nvSpPr>
        <p:spPr>
          <a:xfrm>
            <a:off x="8094581" y="1534688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=  (a + b) mod 2^32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72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CAD1D9"/>
        </a:solidFill>
        <a:ln>
          <a:noFill/>
        </a:ln>
        <a:effectLst/>
      </a:spPr>
      <a:bodyPr lIns="144000" tIns="72000" rIns="144000" bIns="72000" rtlCol="0" anchor="ctr"/>
      <a:lstStyle>
        <a:defPPr marL="0" algn="ctr">
          <a:defRPr sz="2000">
            <a:solidFill>
              <a:schemeClr val="tx1"/>
            </a:solidFill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26912</TotalTime>
  <Words>736</Words>
  <Application>Microsoft Office PowerPoint</Application>
  <PresentationFormat>와이드스크린</PresentationFormat>
  <Paragraphs>290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Cambria Math</vt:lpstr>
      <vt:lpstr>Times New Roman</vt:lpstr>
      <vt:lpstr>Wingdings</vt:lpstr>
      <vt:lpstr>Office 테마</vt:lpstr>
      <vt:lpstr>SEED-128</vt:lpstr>
      <vt:lpstr>목차</vt:lpstr>
      <vt:lpstr>개요</vt:lpstr>
      <vt:lpstr>목표</vt:lpstr>
      <vt:lpstr>PowerPoint 프레젠테이션</vt:lpstr>
      <vt:lpstr>PowerPoint 프레젠테이션</vt:lpstr>
      <vt:lpstr>PowerPoint 프레젠테이션</vt:lpstr>
      <vt:lpstr>F function</vt:lpstr>
      <vt:lpstr>F function</vt:lpstr>
      <vt:lpstr>G function</vt:lpstr>
      <vt:lpstr>Key Generator</vt:lpstr>
      <vt:lpstr>결과</vt:lpstr>
      <vt:lpstr>암호화</vt:lpstr>
      <vt:lpstr>암호화</vt:lpstr>
      <vt:lpstr>암호화</vt:lpstr>
      <vt:lpstr>암호화</vt:lpstr>
      <vt:lpstr>복호화</vt:lpstr>
      <vt:lpstr>복호화</vt:lpstr>
      <vt:lpstr>복호화</vt:lpstr>
      <vt:lpstr>복호화</vt:lpstr>
      <vt:lpstr>결론</vt:lpstr>
      <vt:lpstr>결론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우상원</cp:lastModifiedBy>
  <cp:revision>353</cp:revision>
  <dcterms:created xsi:type="dcterms:W3CDTF">2020-03-04T05:58:37Z</dcterms:created>
  <dcterms:modified xsi:type="dcterms:W3CDTF">2024-03-08T09:21:04Z</dcterms:modified>
</cp:coreProperties>
</file>