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506" r:id="rId2"/>
    <p:sldId id="524" r:id="rId3"/>
    <p:sldId id="525" r:id="rId4"/>
    <p:sldId id="526" r:id="rId5"/>
    <p:sldId id="527" r:id="rId6"/>
    <p:sldId id="520" r:id="rId7"/>
    <p:sldId id="521" r:id="rId8"/>
    <p:sldId id="522" r:id="rId9"/>
    <p:sldId id="523" r:id="rId10"/>
    <p:sldId id="528" r:id="rId11"/>
    <p:sldId id="513" r:id="rId12"/>
    <p:sldId id="514" r:id="rId13"/>
    <p:sldId id="516" r:id="rId14"/>
    <p:sldId id="518" r:id="rId15"/>
    <p:sldId id="519" r:id="rId16"/>
    <p:sldId id="51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  <a:srgbClr val="D9D9D9"/>
    <a:srgbClr val="A22552"/>
    <a:srgbClr val="FF0000"/>
    <a:srgbClr val="0070C0"/>
    <a:srgbClr val="00B050"/>
    <a:srgbClr val="022653"/>
    <a:srgbClr val="909FB1"/>
    <a:srgbClr val="528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7438" autoAdjust="0"/>
  </p:normalViewPr>
  <p:slideViewPr>
    <p:cSldViewPr snapToGrid="0">
      <p:cViewPr varScale="1">
        <p:scale>
          <a:sx n="107" d="100"/>
          <a:sy n="107" d="100"/>
        </p:scale>
        <p:origin x="13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우상원" userId="9caffef1-b33b-4445-89c4-087e17e3e9f0" providerId="ADAL" clId="{C81CCE2E-0C67-45BA-ADC5-D3A598939C28}"/>
    <pc:docChg chg="modSld">
      <pc:chgData name="우상원" userId="9caffef1-b33b-4445-89c4-087e17e3e9f0" providerId="ADAL" clId="{C81CCE2E-0C67-45BA-ADC5-D3A598939C28}" dt="2024-01-04T13:27:25.250" v="0" actId="14100"/>
      <pc:docMkLst>
        <pc:docMk/>
      </pc:docMkLst>
      <pc:sldChg chg="modSp mod">
        <pc:chgData name="우상원" userId="9caffef1-b33b-4445-89c4-087e17e3e9f0" providerId="ADAL" clId="{C81CCE2E-0C67-45BA-ADC5-D3A598939C28}" dt="2024-01-04T13:27:25.250" v="0" actId="14100"/>
        <pc:sldMkLst>
          <pc:docMk/>
          <pc:sldMk cId="1259776229" sldId="528"/>
        </pc:sldMkLst>
        <pc:cxnChg chg="mod">
          <ac:chgData name="우상원" userId="9caffef1-b33b-4445-89c4-087e17e3e9f0" providerId="ADAL" clId="{C81CCE2E-0C67-45BA-ADC5-D3A598939C28}" dt="2024-01-04T13:27:25.250" v="0" actId="14100"/>
          <ac:cxnSpMkLst>
            <pc:docMk/>
            <pc:sldMk cId="1259776229" sldId="528"/>
            <ac:cxnSpMk id="1432" creationId="{AABCA9FF-F37F-DBB7-219E-879E5FF5595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7D084-C4C0-42B0-BD01-5F1E5FEB8D38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D0779-DFD8-428B-A95D-D870C70E6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11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 userDrawn="1"/>
        </p:nvSpPr>
        <p:spPr>
          <a:xfrm rot="10800000" flipH="1" flipV="1">
            <a:off x="2483656" y="2072317"/>
            <a:ext cx="8001000" cy="1238250"/>
          </a:xfrm>
          <a:prstGeom prst="parallelogram">
            <a:avLst>
              <a:gd name="adj" fmla="val 55769"/>
            </a:avLst>
          </a:prstGeom>
          <a:solidFill>
            <a:schemeClr val="bg1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7" name="평행 사변형 6"/>
          <p:cNvSpPr/>
          <p:nvPr userDrawn="1"/>
        </p:nvSpPr>
        <p:spPr>
          <a:xfrm rot="10800000">
            <a:off x="6800279" y="1561787"/>
            <a:ext cx="3684377" cy="510530"/>
          </a:xfrm>
          <a:prstGeom prst="parallelogram">
            <a:avLst>
              <a:gd name="adj" fmla="val 55316"/>
            </a:avLst>
          </a:prstGeom>
          <a:solidFill>
            <a:srgbClr val="022653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0" name="평행 사변형 9"/>
          <p:cNvSpPr/>
          <p:nvPr userDrawn="1"/>
        </p:nvSpPr>
        <p:spPr>
          <a:xfrm rot="10800000" flipH="1" flipV="1">
            <a:off x="2744425" y="1742758"/>
            <a:ext cx="1477556" cy="1889799"/>
          </a:xfrm>
          <a:prstGeom prst="parallelogram">
            <a:avLst>
              <a:gd name="adj" fmla="val 70090"/>
            </a:avLst>
          </a:prstGeom>
          <a:solidFill>
            <a:srgbClr val="022653"/>
          </a:solidFill>
          <a:ln>
            <a:solidFill>
              <a:srgbClr val="02255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1" name="평행 사변형 10"/>
          <p:cNvSpPr/>
          <p:nvPr userDrawn="1"/>
        </p:nvSpPr>
        <p:spPr>
          <a:xfrm rot="10800000" flipH="1" flipV="1">
            <a:off x="1945777" y="2072317"/>
            <a:ext cx="1005326" cy="1238250"/>
          </a:xfrm>
          <a:prstGeom prst="parallelogram">
            <a:avLst>
              <a:gd name="adj" fmla="val 68585"/>
            </a:avLst>
          </a:prstGeom>
          <a:solidFill>
            <a:srgbClr val="022653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3" name="평행 사변형 12"/>
          <p:cNvSpPr/>
          <p:nvPr userDrawn="1"/>
        </p:nvSpPr>
        <p:spPr>
          <a:xfrm rot="10800000" flipH="1" flipV="1">
            <a:off x="1666768" y="2072317"/>
            <a:ext cx="833594" cy="1238250"/>
          </a:xfrm>
          <a:prstGeom prst="parallelogram">
            <a:avLst>
              <a:gd name="adj" fmla="val 83667"/>
            </a:avLst>
          </a:prstGeom>
          <a:solidFill>
            <a:srgbClr val="CAD1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" name="제목 1"/>
          <p:cNvSpPr>
            <a:spLocks noGrp="1"/>
          </p:cNvSpPr>
          <p:nvPr userDrawn="1">
            <p:ph type="ctrTitle"/>
          </p:nvPr>
        </p:nvSpPr>
        <p:spPr>
          <a:xfrm>
            <a:off x="2732527" y="2305857"/>
            <a:ext cx="8012898" cy="76126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defRPr sz="4000"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</a:t>
            </a:r>
          </a:p>
        </p:txBody>
      </p:sp>
      <p:sp>
        <p:nvSpPr>
          <p:cNvPr id="15" name="부제목 2"/>
          <p:cNvSpPr>
            <a:spLocks noGrp="1"/>
          </p:cNvSpPr>
          <p:nvPr userDrawn="1">
            <p:ph type="subTitle" idx="1"/>
          </p:nvPr>
        </p:nvSpPr>
        <p:spPr>
          <a:xfrm>
            <a:off x="6786549" y="1561787"/>
            <a:ext cx="3684376" cy="510530"/>
          </a:xfr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bg1"/>
                </a:solidFill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</a:t>
            </a:r>
          </a:p>
        </p:txBody>
      </p:sp>
      <p:sp>
        <p:nvSpPr>
          <p:cNvPr id="20" name="평행 사변형 19"/>
          <p:cNvSpPr/>
          <p:nvPr userDrawn="1"/>
        </p:nvSpPr>
        <p:spPr>
          <a:xfrm rot="10800000" flipH="1" flipV="1">
            <a:off x="4356535" y="4819136"/>
            <a:ext cx="3478931" cy="261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baseline="0" dirty="0" err="1">
                <a:solidFill>
                  <a:srgbClr val="385271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부경대</a:t>
            </a:r>
            <a:r>
              <a:rPr lang="ko-KR" altLang="en-US" baseline="0" dirty="0">
                <a:solidFill>
                  <a:srgbClr val="385271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 컴퓨터공학부 최필주</a:t>
            </a:r>
          </a:p>
        </p:txBody>
      </p:sp>
    </p:spTree>
    <p:extLst>
      <p:ext uri="{BB962C8B-B14F-4D97-AF65-F5344CB8AC3E}">
        <p14:creationId xmlns:p14="http://schemas.microsoft.com/office/powerpoint/2010/main" val="77977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평행 사변형 11"/>
          <p:cNvSpPr/>
          <p:nvPr userDrawn="1"/>
        </p:nvSpPr>
        <p:spPr>
          <a:xfrm rot="10800000" flipH="1" flipV="1">
            <a:off x="2483656" y="2072317"/>
            <a:ext cx="8001000" cy="1238250"/>
          </a:xfrm>
          <a:prstGeom prst="parallelogram">
            <a:avLst>
              <a:gd name="adj" fmla="val 55769"/>
            </a:avLst>
          </a:prstGeom>
          <a:solidFill>
            <a:schemeClr val="bg1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7" name="평행 사변형 16"/>
          <p:cNvSpPr/>
          <p:nvPr userDrawn="1"/>
        </p:nvSpPr>
        <p:spPr>
          <a:xfrm rot="10800000" flipH="1" flipV="1">
            <a:off x="2744425" y="1742758"/>
            <a:ext cx="1477556" cy="1889799"/>
          </a:xfrm>
          <a:prstGeom prst="parallelogram">
            <a:avLst>
              <a:gd name="adj" fmla="val 70090"/>
            </a:avLst>
          </a:prstGeom>
          <a:solidFill>
            <a:srgbClr val="022653"/>
          </a:solidFill>
          <a:ln>
            <a:solidFill>
              <a:srgbClr val="02255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8" name="평행 사변형 17"/>
          <p:cNvSpPr/>
          <p:nvPr userDrawn="1"/>
        </p:nvSpPr>
        <p:spPr>
          <a:xfrm rot="10800000" flipH="1" flipV="1">
            <a:off x="1945777" y="2072317"/>
            <a:ext cx="1005326" cy="1238250"/>
          </a:xfrm>
          <a:prstGeom prst="parallelogram">
            <a:avLst>
              <a:gd name="adj" fmla="val 68585"/>
            </a:avLst>
          </a:prstGeom>
          <a:solidFill>
            <a:srgbClr val="022653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9" name="평행 사변형 18"/>
          <p:cNvSpPr/>
          <p:nvPr userDrawn="1"/>
        </p:nvSpPr>
        <p:spPr>
          <a:xfrm rot="10800000" flipH="1" flipV="1">
            <a:off x="1666768" y="2072317"/>
            <a:ext cx="833594" cy="1238250"/>
          </a:xfrm>
          <a:prstGeom prst="parallelogram">
            <a:avLst>
              <a:gd name="adj" fmla="val 83667"/>
            </a:avLst>
          </a:prstGeom>
          <a:solidFill>
            <a:srgbClr val="CAD1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2732527" y="2305857"/>
            <a:ext cx="8012898" cy="76126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defRPr sz="4000"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</a:t>
            </a:r>
          </a:p>
        </p:txBody>
      </p:sp>
      <p:sp>
        <p:nvSpPr>
          <p:cNvPr id="21" name="부제목 2"/>
          <p:cNvSpPr>
            <a:spLocks noGrp="1"/>
          </p:cNvSpPr>
          <p:nvPr>
            <p:ph type="subTitle" idx="1"/>
          </p:nvPr>
        </p:nvSpPr>
        <p:spPr>
          <a:xfrm>
            <a:off x="4253812" y="4694390"/>
            <a:ext cx="3684376" cy="510530"/>
          </a:xfrm>
        </p:spPr>
        <p:txBody>
          <a:bodyPr anchor="ctr"/>
          <a:lstStyle>
            <a:lvl1pPr marL="0" indent="0" algn="ctr">
              <a:buNone/>
              <a:defRPr lang="ko-KR" altLang="en-US" sz="1800" kern="1200" baseline="0" dirty="0">
                <a:solidFill>
                  <a:srgbClr val="38527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</a:t>
            </a:r>
          </a:p>
        </p:txBody>
      </p:sp>
    </p:spTree>
    <p:extLst>
      <p:ext uri="{BB962C8B-B14F-4D97-AF65-F5344CB8AC3E}">
        <p14:creationId xmlns:p14="http://schemas.microsoft.com/office/powerpoint/2010/main" val="414026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평행 사변형 11"/>
          <p:cNvSpPr/>
          <p:nvPr userDrawn="1"/>
        </p:nvSpPr>
        <p:spPr>
          <a:xfrm rot="10800000" flipH="1" flipV="1">
            <a:off x="2483656" y="2072317"/>
            <a:ext cx="8001000" cy="1238250"/>
          </a:xfrm>
          <a:prstGeom prst="parallelogram">
            <a:avLst>
              <a:gd name="adj" fmla="val 55769"/>
            </a:avLst>
          </a:prstGeom>
          <a:solidFill>
            <a:schemeClr val="bg1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8" name="평행 사변형 17"/>
          <p:cNvSpPr/>
          <p:nvPr userDrawn="1"/>
        </p:nvSpPr>
        <p:spPr>
          <a:xfrm rot="10800000" flipH="1" flipV="1">
            <a:off x="1945777" y="2072317"/>
            <a:ext cx="1005326" cy="1238250"/>
          </a:xfrm>
          <a:prstGeom prst="parallelogram">
            <a:avLst>
              <a:gd name="adj" fmla="val 68585"/>
            </a:avLst>
          </a:prstGeom>
          <a:solidFill>
            <a:srgbClr val="022653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9" name="평행 사변형 18"/>
          <p:cNvSpPr/>
          <p:nvPr userDrawn="1"/>
        </p:nvSpPr>
        <p:spPr>
          <a:xfrm rot="10800000" flipH="1" flipV="1">
            <a:off x="1666768" y="2072317"/>
            <a:ext cx="833594" cy="1238250"/>
          </a:xfrm>
          <a:prstGeom prst="parallelogram">
            <a:avLst>
              <a:gd name="adj" fmla="val 83667"/>
            </a:avLst>
          </a:prstGeom>
          <a:solidFill>
            <a:srgbClr val="CAD1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2732527" y="2305857"/>
            <a:ext cx="8012898" cy="76126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defRPr sz="4000"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</a:t>
            </a:r>
          </a:p>
        </p:txBody>
      </p:sp>
      <p:sp>
        <p:nvSpPr>
          <p:cNvPr id="21" name="부제목 2"/>
          <p:cNvSpPr>
            <a:spLocks noGrp="1"/>
          </p:cNvSpPr>
          <p:nvPr>
            <p:ph type="subTitle" idx="1"/>
          </p:nvPr>
        </p:nvSpPr>
        <p:spPr>
          <a:xfrm>
            <a:off x="4253812" y="4694390"/>
            <a:ext cx="3684376" cy="510530"/>
          </a:xfrm>
        </p:spPr>
        <p:txBody>
          <a:bodyPr anchor="ctr"/>
          <a:lstStyle>
            <a:lvl1pPr marL="0" indent="0" algn="ctr">
              <a:buNone/>
              <a:defRPr lang="ko-KR" altLang="en-US" sz="1800" kern="1200" baseline="0" dirty="0">
                <a:solidFill>
                  <a:srgbClr val="38527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</a:t>
            </a:r>
          </a:p>
        </p:txBody>
      </p:sp>
    </p:spTree>
    <p:extLst>
      <p:ext uri="{BB962C8B-B14F-4D97-AF65-F5344CB8AC3E}">
        <p14:creationId xmlns:p14="http://schemas.microsoft.com/office/powerpoint/2010/main" val="254033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4777" y="1062681"/>
            <a:ext cx="11795297" cy="5114282"/>
          </a:xfrm>
        </p:spPr>
        <p:txBody>
          <a:bodyPr>
            <a:noAutofit/>
          </a:bodyPr>
          <a:lstStyle>
            <a:lvl1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549742" y="6366990"/>
            <a:ext cx="566057" cy="365125"/>
          </a:xfrm>
          <a:prstGeom prst="rect">
            <a:avLst/>
          </a:prstGeom>
        </p:spPr>
        <p:txBody>
          <a:bodyPr/>
          <a:lstStyle>
            <a:lvl1pPr>
              <a:defRPr sz="1600" baseline="0">
                <a:latin typeface="Times New Roman" panose="02020603050405020304" pitchFamily="18" charset="0"/>
              </a:defRPr>
            </a:lvl1pPr>
          </a:lstStyle>
          <a:p>
            <a:fld id="{0D2C6ACC-C63B-484F-9F1A-C33FE2250CD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92804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>
              <a:defRPr lang="ko-KR" altLang="en-US" baseline="0" dirty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224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4778" y="1062681"/>
            <a:ext cx="5623098" cy="5114282"/>
          </a:xfrm>
        </p:spPr>
        <p:txBody>
          <a:bodyPr>
            <a:noAutofit/>
          </a:bodyPr>
          <a:lstStyle>
            <a:lvl1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  <a:lvl2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2pPr>
            <a:lvl3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3pPr>
            <a:lvl4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4pPr>
            <a:lvl5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549742" y="6366990"/>
            <a:ext cx="566057" cy="365125"/>
          </a:xfrm>
          <a:prstGeom prst="rect">
            <a:avLst/>
          </a:prstGeom>
        </p:spPr>
        <p:txBody>
          <a:bodyPr/>
          <a:lstStyle>
            <a:lvl1pPr>
              <a:defRPr sz="1600" baseline="0">
                <a:latin typeface="Times New Roman" panose="02020603050405020304" pitchFamily="18" charset="0"/>
              </a:defRPr>
            </a:lvl1pPr>
          </a:lstStyle>
          <a:p>
            <a:fld id="{0D2C6ACC-C63B-484F-9F1A-C33FE2250CD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92804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>
              <a:defRPr lang="ko-KR" altLang="en-US" baseline="0" dirty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3"/>
          </p:nvPr>
        </p:nvSpPr>
        <p:spPr>
          <a:xfrm>
            <a:off x="6209672" y="1062681"/>
            <a:ext cx="5623098" cy="5114282"/>
          </a:xfrm>
        </p:spPr>
        <p:txBody>
          <a:bodyPr>
            <a:noAutofit/>
          </a:bodyPr>
          <a:lstStyle>
            <a:lvl1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  <a:lvl2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2pPr>
            <a:lvl3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3pPr>
            <a:lvl4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4pPr>
            <a:lvl5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1401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75895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6000">
                <a:schemeClr val="bg1"/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304800" dist="38100" dir="4800000" algn="t" rotWithShape="0">
              <a:schemeClr val="bg2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9" name="평행 사변형 8"/>
          <p:cNvSpPr/>
          <p:nvPr userDrawn="1"/>
        </p:nvSpPr>
        <p:spPr>
          <a:xfrm>
            <a:off x="121260" y="1299"/>
            <a:ext cx="525687" cy="482163"/>
          </a:xfrm>
          <a:prstGeom prst="parallelogram">
            <a:avLst>
              <a:gd name="adj" fmla="val 70238"/>
            </a:avLst>
          </a:prstGeom>
          <a:solidFill>
            <a:srgbClr val="7A8BA1">
              <a:alpha val="83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0" name="평행 사변형 9"/>
          <p:cNvSpPr/>
          <p:nvPr userDrawn="1"/>
        </p:nvSpPr>
        <p:spPr>
          <a:xfrm>
            <a:off x="116498" y="1299"/>
            <a:ext cx="940162" cy="758953"/>
          </a:xfrm>
          <a:prstGeom prst="parallelogram">
            <a:avLst>
              <a:gd name="adj" fmla="val 70090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5000">
                <a:srgbClr val="022653"/>
              </a:gs>
              <a:gs pos="100000">
                <a:srgbClr val="022653"/>
              </a:gs>
            </a:gsLst>
            <a:lin ang="162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1" name="평행 사변형 10"/>
          <p:cNvSpPr/>
          <p:nvPr userDrawn="1"/>
        </p:nvSpPr>
        <p:spPr>
          <a:xfrm rot="10800000" flipH="1" flipV="1">
            <a:off x="-4948" y="1299"/>
            <a:ext cx="423294" cy="483652"/>
          </a:xfrm>
          <a:prstGeom prst="parallelogram">
            <a:avLst>
              <a:gd name="adj" fmla="val 80364"/>
            </a:avLst>
          </a:prstGeom>
          <a:solidFill>
            <a:srgbClr val="CAD1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5" name="제목 개체 틀 1"/>
          <p:cNvSpPr>
            <a:spLocks noGrp="1"/>
          </p:cNvSpPr>
          <p:nvPr userDrawn="1">
            <p:ph type="title"/>
          </p:nvPr>
        </p:nvSpPr>
        <p:spPr>
          <a:xfrm>
            <a:off x="0" y="0"/>
            <a:ext cx="12192000" cy="792804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9" name="슬라이드 번호 개체 틀 5"/>
          <p:cNvSpPr>
            <a:spLocks noGrp="1"/>
          </p:cNvSpPr>
          <p:nvPr userDrawn="1">
            <p:ph type="sldNum" sz="quarter" idx="4"/>
          </p:nvPr>
        </p:nvSpPr>
        <p:spPr>
          <a:xfrm>
            <a:off x="11668124" y="6359969"/>
            <a:ext cx="45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fld id="{BA186C49-A9A3-4D0B-89DD-CC7210DBAF7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1" name="평행 사변형 30"/>
          <p:cNvSpPr/>
          <p:nvPr userDrawn="1"/>
        </p:nvSpPr>
        <p:spPr>
          <a:xfrm>
            <a:off x="11547033" y="278089"/>
            <a:ext cx="525687" cy="482163"/>
          </a:xfrm>
          <a:prstGeom prst="parallelogram">
            <a:avLst>
              <a:gd name="adj" fmla="val 70238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7000">
                <a:srgbClr val="909FB1"/>
              </a:gs>
              <a:gs pos="100000">
                <a:srgbClr val="909FB1"/>
              </a:gs>
            </a:gsLst>
            <a:lin ang="162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2" name="평행 사변형 31"/>
          <p:cNvSpPr/>
          <p:nvPr userDrawn="1"/>
        </p:nvSpPr>
        <p:spPr>
          <a:xfrm>
            <a:off x="11137320" y="1299"/>
            <a:ext cx="940162" cy="758953"/>
          </a:xfrm>
          <a:prstGeom prst="parallelogram">
            <a:avLst>
              <a:gd name="adj" fmla="val 70090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5000">
                <a:srgbClr val="022653"/>
              </a:gs>
              <a:gs pos="100000">
                <a:srgbClr val="022653"/>
              </a:gs>
            </a:gsLst>
            <a:lin ang="162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3" name="평행 사변형 32"/>
          <p:cNvSpPr/>
          <p:nvPr userDrawn="1"/>
        </p:nvSpPr>
        <p:spPr>
          <a:xfrm rot="10800000" flipH="1" flipV="1">
            <a:off x="11775634" y="276600"/>
            <a:ext cx="423294" cy="483652"/>
          </a:xfrm>
          <a:prstGeom prst="parallelogram">
            <a:avLst>
              <a:gd name="adj" fmla="val 80364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6000">
                <a:srgbClr val="CAD1D9"/>
              </a:gs>
              <a:gs pos="100000">
                <a:srgbClr val="CAD1D9"/>
              </a:gs>
            </a:gsLst>
            <a:lin ang="162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1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0" r:id="rId4"/>
    <p:sldLayoutId id="2147483654" r:id="rId5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4000" kern="1200" baseline="0" dirty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j-cs"/>
        </a:defRPr>
      </a:lvl1pPr>
    </p:titleStyle>
    <p:bodyStyle>
      <a:lvl1pPr marL="432000" indent="-432000" algn="l" defTabSz="914400" rtl="0" eaLnBrk="1" latinLnBrk="1" hangingPunct="1">
        <a:lnSpc>
          <a:spcPct val="90000"/>
        </a:lnSpc>
        <a:spcBef>
          <a:spcPts val="1000"/>
        </a:spcBef>
        <a:buClr>
          <a:srgbClr val="385271"/>
        </a:buClr>
        <a:buFont typeface="Wingdings" panose="05000000000000000000" pitchFamily="2" charset="2"/>
        <a:buChar char="l"/>
        <a:defRPr sz="32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1pPr>
      <a:lvl2pPr marL="828000" indent="-324000" algn="l" defTabSz="914400" rtl="0" eaLnBrk="1" latinLnBrk="1" hangingPunct="1">
        <a:lnSpc>
          <a:spcPct val="90000"/>
        </a:lnSpc>
        <a:spcBef>
          <a:spcPts val="500"/>
        </a:spcBef>
        <a:buClr>
          <a:srgbClr val="8F9EB0"/>
        </a:buClr>
        <a:buFont typeface="Wingdings" panose="05000000000000000000" pitchFamily="2" charset="2"/>
        <a:buChar char="§"/>
        <a:defRPr sz="28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2pPr>
      <a:lvl3pPr marL="1116000" indent="-252000" algn="l" defTabSz="914400" rtl="0" eaLnBrk="1" latinLnBrk="1" hangingPunct="1">
        <a:lnSpc>
          <a:spcPct val="90000"/>
        </a:lnSpc>
        <a:spcBef>
          <a:spcPts val="500"/>
        </a:spcBef>
        <a:buClr>
          <a:srgbClr val="CAD1D9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3pPr>
      <a:lvl4pPr marL="1332000" indent="-288000" algn="l" defTabSz="914400" rtl="0" eaLnBrk="1" latinLnBrk="1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맑은 고딕" panose="020B0503020000020004" pitchFamily="50" charset="-127"/>
        <a:buChar char="－"/>
        <a:defRPr sz="20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4pPr>
      <a:lvl5pPr marL="1656000" indent="-288000" algn="l" defTabSz="914400" rtl="0" eaLnBrk="1" latinLnBrk="1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Wingdings" panose="05000000000000000000" pitchFamily="2" charset="2"/>
        <a:buChar char="ü"/>
        <a:defRPr sz="20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9.png"/><Relationship Id="rId18" Type="http://schemas.openxmlformats.org/officeDocument/2006/relationships/image" Target="../media/image164.png"/><Relationship Id="rId26" Type="http://schemas.openxmlformats.org/officeDocument/2006/relationships/image" Target="../media/image172.png"/><Relationship Id="rId3" Type="http://schemas.openxmlformats.org/officeDocument/2006/relationships/image" Target="../media/image151.png"/><Relationship Id="rId21" Type="http://schemas.openxmlformats.org/officeDocument/2006/relationships/image" Target="../media/image167.png"/><Relationship Id="rId34" Type="http://schemas.openxmlformats.org/officeDocument/2006/relationships/image" Target="../media/image180.png"/><Relationship Id="rId7" Type="http://schemas.openxmlformats.org/officeDocument/2006/relationships/image" Target="../media/image153.png"/><Relationship Id="rId12" Type="http://schemas.openxmlformats.org/officeDocument/2006/relationships/image" Target="../media/image158.png"/><Relationship Id="rId17" Type="http://schemas.openxmlformats.org/officeDocument/2006/relationships/image" Target="../media/image163.png"/><Relationship Id="rId25" Type="http://schemas.openxmlformats.org/officeDocument/2006/relationships/image" Target="../media/image171.png"/><Relationship Id="rId33" Type="http://schemas.openxmlformats.org/officeDocument/2006/relationships/image" Target="../media/image179.png"/><Relationship Id="rId2" Type="http://schemas.openxmlformats.org/officeDocument/2006/relationships/image" Target="../media/image150.png"/><Relationship Id="rId16" Type="http://schemas.openxmlformats.org/officeDocument/2006/relationships/image" Target="../media/image162.png"/><Relationship Id="rId20" Type="http://schemas.openxmlformats.org/officeDocument/2006/relationships/image" Target="../media/image166.png"/><Relationship Id="rId29" Type="http://schemas.openxmlformats.org/officeDocument/2006/relationships/image" Target="../media/image17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24" Type="http://schemas.openxmlformats.org/officeDocument/2006/relationships/image" Target="../media/image170.png"/><Relationship Id="rId32" Type="http://schemas.openxmlformats.org/officeDocument/2006/relationships/image" Target="../media/image178.png"/><Relationship Id="rId5" Type="http://schemas.openxmlformats.org/officeDocument/2006/relationships/image" Target="../media/image59.png"/><Relationship Id="rId15" Type="http://schemas.openxmlformats.org/officeDocument/2006/relationships/image" Target="../media/image161.png"/><Relationship Id="rId23" Type="http://schemas.openxmlformats.org/officeDocument/2006/relationships/image" Target="../media/image169.png"/><Relationship Id="rId28" Type="http://schemas.openxmlformats.org/officeDocument/2006/relationships/image" Target="../media/image174.png"/><Relationship Id="rId36" Type="http://schemas.openxmlformats.org/officeDocument/2006/relationships/image" Target="../media/image182.png"/><Relationship Id="rId10" Type="http://schemas.openxmlformats.org/officeDocument/2006/relationships/image" Target="../media/image156.png"/><Relationship Id="rId19" Type="http://schemas.openxmlformats.org/officeDocument/2006/relationships/image" Target="../media/image165.png"/><Relationship Id="rId31" Type="http://schemas.openxmlformats.org/officeDocument/2006/relationships/image" Target="../media/image177.png"/><Relationship Id="rId4" Type="http://schemas.openxmlformats.org/officeDocument/2006/relationships/image" Target="../media/image73.png"/><Relationship Id="rId9" Type="http://schemas.openxmlformats.org/officeDocument/2006/relationships/image" Target="../media/image155.png"/><Relationship Id="rId14" Type="http://schemas.openxmlformats.org/officeDocument/2006/relationships/image" Target="../media/image160.png"/><Relationship Id="rId22" Type="http://schemas.openxmlformats.org/officeDocument/2006/relationships/image" Target="../media/image168.png"/><Relationship Id="rId27" Type="http://schemas.openxmlformats.org/officeDocument/2006/relationships/image" Target="../media/image173.png"/><Relationship Id="rId30" Type="http://schemas.openxmlformats.org/officeDocument/2006/relationships/image" Target="../media/image176.png"/><Relationship Id="rId35" Type="http://schemas.openxmlformats.org/officeDocument/2006/relationships/image" Target="../media/image181.png"/><Relationship Id="rId8" Type="http://schemas.openxmlformats.org/officeDocument/2006/relationships/image" Target="../media/image15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1.png"/><Relationship Id="rId13" Type="http://schemas.openxmlformats.org/officeDocument/2006/relationships/image" Target="../media/image1200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12" Type="http://schemas.openxmlformats.org/officeDocument/2006/relationships/image" Target="../media/image1110.png"/><Relationship Id="rId17" Type="http://schemas.openxmlformats.org/officeDocument/2006/relationships/image" Target="../media/image1600.png"/><Relationship Id="rId2" Type="http://schemas.openxmlformats.org/officeDocument/2006/relationships/image" Target="../media/image1100.png"/><Relationship Id="rId16" Type="http://schemas.openxmlformats.org/officeDocument/2006/relationships/image" Target="../media/image15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1.png"/><Relationship Id="rId11" Type="http://schemas.openxmlformats.org/officeDocument/2006/relationships/image" Target="../media/image1000.png"/><Relationship Id="rId5" Type="http://schemas.openxmlformats.org/officeDocument/2006/relationships/image" Target="../media/image411.png"/><Relationship Id="rId15" Type="http://schemas.openxmlformats.org/officeDocument/2006/relationships/image" Target="../media/image1400.png"/><Relationship Id="rId10" Type="http://schemas.openxmlformats.org/officeDocument/2006/relationships/image" Target="../media/image940.png"/><Relationship Id="rId4" Type="http://schemas.openxmlformats.org/officeDocument/2006/relationships/image" Target="../media/image311.png"/><Relationship Id="rId9" Type="http://schemas.openxmlformats.org/officeDocument/2006/relationships/image" Target="../media/image811.png"/><Relationship Id="rId14" Type="http://schemas.openxmlformats.org/officeDocument/2006/relationships/image" Target="../media/image130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80.png"/><Relationship Id="rId18" Type="http://schemas.openxmlformats.org/officeDocument/2006/relationships/image" Target="../media/image331.png"/><Relationship Id="rId3" Type="http://schemas.openxmlformats.org/officeDocument/2006/relationships/image" Target="../media/image1800.png"/><Relationship Id="rId7" Type="http://schemas.openxmlformats.org/officeDocument/2006/relationships/image" Target="../media/image220.png"/><Relationship Id="rId12" Type="http://schemas.openxmlformats.org/officeDocument/2006/relationships/image" Target="../media/image270.png"/><Relationship Id="rId17" Type="http://schemas.openxmlformats.org/officeDocument/2006/relationships/image" Target="../media/image320.png"/><Relationship Id="rId2" Type="http://schemas.openxmlformats.org/officeDocument/2006/relationships/image" Target="../media/image1700.png"/><Relationship Id="rId16" Type="http://schemas.openxmlformats.org/officeDocument/2006/relationships/image" Target="../media/image312.png"/><Relationship Id="rId20" Type="http://schemas.openxmlformats.org/officeDocument/2006/relationships/image" Target="../media/image3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1.png"/><Relationship Id="rId11" Type="http://schemas.openxmlformats.org/officeDocument/2006/relationships/image" Target="../media/image260.png"/><Relationship Id="rId5" Type="http://schemas.openxmlformats.org/officeDocument/2006/relationships/image" Target="../media/image200.png"/><Relationship Id="rId15" Type="http://schemas.openxmlformats.org/officeDocument/2006/relationships/image" Target="../media/image301.png"/><Relationship Id="rId10" Type="http://schemas.openxmlformats.org/officeDocument/2006/relationships/image" Target="../media/image250.png"/><Relationship Id="rId19" Type="http://schemas.openxmlformats.org/officeDocument/2006/relationships/image" Target="../media/image341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Relationship Id="rId14" Type="http://schemas.openxmlformats.org/officeDocument/2006/relationships/image" Target="../media/image29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1.png"/><Relationship Id="rId13" Type="http://schemas.openxmlformats.org/officeDocument/2006/relationships/image" Target="../media/image471.png"/><Relationship Id="rId18" Type="http://schemas.openxmlformats.org/officeDocument/2006/relationships/image" Target="../media/image521.png"/><Relationship Id="rId3" Type="http://schemas.openxmlformats.org/officeDocument/2006/relationships/image" Target="../media/image371.png"/><Relationship Id="rId7" Type="http://schemas.openxmlformats.org/officeDocument/2006/relationships/image" Target="../media/image412.png"/><Relationship Id="rId12" Type="http://schemas.openxmlformats.org/officeDocument/2006/relationships/image" Target="../media/image461.png"/><Relationship Id="rId17" Type="http://schemas.openxmlformats.org/officeDocument/2006/relationships/image" Target="../media/image512.png"/><Relationship Id="rId2" Type="http://schemas.openxmlformats.org/officeDocument/2006/relationships/image" Target="../media/image361.png"/><Relationship Id="rId16" Type="http://schemas.openxmlformats.org/officeDocument/2006/relationships/image" Target="../media/image50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1.png"/><Relationship Id="rId11" Type="http://schemas.openxmlformats.org/officeDocument/2006/relationships/image" Target="../media/image451.png"/><Relationship Id="rId5" Type="http://schemas.openxmlformats.org/officeDocument/2006/relationships/image" Target="../media/image391.png"/><Relationship Id="rId15" Type="http://schemas.openxmlformats.org/officeDocument/2006/relationships/image" Target="../media/image491.png"/><Relationship Id="rId10" Type="http://schemas.openxmlformats.org/officeDocument/2006/relationships/image" Target="../media/image440.png"/><Relationship Id="rId4" Type="http://schemas.openxmlformats.org/officeDocument/2006/relationships/image" Target="../media/image381.png"/><Relationship Id="rId9" Type="http://schemas.openxmlformats.org/officeDocument/2006/relationships/image" Target="../media/image431.png"/><Relationship Id="rId14" Type="http://schemas.openxmlformats.org/officeDocument/2006/relationships/image" Target="../media/image481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0.png"/><Relationship Id="rId18" Type="http://schemas.openxmlformats.org/officeDocument/2006/relationships/image" Target="../media/image630.png"/><Relationship Id="rId26" Type="http://schemas.openxmlformats.org/officeDocument/2006/relationships/image" Target="../media/image701.png"/><Relationship Id="rId21" Type="http://schemas.openxmlformats.org/officeDocument/2006/relationships/image" Target="../media/image650.png"/><Relationship Id="rId34" Type="http://schemas.openxmlformats.org/officeDocument/2006/relationships/image" Target="../media/image780.png"/><Relationship Id="rId7" Type="http://schemas.openxmlformats.org/officeDocument/2006/relationships/image" Target="../media/image412.png"/><Relationship Id="rId12" Type="http://schemas.openxmlformats.org/officeDocument/2006/relationships/image" Target="../media/image571.png"/><Relationship Id="rId25" Type="http://schemas.openxmlformats.org/officeDocument/2006/relationships/image" Target="../media/image691.png"/><Relationship Id="rId33" Type="http://schemas.openxmlformats.org/officeDocument/2006/relationships/image" Target="../media/image770.png"/><Relationship Id="rId38" Type="http://schemas.openxmlformats.org/officeDocument/2006/relationships/image" Target="../media/image821.png"/><Relationship Id="rId2" Type="http://schemas.openxmlformats.org/officeDocument/2006/relationships/image" Target="../media/image361.png"/><Relationship Id="rId16" Type="http://schemas.openxmlformats.org/officeDocument/2006/relationships/image" Target="../media/image611.png"/><Relationship Id="rId20" Type="http://schemas.openxmlformats.org/officeDocument/2006/relationships/image" Target="../media/image640.png"/><Relationship Id="rId29" Type="http://schemas.openxmlformats.org/officeDocument/2006/relationships/image" Target="../media/image7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1.png"/><Relationship Id="rId11" Type="http://schemas.openxmlformats.org/officeDocument/2006/relationships/image" Target="../media/image561.png"/><Relationship Id="rId24" Type="http://schemas.openxmlformats.org/officeDocument/2006/relationships/image" Target="../media/image681.png"/><Relationship Id="rId32" Type="http://schemas.openxmlformats.org/officeDocument/2006/relationships/image" Target="../media/image760.png"/><Relationship Id="rId37" Type="http://schemas.openxmlformats.org/officeDocument/2006/relationships/image" Target="../media/image812.png"/><Relationship Id="rId5" Type="http://schemas.openxmlformats.org/officeDocument/2006/relationships/image" Target="../media/image391.png"/><Relationship Id="rId15" Type="http://schemas.openxmlformats.org/officeDocument/2006/relationships/image" Target="../media/image600.png"/><Relationship Id="rId23" Type="http://schemas.openxmlformats.org/officeDocument/2006/relationships/image" Target="../media/image671.png"/><Relationship Id="rId28" Type="http://schemas.openxmlformats.org/officeDocument/2006/relationships/image" Target="../media/image721.png"/><Relationship Id="rId36" Type="http://schemas.openxmlformats.org/officeDocument/2006/relationships/image" Target="../media/image800.png"/><Relationship Id="rId10" Type="http://schemas.openxmlformats.org/officeDocument/2006/relationships/image" Target="../media/image551.png"/><Relationship Id="rId19" Type="http://schemas.openxmlformats.org/officeDocument/2006/relationships/image" Target="../media/image620.png"/><Relationship Id="rId31" Type="http://schemas.openxmlformats.org/officeDocument/2006/relationships/image" Target="../media/image750.png"/><Relationship Id="rId4" Type="http://schemas.openxmlformats.org/officeDocument/2006/relationships/image" Target="../media/image381.png"/><Relationship Id="rId9" Type="http://schemas.openxmlformats.org/officeDocument/2006/relationships/image" Target="../media/image541.png"/><Relationship Id="rId14" Type="http://schemas.openxmlformats.org/officeDocument/2006/relationships/image" Target="../media/image590.png"/><Relationship Id="rId22" Type="http://schemas.openxmlformats.org/officeDocument/2006/relationships/image" Target="../media/image660.png"/><Relationship Id="rId27" Type="http://schemas.openxmlformats.org/officeDocument/2006/relationships/image" Target="../media/image712.png"/><Relationship Id="rId30" Type="http://schemas.openxmlformats.org/officeDocument/2006/relationships/image" Target="../media/image741.png"/><Relationship Id="rId35" Type="http://schemas.openxmlformats.org/officeDocument/2006/relationships/image" Target="../media/image790.png"/><Relationship Id="rId8" Type="http://schemas.openxmlformats.org/officeDocument/2006/relationships/image" Target="../media/image531.png"/><Relationship Id="rId3" Type="http://schemas.openxmlformats.org/officeDocument/2006/relationships/image" Target="../media/image371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0.png"/><Relationship Id="rId18" Type="http://schemas.openxmlformats.org/officeDocument/2006/relationships/image" Target="../media/image630.png"/><Relationship Id="rId26" Type="http://schemas.openxmlformats.org/officeDocument/2006/relationships/image" Target="../media/image720.png"/><Relationship Id="rId3" Type="http://schemas.openxmlformats.org/officeDocument/2006/relationships/image" Target="../media/image371.png"/><Relationship Id="rId21" Type="http://schemas.openxmlformats.org/officeDocument/2006/relationships/image" Target="../media/image670.png"/><Relationship Id="rId34" Type="http://schemas.openxmlformats.org/officeDocument/2006/relationships/image" Target="../media/image820.png"/><Relationship Id="rId7" Type="http://schemas.openxmlformats.org/officeDocument/2006/relationships/image" Target="../media/image412.png"/><Relationship Id="rId12" Type="http://schemas.openxmlformats.org/officeDocument/2006/relationships/image" Target="../media/image571.png"/><Relationship Id="rId25" Type="http://schemas.openxmlformats.org/officeDocument/2006/relationships/image" Target="../media/image710.png"/><Relationship Id="rId33" Type="http://schemas.openxmlformats.org/officeDocument/2006/relationships/image" Target="../media/image810.png"/><Relationship Id="rId2" Type="http://schemas.openxmlformats.org/officeDocument/2006/relationships/image" Target="../media/image361.png"/><Relationship Id="rId16" Type="http://schemas.openxmlformats.org/officeDocument/2006/relationships/image" Target="../media/image611.png"/><Relationship Id="rId20" Type="http://schemas.openxmlformats.org/officeDocument/2006/relationships/image" Target="../media/image850.png"/><Relationship Id="rId29" Type="http://schemas.openxmlformats.org/officeDocument/2006/relationships/image" Target="../media/image8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1.png"/><Relationship Id="rId11" Type="http://schemas.openxmlformats.org/officeDocument/2006/relationships/image" Target="../media/image561.png"/><Relationship Id="rId24" Type="http://schemas.openxmlformats.org/officeDocument/2006/relationships/image" Target="../media/image700.png"/><Relationship Id="rId32" Type="http://schemas.openxmlformats.org/officeDocument/2006/relationships/image" Target="../media/image890.png"/><Relationship Id="rId5" Type="http://schemas.openxmlformats.org/officeDocument/2006/relationships/image" Target="../media/image391.png"/><Relationship Id="rId15" Type="http://schemas.openxmlformats.org/officeDocument/2006/relationships/image" Target="../media/image600.png"/><Relationship Id="rId23" Type="http://schemas.openxmlformats.org/officeDocument/2006/relationships/image" Target="../media/image690.png"/><Relationship Id="rId28" Type="http://schemas.openxmlformats.org/officeDocument/2006/relationships/image" Target="../media/image740.png"/><Relationship Id="rId36" Type="http://schemas.openxmlformats.org/officeDocument/2006/relationships/image" Target="../media/image910.png"/><Relationship Id="rId10" Type="http://schemas.openxmlformats.org/officeDocument/2006/relationships/image" Target="../media/image830.png"/><Relationship Id="rId19" Type="http://schemas.openxmlformats.org/officeDocument/2006/relationships/image" Target="../media/image840.png"/><Relationship Id="rId31" Type="http://schemas.openxmlformats.org/officeDocument/2006/relationships/image" Target="../media/image880.png"/><Relationship Id="rId4" Type="http://schemas.openxmlformats.org/officeDocument/2006/relationships/image" Target="../media/image381.png"/><Relationship Id="rId9" Type="http://schemas.openxmlformats.org/officeDocument/2006/relationships/image" Target="../media/image541.png"/><Relationship Id="rId14" Type="http://schemas.openxmlformats.org/officeDocument/2006/relationships/image" Target="../media/image590.png"/><Relationship Id="rId22" Type="http://schemas.openxmlformats.org/officeDocument/2006/relationships/image" Target="../media/image680.png"/><Relationship Id="rId27" Type="http://schemas.openxmlformats.org/officeDocument/2006/relationships/image" Target="../media/image730.png"/><Relationship Id="rId30" Type="http://schemas.openxmlformats.org/officeDocument/2006/relationships/image" Target="../media/image870.png"/><Relationship Id="rId35" Type="http://schemas.openxmlformats.org/officeDocument/2006/relationships/image" Target="../media/image900.png"/><Relationship Id="rId8" Type="http://schemas.openxmlformats.org/officeDocument/2006/relationships/image" Target="../media/image531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0.png"/><Relationship Id="rId18" Type="http://schemas.openxmlformats.org/officeDocument/2006/relationships/image" Target="../media/image430.png"/><Relationship Id="rId21" Type="http://schemas.openxmlformats.org/officeDocument/2006/relationships/image" Target="../media/image460.png"/><Relationship Id="rId55" Type="http://schemas.openxmlformats.org/officeDocument/2006/relationships/image" Target="NULL"/><Relationship Id="rId63" Type="http://schemas.openxmlformats.org/officeDocument/2006/relationships/image" Target="NULL"/><Relationship Id="rId68" Type="http://schemas.openxmlformats.org/officeDocument/2006/relationships/image" Target="../media/image550.png"/><Relationship Id="rId76" Type="http://schemas.openxmlformats.org/officeDocument/2006/relationships/image" Target="../media/image570.png"/><Relationship Id="rId7" Type="http://schemas.openxmlformats.org/officeDocument/2006/relationships/image" Target="../media/image330.png"/><Relationship Id="rId16" Type="http://schemas.openxmlformats.org/officeDocument/2006/relationships/image" Target="../media/image410.png"/><Relationship Id="rId20" Type="http://schemas.openxmlformats.org/officeDocument/2006/relationships/image" Target="../media/image450.png"/><Relationship Id="rId62" Type="http://schemas.openxmlformats.org/officeDocument/2006/relationships/image" Target="NULL"/><Relationship Id="rId75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1.png"/><Relationship Id="rId11" Type="http://schemas.openxmlformats.org/officeDocument/2006/relationships/image" Target="../media/image360.png"/><Relationship Id="rId58" Type="http://schemas.openxmlformats.org/officeDocument/2006/relationships/image" Target="NULL"/><Relationship Id="rId66" Type="http://schemas.openxmlformats.org/officeDocument/2006/relationships/image" Target="../media/image530.png"/><Relationship Id="rId5" Type="http://schemas.openxmlformats.org/officeDocument/2006/relationships/image" Target="../media/image310.png"/><Relationship Id="rId15" Type="http://schemas.openxmlformats.org/officeDocument/2006/relationships/image" Target="../media/image400.png"/><Relationship Id="rId23" Type="http://schemas.openxmlformats.org/officeDocument/2006/relationships/image" Target="../media/image480.png"/><Relationship Id="rId57" Type="http://schemas.openxmlformats.org/officeDocument/2006/relationships/image" Target="../media/image500.png"/><Relationship Id="rId61" Type="http://schemas.openxmlformats.org/officeDocument/2006/relationships/image" Target="NULL"/><Relationship Id="rId10" Type="http://schemas.openxmlformats.org/officeDocument/2006/relationships/image" Target="../media/image350.png"/><Relationship Id="rId60" Type="http://schemas.openxmlformats.org/officeDocument/2006/relationships/image" Target="../media/image510.png"/><Relationship Id="rId65" Type="http://schemas.openxmlformats.org/officeDocument/2006/relationships/image" Target="../media/image520.png"/><Relationship Id="rId78" Type="http://schemas.openxmlformats.org/officeDocument/2006/relationships/image" Target="../media/image184.png"/><Relationship Id="rId4" Type="http://schemas.openxmlformats.org/officeDocument/2006/relationships/image" Target="../media/image300.png"/><Relationship Id="rId9" Type="http://schemas.openxmlformats.org/officeDocument/2006/relationships/image" Target="NULL"/><Relationship Id="rId14" Type="http://schemas.openxmlformats.org/officeDocument/2006/relationships/image" Target="../media/image390.png"/><Relationship Id="rId22" Type="http://schemas.openxmlformats.org/officeDocument/2006/relationships/image" Target="../media/image470.png"/><Relationship Id="rId56" Type="http://schemas.openxmlformats.org/officeDocument/2006/relationships/image" Target="../media/image490.png"/><Relationship Id="rId64" Type="http://schemas.openxmlformats.org/officeDocument/2006/relationships/image" Target="NULL"/><Relationship Id="rId69" Type="http://schemas.openxmlformats.org/officeDocument/2006/relationships/image" Target="../media/image560.png"/><Relationship Id="rId77" Type="http://schemas.openxmlformats.org/officeDocument/2006/relationships/image" Target="../media/image183.png"/><Relationship Id="rId8" Type="http://schemas.openxmlformats.org/officeDocument/2006/relationships/image" Target="../media/image340.png"/><Relationship Id="rId3" Type="http://schemas.openxmlformats.org/officeDocument/2006/relationships/image" Target="../media/image290.png"/><Relationship Id="rId12" Type="http://schemas.openxmlformats.org/officeDocument/2006/relationships/image" Target="../media/image370.png"/><Relationship Id="rId17" Type="http://schemas.openxmlformats.org/officeDocument/2006/relationships/image" Target="../media/image420.png"/><Relationship Id="rId59" Type="http://schemas.openxmlformats.org/officeDocument/2006/relationships/image" Target="NULL"/><Relationship Id="rId33" Type="http://schemas.openxmlformats.org/officeDocument/2006/relationships/image" Target="NULL"/><Relationship Id="rId67" Type="http://schemas.openxmlformats.org/officeDocument/2006/relationships/image" Target="../media/image5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55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26" Type="http://schemas.openxmlformats.org/officeDocument/2006/relationships/image" Target="../media/image80.png"/><Relationship Id="rId39" Type="http://schemas.openxmlformats.org/officeDocument/2006/relationships/image" Target="../media/image93.png"/><Relationship Id="rId21" Type="http://schemas.openxmlformats.org/officeDocument/2006/relationships/image" Target="../media/image75.png"/><Relationship Id="rId34" Type="http://schemas.openxmlformats.org/officeDocument/2006/relationships/image" Target="../media/image88.png"/><Relationship Id="rId42" Type="http://schemas.openxmlformats.org/officeDocument/2006/relationships/image" Target="../media/image96.png"/><Relationship Id="rId47" Type="http://schemas.openxmlformats.org/officeDocument/2006/relationships/image" Target="../media/image101.png"/><Relationship Id="rId50" Type="http://schemas.openxmlformats.org/officeDocument/2006/relationships/image" Target="../media/image104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6" Type="http://schemas.openxmlformats.org/officeDocument/2006/relationships/image" Target="../media/image70.png"/><Relationship Id="rId29" Type="http://schemas.openxmlformats.org/officeDocument/2006/relationships/image" Target="../media/image83.png"/><Relationship Id="rId11" Type="http://schemas.openxmlformats.org/officeDocument/2006/relationships/image" Target="../media/image65.png"/><Relationship Id="rId24" Type="http://schemas.openxmlformats.org/officeDocument/2006/relationships/image" Target="../media/image78.png"/><Relationship Id="rId32" Type="http://schemas.openxmlformats.org/officeDocument/2006/relationships/image" Target="../media/image86.png"/><Relationship Id="rId37" Type="http://schemas.openxmlformats.org/officeDocument/2006/relationships/image" Target="../media/image91.png"/><Relationship Id="rId40" Type="http://schemas.openxmlformats.org/officeDocument/2006/relationships/image" Target="../media/image94.png"/><Relationship Id="rId45" Type="http://schemas.openxmlformats.org/officeDocument/2006/relationships/image" Target="../media/image99.png"/><Relationship Id="rId53" Type="http://schemas.openxmlformats.org/officeDocument/2006/relationships/image" Target="../media/image107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31" Type="http://schemas.openxmlformats.org/officeDocument/2006/relationships/image" Target="../media/image85.png"/><Relationship Id="rId44" Type="http://schemas.openxmlformats.org/officeDocument/2006/relationships/image" Target="../media/image98.png"/><Relationship Id="rId52" Type="http://schemas.openxmlformats.org/officeDocument/2006/relationships/image" Target="../media/image106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Relationship Id="rId27" Type="http://schemas.openxmlformats.org/officeDocument/2006/relationships/image" Target="../media/image81.png"/><Relationship Id="rId30" Type="http://schemas.openxmlformats.org/officeDocument/2006/relationships/image" Target="../media/image84.png"/><Relationship Id="rId35" Type="http://schemas.openxmlformats.org/officeDocument/2006/relationships/image" Target="../media/image89.png"/><Relationship Id="rId43" Type="http://schemas.openxmlformats.org/officeDocument/2006/relationships/image" Target="../media/image97.png"/><Relationship Id="rId48" Type="http://schemas.openxmlformats.org/officeDocument/2006/relationships/image" Target="../media/image102.png"/><Relationship Id="rId8" Type="http://schemas.openxmlformats.org/officeDocument/2006/relationships/image" Target="../media/image62.png"/><Relationship Id="rId51" Type="http://schemas.openxmlformats.org/officeDocument/2006/relationships/image" Target="../media/image105.png"/><Relationship Id="rId3" Type="http://schemas.openxmlformats.org/officeDocument/2006/relationships/image" Target="../media/image57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79.png"/><Relationship Id="rId33" Type="http://schemas.openxmlformats.org/officeDocument/2006/relationships/image" Target="../media/image87.png"/><Relationship Id="rId38" Type="http://schemas.openxmlformats.org/officeDocument/2006/relationships/image" Target="../media/image92.png"/><Relationship Id="rId46" Type="http://schemas.openxmlformats.org/officeDocument/2006/relationships/image" Target="../media/image100.png"/><Relationship Id="rId20" Type="http://schemas.openxmlformats.org/officeDocument/2006/relationships/image" Target="../media/image74.png"/><Relationship Id="rId41" Type="http://schemas.openxmlformats.org/officeDocument/2006/relationships/image" Target="../media/image95.png"/><Relationship Id="rId54" Type="http://schemas.openxmlformats.org/officeDocument/2006/relationships/image" Target="../media/image10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28" Type="http://schemas.openxmlformats.org/officeDocument/2006/relationships/image" Target="../media/image82.png"/><Relationship Id="rId36" Type="http://schemas.openxmlformats.org/officeDocument/2006/relationships/image" Target="../media/image90.png"/><Relationship Id="rId49" Type="http://schemas.openxmlformats.org/officeDocument/2006/relationships/image" Target="../media/image103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26" Type="http://schemas.openxmlformats.org/officeDocument/2006/relationships/image" Target="../media/image133.png"/><Relationship Id="rId39" Type="http://schemas.openxmlformats.org/officeDocument/2006/relationships/image" Target="../media/image146.png"/><Relationship Id="rId21" Type="http://schemas.openxmlformats.org/officeDocument/2006/relationships/image" Target="../media/image128.png"/><Relationship Id="rId34" Type="http://schemas.openxmlformats.org/officeDocument/2006/relationships/image" Target="../media/image141.png"/><Relationship Id="rId42" Type="http://schemas.openxmlformats.org/officeDocument/2006/relationships/image" Target="../media/image149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6" Type="http://schemas.openxmlformats.org/officeDocument/2006/relationships/image" Target="../media/image123.png"/><Relationship Id="rId20" Type="http://schemas.openxmlformats.org/officeDocument/2006/relationships/image" Target="../media/image127.png"/><Relationship Id="rId29" Type="http://schemas.openxmlformats.org/officeDocument/2006/relationships/image" Target="../media/image136.png"/><Relationship Id="rId41" Type="http://schemas.openxmlformats.org/officeDocument/2006/relationships/image" Target="../media/image1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24" Type="http://schemas.openxmlformats.org/officeDocument/2006/relationships/image" Target="../media/image131.png"/><Relationship Id="rId32" Type="http://schemas.openxmlformats.org/officeDocument/2006/relationships/image" Target="../media/image139.png"/><Relationship Id="rId37" Type="http://schemas.openxmlformats.org/officeDocument/2006/relationships/image" Target="../media/image144.png"/><Relationship Id="rId40" Type="http://schemas.openxmlformats.org/officeDocument/2006/relationships/image" Target="../media/image147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23" Type="http://schemas.openxmlformats.org/officeDocument/2006/relationships/image" Target="../media/image130.png"/><Relationship Id="rId28" Type="http://schemas.openxmlformats.org/officeDocument/2006/relationships/image" Target="../media/image135.png"/><Relationship Id="rId36" Type="http://schemas.openxmlformats.org/officeDocument/2006/relationships/image" Target="../media/image143.png"/><Relationship Id="rId10" Type="http://schemas.openxmlformats.org/officeDocument/2006/relationships/image" Target="../media/image117.png"/><Relationship Id="rId19" Type="http://schemas.openxmlformats.org/officeDocument/2006/relationships/image" Target="../media/image126.png"/><Relationship Id="rId31" Type="http://schemas.openxmlformats.org/officeDocument/2006/relationships/image" Target="../media/image138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Relationship Id="rId22" Type="http://schemas.openxmlformats.org/officeDocument/2006/relationships/image" Target="../media/image129.png"/><Relationship Id="rId27" Type="http://schemas.openxmlformats.org/officeDocument/2006/relationships/image" Target="../media/image134.png"/><Relationship Id="rId30" Type="http://schemas.openxmlformats.org/officeDocument/2006/relationships/image" Target="../media/image137.png"/><Relationship Id="rId35" Type="http://schemas.openxmlformats.org/officeDocument/2006/relationships/image" Target="../media/image142.png"/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5" Type="http://schemas.openxmlformats.org/officeDocument/2006/relationships/image" Target="../media/image132.png"/><Relationship Id="rId33" Type="http://schemas.openxmlformats.org/officeDocument/2006/relationships/image" Target="../media/image140.png"/><Relationship Id="rId38" Type="http://schemas.openxmlformats.org/officeDocument/2006/relationships/image" Target="../media/image1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논리회로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641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9AA9A5B4-16C1-4EDF-3C1B-8B87CA052C6E}"/>
              </a:ext>
            </a:extLst>
          </p:cNvPr>
          <p:cNvSpPr>
            <a:spLocks/>
          </p:cNvSpPr>
          <p:nvPr/>
        </p:nvSpPr>
        <p:spPr>
          <a:xfrm>
            <a:off x="570719" y="1254392"/>
            <a:ext cx="2539902" cy="230334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Key Expansion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4A6D603-FF46-B91B-93AB-351F59EB39B2}"/>
              </a:ext>
            </a:extLst>
          </p:cNvPr>
          <p:cNvSpPr>
            <a:spLocks/>
          </p:cNvSpPr>
          <p:nvPr/>
        </p:nvSpPr>
        <p:spPr>
          <a:xfrm>
            <a:off x="699392" y="1647346"/>
            <a:ext cx="446811" cy="17154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14FBC60-6123-B5DE-CF5D-C923856F5A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464" y="1737181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𝟎𝟏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14FBC60-6123-B5DE-CF5D-C923856F5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8464" y="1737181"/>
                <a:ext cx="332258" cy="315275"/>
              </a:xfrm>
              <a:prstGeom prst="rect">
                <a:avLst/>
              </a:prstGeom>
              <a:blipFill>
                <a:blip r:embed="rId2"/>
                <a:stretch>
                  <a:fillRect l="-5357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AA99492-5B00-5C85-8A67-4F8C991D0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464" y="2152539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𝟎𝟐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AA99492-5B00-5C85-8A67-4F8C991D0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8464" y="2152539"/>
                <a:ext cx="332258" cy="315275"/>
              </a:xfrm>
              <a:prstGeom prst="rect">
                <a:avLst/>
              </a:prstGeom>
              <a:blipFill>
                <a:blip r:embed="rId3"/>
                <a:stretch>
                  <a:fillRect l="-5357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DA4404D-11BB-5023-A5FD-9E26C70611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816" y="2983255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𝟎𝟒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DA4404D-11BB-5023-A5FD-9E26C7061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4816" y="2983255"/>
                <a:ext cx="332258" cy="315275"/>
              </a:xfrm>
              <a:prstGeom prst="rect">
                <a:avLst/>
              </a:prstGeom>
              <a:blipFill>
                <a:blip r:embed="rId4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B8047B5-3951-41F8-453C-D4D7AEA404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816" y="2567897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𝟎𝟑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B8047B5-3951-41F8-453C-D4D7AEA40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4816" y="2567897"/>
                <a:ext cx="332258" cy="315275"/>
              </a:xfrm>
              <a:prstGeom prst="rect">
                <a:avLst/>
              </a:prstGeom>
              <a:blipFill>
                <a:blip r:embed="rId5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3" name="TextBox 1372">
            <a:extLst>
              <a:ext uri="{FF2B5EF4-FFF2-40B4-BE49-F238E27FC236}">
                <a16:creationId xmlns:a16="http://schemas.microsoft.com/office/drawing/2014/main" id="{58AAD98E-8D86-B62A-2BCE-64EA5CF2EDC4}"/>
              </a:ext>
            </a:extLst>
          </p:cNvPr>
          <p:cNvSpPr txBox="1">
            <a:spLocks/>
          </p:cNvSpPr>
          <p:nvPr/>
        </p:nvSpPr>
        <p:spPr>
          <a:xfrm>
            <a:off x="761547" y="1269275"/>
            <a:ext cx="32717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S 0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378" name="TextBox 1377">
            <a:extLst>
              <a:ext uri="{FF2B5EF4-FFF2-40B4-BE49-F238E27FC236}">
                <a16:creationId xmlns:a16="http://schemas.microsoft.com/office/drawing/2014/main" id="{5D17FD63-AAD4-548C-D325-2FD9BB2A10BF}"/>
              </a:ext>
            </a:extLst>
          </p:cNvPr>
          <p:cNvSpPr txBox="1">
            <a:spLocks/>
          </p:cNvSpPr>
          <p:nvPr/>
        </p:nvSpPr>
        <p:spPr>
          <a:xfrm>
            <a:off x="1362872" y="1267765"/>
            <a:ext cx="32717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S 1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379" name="TextBox 1378">
            <a:extLst>
              <a:ext uri="{FF2B5EF4-FFF2-40B4-BE49-F238E27FC236}">
                <a16:creationId xmlns:a16="http://schemas.microsoft.com/office/drawing/2014/main" id="{37018337-98C2-57F0-22AD-31285341D589}"/>
              </a:ext>
            </a:extLst>
          </p:cNvPr>
          <p:cNvSpPr txBox="1">
            <a:spLocks/>
          </p:cNvSpPr>
          <p:nvPr/>
        </p:nvSpPr>
        <p:spPr>
          <a:xfrm>
            <a:off x="1964970" y="1267764"/>
            <a:ext cx="32717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S 2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380" name="TextBox 1379">
            <a:extLst>
              <a:ext uri="{FF2B5EF4-FFF2-40B4-BE49-F238E27FC236}">
                <a16:creationId xmlns:a16="http://schemas.microsoft.com/office/drawing/2014/main" id="{D66F9F54-E4F1-6A33-AB86-5703FCF455CC}"/>
              </a:ext>
            </a:extLst>
          </p:cNvPr>
          <p:cNvSpPr txBox="1">
            <a:spLocks/>
          </p:cNvSpPr>
          <p:nvPr/>
        </p:nvSpPr>
        <p:spPr>
          <a:xfrm>
            <a:off x="2558989" y="1267764"/>
            <a:ext cx="32717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S 3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0B033-C8B0-7D6D-18DC-11C05BFF1AE9}"/>
              </a:ext>
            </a:extLst>
          </p:cNvPr>
          <p:cNvSpPr txBox="1"/>
          <p:nvPr/>
        </p:nvSpPr>
        <p:spPr>
          <a:xfrm>
            <a:off x="1617264" y="921073"/>
            <a:ext cx="44681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i_Key</a:t>
            </a:r>
            <a:endParaRPr lang="ko-KR" altLang="en-US" sz="14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D40459C-6645-E5CD-6FEF-4B091A37BED9}"/>
              </a:ext>
            </a:extLst>
          </p:cNvPr>
          <p:cNvSpPr txBox="1"/>
          <p:nvPr/>
        </p:nvSpPr>
        <p:spPr>
          <a:xfrm>
            <a:off x="8201704" y="1032021"/>
            <a:ext cx="124172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Next Round Key</a:t>
            </a:r>
            <a:endParaRPr lang="ko-KR" altLang="en-US" sz="14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BFDD3C-127B-BF9B-E5D0-52FA858BE6EB}"/>
              </a:ext>
            </a:extLst>
          </p:cNvPr>
          <p:cNvSpPr>
            <a:spLocks/>
          </p:cNvSpPr>
          <p:nvPr/>
        </p:nvSpPr>
        <p:spPr>
          <a:xfrm>
            <a:off x="1302366" y="1647345"/>
            <a:ext cx="446811" cy="17154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CCEFBF6-A6C7-2A4E-5411-F327F3C172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438" y="1737180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𝟎𝟏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CCEFBF6-A6C7-2A4E-5411-F327F3C17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1438" y="1737180"/>
                <a:ext cx="332258" cy="315275"/>
              </a:xfrm>
              <a:prstGeom prst="rect">
                <a:avLst/>
              </a:prstGeom>
              <a:blipFill>
                <a:blip r:embed="rId6"/>
                <a:stretch>
                  <a:fillRect l="-714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6107A406-AA6D-4EA4-5A93-8925C94BFC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438" y="2152538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𝟎𝟐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6107A406-AA6D-4EA4-5A93-8925C94BF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1438" y="2152538"/>
                <a:ext cx="332258" cy="315275"/>
              </a:xfrm>
              <a:prstGeom prst="rect">
                <a:avLst/>
              </a:prstGeom>
              <a:blipFill>
                <a:blip r:embed="rId7"/>
                <a:stretch>
                  <a:fillRect l="-714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D68641D8-0503-F8CE-BE5B-E06FE586C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7790" y="2983254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𝟎𝟒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D68641D8-0503-F8CE-BE5B-E06FE586C6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7790" y="2983254"/>
                <a:ext cx="332258" cy="315275"/>
              </a:xfrm>
              <a:prstGeom prst="rect">
                <a:avLst/>
              </a:prstGeom>
              <a:blipFill>
                <a:blip r:embed="rId4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B20B88A8-EF68-629E-0F52-8DAF7373FA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7790" y="2567896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𝟎𝟑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B20B88A8-EF68-629E-0F52-8DAF7373F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7790" y="2567896"/>
                <a:ext cx="332258" cy="315275"/>
              </a:xfrm>
              <a:prstGeom prst="rect">
                <a:avLst/>
              </a:prstGeom>
              <a:blipFill>
                <a:blip r:embed="rId5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직사각형 49">
            <a:extLst>
              <a:ext uri="{FF2B5EF4-FFF2-40B4-BE49-F238E27FC236}">
                <a16:creationId xmlns:a16="http://schemas.microsoft.com/office/drawing/2014/main" id="{8654F0A8-6FA2-F0E2-58E0-70739334EC98}"/>
              </a:ext>
            </a:extLst>
          </p:cNvPr>
          <p:cNvSpPr>
            <a:spLocks/>
          </p:cNvSpPr>
          <p:nvPr/>
        </p:nvSpPr>
        <p:spPr>
          <a:xfrm>
            <a:off x="1900591" y="1647344"/>
            <a:ext cx="446811" cy="17154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F420180-A6BC-AFC2-7F5F-01E01ABB9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9663" y="1737179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𝟎𝟏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F420180-A6BC-AFC2-7F5F-01E01ABB90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9663" y="1737179"/>
                <a:ext cx="332258" cy="315275"/>
              </a:xfrm>
              <a:prstGeom prst="rect">
                <a:avLst/>
              </a:prstGeom>
              <a:blipFill>
                <a:blip r:embed="rId2"/>
                <a:stretch>
                  <a:fillRect l="-5357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7800FD49-2059-B573-8D9F-3D0F0C52B9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9663" y="2152537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𝟎𝟐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7800FD49-2059-B573-8D9F-3D0F0C52B9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9663" y="2152537"/>
                <a:ext cx="332258" cy="315275"/>
              </a:xfrm>
              <a:prstGeom prst="rect">
                <a:avLst/>
              </a:prstGeom>
              <a:blipFill>
                <a:blip r:embed="rId3"/>
                <a:stretch>
                  <a:fillRect l="-5357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27D1BA1D-B606-79EF-EF77-B527205862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6015" y="2983253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𝟎𝟒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27D1BA1D-B606-79EF-EF77-B52720586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6015" y="2983253"/>
                <a:ext cx="332258" cy="315275"/>
              </a:xfrm>
              <a:prstGeom prst="rect">
                <a:avLst/>
              </a:prstGeom>
              <a:blipFill>
                <a:blip r:embed="rId4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4F955924-477A-4DA7-48B4-BEF63DC164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6015" y="2567895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𝟎𝟑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4F955924-477A-4DA7-48B4-BEF63DC164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6015" y="2567895"/>
                <a:ext cx="332258" cy="315275"/>
              </a:xfrm>
              <a:prstGeom prst="rect">
                <a:avLst/>
              </a:prstGeom>
              <a:blipFill>
                <a:blip r:embed="rId5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직사각형 55">
            <a:extLst>
              <a:ext uri="{FF2B5EF4-FFF2-40B4-BE49-F238E27FC236}">
                <a16:creationId xmlns:a16="http://schemas.microsoft.com/office/drawing/2014/main" id="{CBB737EA-3D13-27C0-2ECA-F8CCC682BF1B}"/>
              </a:ext>
            </a:extLst>
          </p:cNvPr>
          <p:cNvSpPr>
            <a:spLocks/>
          </p:cNvSpPr>
          <p:nvPr/>
        </p:nvSpPr>
        <p:spPr>
          <a:xfrm>
            <a:off x="2503565" y="1655553"/>
            <a:ext cx="446811" cy="17154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BE1F372E-186A-BD0A-C736-1CA2E88F0E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2637" y="1745388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𝟎𝟏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BE1F372E-186A-BD0A-C736-1CA2E88F0E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2637" y="1745388"/>
                <a:ext cx="332258" cy="315275"/>
              </a:xfrm>
              <a:prstGeom prst="rect">
                <a:avLst/>
              </a:prstGeom>
              <a:blipFill>
                <a:blip r:embed="rId8"/>
                <a:stretch>
                  <a:fillRect l="-5357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4C2E104-98D9-6433-A731-ACB5DAC5E5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2637" y="2160746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𝟎𝟐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4C2E104-98D9-6433-A731-ACB5DAC5E5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2637" y="2160746"/>
                <a:ext cx="332258" cy="315275"/>
              </a:xfrm>
              <a:prstGeom prst="rect">
                <a:avLst/>
              </a:prstGeom>
              <a:blipFill>
                <a:blip r:embed="rId9"/>
                <a:stretch>
                  <a:fillRect l="-5357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87B25B83-57A9-FBD7-9019-96280046CA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8989" y="2991462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𝟎𝟒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87B25B83-57A9-FBD7-9019-96280046CA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8989" y="2991462"/>
                <a:ext cx="332258" cy="315275"/>
              </a:xfrm>
              <a:prstGeom prst="rect">
                <a:avLst/>
              </a:prstGeom>
              <a:blipFill>
                <a:blip r:embed="rId10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4644C3F6-6F6E-6C32-4627-01C5279D7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8989" y="2576104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𝟎𝟑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4644C3F6-6F6E-6C32-4627-01C5279D78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8989" y="2576104"/>
                <a:ext cx="332258" cy="315275"/>
              </a:xfrm>
              <a:prstGeom prst="rect">
                <a:avLst/>
              </a:prstGeom>
              <a:blipFill>
                <a:blip r:embed="rId11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직사각형 61">
            <a:extLst>
              <a:ext uri="{FF2B5EF4-FFF2-40B4-BE49-F238E27FC236}">
                <a16:creationId xmlns:a16="http://schemas.microsoft.com/office/drawing/2014/main" id="{5C4BDE7D-1A8F-4ED1-3004-B3FD43564BE1}"/>
              </a:ext>
            </a:extLst>
          </p:cNvPr>
          <p:cNvSpPr/>
          <p:nvPr/>
        </p:nvSpPr>
        <p:spPr>
          <a:xfrm>
            <a:off x="7443338" y="1407122"/>
            <a:ext cx="2539902" cy="230334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5308C42-BFBF-667C-5D9D-128CA4A15EB3}"/>
              </a:ext>
            </a:extLst>
          </p:cNvPr>
          <p:cNvGrpSpPr/>
          <p:nvPr/>
        </p:nvGrpSpPr>
        <p:grpSpPr>
          <a:xfrm>
            <a:off x="7572011" y="1800076"/>
            <a:ext cx="446811" cy="1715409"/>
            <a:chOff x="674133" y="1523337"/>
            <a:chExt cx="446811" cy="1715409"/>
          </a:xfrm>
        </p:grpSpPr>
        <p:sp>
          <p:nvSpPr>
            <p:cNvPr id="1345" name="직사각형 1344">
              <a:extLst>
                <a:ext uri="{FF2B5EF4-FFF2-40B4-BE49-F238E27FC236}">
                  <a16:creationId xmlns:a16="http://schemas.microsoft.com/office/drawing/2014/main" id="{30E63FAC-DFD1-4363-31FB-C0FB27074D24}"/>
                </a:ext>
              </a:extLst>
            </p:cNvPr>
            <p:cNvSpPr>
              <a:spLocks/>
            </p:cNvSpPr>
            <p:nvPr/>
          </p:nvSpPr>
          <p:spPr>
            <a:xfrm>
              <a:off x="674133" y="1523337"/>
              <a:ext cx="446811" cy="17154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7" name="직사각형 1346">
                  <a:extLst>
                    <a:ext uri="{FF2B5EF4-FFF2-40B4-BE49-F238E27FC236}">
                      <a16:creationId xmlns:a16="http://schemas.microsoft.com/office/drawing/2014/main" id="{11BC5807-EE70-3D6E-B1AC-CFA9B0DA13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3205" y="1613172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47" name="직사각형 1346">
                  <a:extLst>
                    <a:ext uri="{FF2B5EF4-FFF2-40B4-BE49-F238E27FC236}">
                      <a16:creationId xmlns:a16="http://schemas.microsoft.com/office/drawing/2014/main" id="{11BC5807-EE70-3D6E-B1AC-CFA9B0DA13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3205" y="1613172"/>
                  <a:ext cx="332258" cy="315275"/>
                </a:xfrm>
                <a:prstGeom prst="rect">
                  <a:avLst/>
                </a:prstGeom>
                <a:blipFill>
                  <a:blip r:embed="rId12"/>
                  <a:stretch>
                    <a:fillRect l="-12727" b="-566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0" name="직사각형 1349">
                  <a:extLst>
                    <a:ext uri="{FF2B5EF4-FFF2-40B4-BE49-F238E27FC236}">
                      <a16:creationId xmlns:a16="http://schemas.microsoft.com/office/drawing/2014/main" id="{DA14EDA6-540A-157E-C0D1-164EF6A25E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3205" y="2028530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𝟕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0" name="직사각형 1349">
                  <a:extLst>
                    <a:ext uri="{FF2B5EF4-FFF2-40B4-BE49-F238E27FC236}">
                      <a16:creationId xmlns:a16="http://schemas.microsoft.com/office/drawing/2014/main" id="{DA14EDA6-540A-157E-C0D1-164EF6A25E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3205" y="2028530"/>
                  <a:ext cx="332258" cy="315275"/>
                </a:xfrm>
                <a:prstGeom prst="rect">
                  <a:avLst/>
                </a:prstGeom>
                <a:blipFill>
                  <a:blip r:embed="rId13"/>
                  <a:stretch>
                    <a:fillRect l="-5455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7" name="직사각형 1356">
                  <a:extLst>
                    <a:ext uri="{FF2B5EF4-FFF2-40B4-BE49-F238E27FC236}">
                      <a16:creationId xmlns:a16="http://schemas.microsoft.com/office/drawing/2014/main" id="{80219FC1-12CF-51BB-4EC7-AC71624CBA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9557" y="2859246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𝟕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7" name="직사각형 1356">
                  <a:extLst>
                    <a:ext uri="{FF2B5EF4-FFF2-40B4-BE49-F238E27FC236}">
                      <a16:creationId xmlns:a16="http://schemas.microsoft.com/office/drawing/2014/main" id="{80219FC1-12CF-51BB-4EC7-AC71624CBA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9557" y="2859246"/>
                  <a:ext cx="332258" cy="315275"/>
                </a:xfrm>
                <a:prstGeom prst="rect">
                  <a:avLst/>
                </a:prstGeom>
                <a:blipFill>
                  <a:blip r:embed="rId14"/>
                  <a:stretch>
                    <a:fillRect l="-12500" b="-566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8" name="직사각형 1357">
                  <a:extLst>
                    <a:ext uri="{FF2B5EF4-FFF2-40B4-BE49-F238E27FC236}">
                      <a16:creationId xmlns:a16="http://schemas.microsoft.com/office/drawing/2014/main" id="{830572BC-470D-7B6E-BAA5-B7EAF1A1F1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9557" y="2443888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𝟕𝟒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8" name="직사각형 1357">
                  <a:extLst>
                    <a:ext uri="{FF2B5EF4-FFF2-40B4-BE49-F238E27FC236}">
                      <a16:creationId xmlns:a16="http://schemas.microsoft.com/office/drawing/2014/main" id="{830572BC-470D-7B6E-BAA5-B7EAF1A1F1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9557" y="2443888"/>
                  <a:ext cx="332258" cy="315275"/>
                </a:xfrm>
                <a:prstGeom prst="rect">
                  <a:avLst/>
                </a:prstGeom>
                <a:blipFill>
                  <a:blip r:embed="rId15"/>
                  <a:stretch>
                    <a:fillRect l="-7143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59" name="TextBox 1358">
            <a:extLst>
              <a:ext uri="{FF2B5EF4-FFF2-40B4-BE49-F238E27FC236}">
                <a16:creationId xmlns:a16="http://schemas.microsoft.com/office/drawing/2014/main" id="{838B946F-F3E2-836E-340B-FF8D15E9583B}"/>
              </a:ext>
            </a:extLst>
          </p:cNvPr>
          <p:cNvSpPr txBox="1"/>
          <p:nvPr/>
        </p:nvSpPr>
        <p:spPr>
          <a:xfrm>
            <a:off x="7634166" y="1422005"/>
            <a:ext cx="32717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S 4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360" name="TextBox 1359">
            <a:extLst>
              <a:ext uri="{FF2B5EF4-FFF2-40B4-BE49-F238E27FC236}">
                <a16:creationId xmlns:a16="http://schemas.microsoft.com/office/drawing/2014/main" id="{59062F7E-B78F-9E5F-F7BD-1372F8950262}"/>
              </a:ext>
            </a:extLst>
          </p:cNvPr>
          <p:cNvSpPr txBox="1"/>
          <p:nvPr/>
        </p:nvSpPr>
        <p:spPr>
          <a:xfrm>
            <a:off x="8235491" y="1420495"/>
            <a:ext cx="32717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S 5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361" name="TextBox 1360">
            <a:extLst>
              <a:ext uri="{FF2B5EF4-FFF2-40B4-BE49-F238E27FC236}">
                <a16:creationId xmlns:a16="http://schemas.microsoft.com/office/drawing/2014/main" id="{2168DCCC-59EF-D1A9-4CA9-099A53C4E06C}"/>
              </a:ext>
            </a:extLst>
          </p:cNvPr>
          <p:cNvSpPr txBox="1"/>
          <p:nvPr/>
        </p:nvSpPr>
        <p:spPr>
          <a:xfrm>
            <a:off x="8837589" y="1420494"/>
            <a:ext cx="32717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S 6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363" name="TextBox 1362">
            <a:extLst>
              <a:ext uri="{FF2B5EF4-FFF2-40B4-BE49-F238E27FC236}">
                <a16:creationId xmlns:a16="http://schemas.microsoft.com/office/drawing/2014/main" id="{5BE17024-76A3-F119-8C14-BAFD8F3C01E5}"/>
              </a:ext>
            </a:extLst>
          </p:cNvPr>
          <p:cNvSpPr txBox="1"/>
          <p:nvPr/>
        </p:nvSpPr>
        <p:spPr>
          <a:xfrm>
            <a:off x="9431608" y="1420494"/>
            <a:ext cx="32717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S 7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grpSp>
        <p:nvGrpSpPr>
          <p:cNvPr id="1364" name="그룹 1363">
            <a:extLst>
              <a:ext uri="{FF2B5EF4-FFF2-40B4-BE49-F238E27FC236}">
                <a16:creationId xmlns:a16="http://schemas.microsoft.com/office/drawing/2014/main" id="{1F0BD397-E62C-42BC-04F0-61CBCC3D8EA9}"/>
              </a:ext>
            </a:extLst>
          </p:cNvPr>
          <p:cNvGrpSpPr/>
          <p:nvPr/>
        </p:nvGrpSpPr>
        <p:grpSpPr>
          <a:xfrm>
            <a:off x="8174985" y="1800075"/>
            <a:ext cx="446811" cy="1715409"/>
            <a:chOff x="674133" y="1523337"/>
            <a:chExt cx="446811" cy="1715409"/>
          </a:xfrm>
        </p:grpSpPr>
        <p:sp>
          <p:nvSpPr>
            <p:cNvPr id="1365" name="직사각형 1364">
              <a:extLst>
                <a:ext uri="{FF2B5EF4-FFF2-40B4-BE49-F238E27FC236}">
                  <a16:creationId xmlns:a16="http://schemas.microsoft.com/office/drawing/2014/main" id="{B6F12119-2D30-50B5-1C9A-11DC6DE4008D}"/>
                </a:ext>
              </a:extLst>
            </p:cNvPr>
            <p:cNvSpPr>
              <a:spLocks/>
            </p:cNvSpPr>
            <p:nvPr/>
          </p:nvSpPr>
          <p:spPr>
            <a:xfrm>
              <a:off x="674133" y="1523337"/>
              <a:ext cx="446811" cy="17154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7" name="직사각형 1366">
              <a:extLst>
                <a:ext uri="{FF2B5EF4-FFF2-40B4-BE49-F238E27FC236}">
                  <a16:creationId xmlns:a16="http://schemas.microsoft.com/office/drawing/2014/main" id="{874E8AB4-E9CE-E70F-F03F-5A432284E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205" y="1613172"/>
              <a:ext cx="332258" cy="31527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8" name="직사각형 1367">
                  <a:extLst>
                    <a:ext uri="{FF2B5EF4-FFF2-40B4-BE49-F238E27FC236}">
                      <a16:creationId xmlns:a16="http://schemas.microsoft.com/office/drawing/2014/main" id="{DF77B080-5815-3C1B-83DB-349E43A06B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3205" y="2028530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</m:oMath>
                  </a14:m>
                  <a:r>
                    <a:rPr lang="en-US" altLang="ko-KR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</mc:Choice>
          <mc:Fallback xmlns="">
            <p:sp>
              <p:nvSpPr>
                <p:cNvPr id="1368" name="직사각형 1367">
                  <a:extLst>
                    <a:ext uri="{FF2B5EF4-FFF2-40B4-BE49-F238E27FC236}">
                      <a16:creationId xmlns:a16="http://schemas.microsoft.com/office/drawing/2014/main" id="{DF77B080-5815-3C1B-83DB-349E43A06B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3205" y="2028530"/>
                  <a:ext cx="332258" cy="315275"/>
                </a:xfrm>
                <a:prstGeom prst="rect">
                  <a:avLst/>
                </a:prstGeom>
                <a:blipFill>
                  <a:blip r:embed="rId16"/>
                  <a:stretch>
                    <a:fillRect l="-5455" t="-1887" r="-20000" b="-16981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1" name="직사각형 1370">
                  <a:extLst>
                    <a:ext uri="{FF2B5EF4-FFF2-40B4-BE49-F238E27FC236}">
                      <a16:creationId xmlns:a16="http://schemas.microsoft.com/office/drawing/2014/main" id="{F922B930-B21D-70FC-3F28-B51A7D4A81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9557" y="2859246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𝑿𝑿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71" name="직사각형 1370">
                  <a:extLst>
                    <a:ext uri="{FF2B5EF4-FFF2-40B4-BE49-F238E27FC236}">
                      <a16:creationId xmlns:a16="http://schemas.microsoft.com/office/drawing/2014/main" id="{F922B930-B21D-70FC-3F28-B51A7D4A81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9557" y="2859246"/>
                  <a:ext cx="332258" cy="315275"/>
                </a:xfrm>
                <a:prstGeom prst="rect">
                  <a:avLst/>
                </a:prstGeom>
                <a:blipFill>
                  <a:blip r:embed="rId17"/>
                  <a:stretch>
                    <a:fillRect l="-125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2" name="직사각형 1371">
                  <a:extLst>
                    <a:ext uri="{FF2B5EF4-FFF2-40B4-BE49-F238E27FC236}">
                      <a16:creationId xmlns:a16="http://schemas.microsoft.com/office/drawing/2014/main" id="{D7FE2C97-CDB8-C4E5-D6EC-578F7EC00D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9557" y="2443888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</m:oMath>
                  </a14:m>
                  <a:r>
                    <a:rPr lang="en-US" altLang="ko-KR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</mc:Choice>
          <mc:Fallback xmlns="">
            <p:sp>
              <p:nvSpPr>
                <p:cNvPr id="1372" name="직사각형 1371">
                  <a:extLst>
                    <a:ext uri="{FF2B5EF4-FFF2-40B4-BE49-F238E27FC236}">
                      <a16:creationId xmlns:a16="http://schemas.microsoft.com/office/drawing/2014/main" id="{D7FE2C97-CDB8-C4E5-D6EC-578F7EC00D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9557" y="2443888"/>
                  <a:ext cx="332258" cy="315275"/>
                </a:xfrm>
                <a:prstGeom prst="rect">
                  <a:avLst/>
                </a:prstGeom>
                <a:blipFill>
                  <a:blip r:embed="rId18"/>
                  <a:stretch>
                    <a:fillRect l="-5357" t="-1887" r="-17857" b="-16981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81" name="그룹 1380">
            <a:extLst>
              <a:ext uri="{FF2B5EF4-FFF2-40B4-BE49-F238E27FC236}">
                <a16:creationId xmlns:a16="http://schemas.microsoft.com/office/drawing/2014/main" id="{4578207C-AD30-5686-56BA-07350EEB2D1F}"/>
              </a:ext>
            </a:extLst>
          </p:cNvPr>
          <p:cNvGrpSpPr/>
          <p:nvPr/>
        </p:nvGrpSpPr>
        <p:grpSpPr>
          <a:xfrm>
            <a:off x="8773210" y="1800074"/>
            <a:ext cx="446811" cy="1715409"/>
            <a:chOff x="674133" y="1523337"/>
            <a:chExt cx="446811" cy="1715409"/>
          </a:xfrm>
        </p:grpSpPr>
        <p:sp>
          <p:nvSpPr>
            <p:cNvPr id="1382" name="직사각형 1381">
              <a:extLst>
                <a:ext uri="{FF2B5EF4-FFF2-40B4-BE49-F238E27FC236}">
                  <a16:creationId xmlns:a16="http://schemas.microsoft.com/office/drawing/2014/main" id="{42A4A79C-EF24-A069-7871-13939113E1C5}"/>
                </a:ext>
              </a:extLst>
            </p:cNvPr>
            <p:cNvSpPr>
              <a:spLocks/>
            </p:cNvSpPr>
            <p:nvPr/>
          </p:nvSpPr>
          <p:spPr>
            <a:xfrm>
              <a:off x="674133" y="1523337"/>
              <a:ext cx="446811" cy="17154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3" name="직사각형 1382">
                  <a:extLst>
                    <a:ext uri="{FF2B5EF4-FFF2-40B4-BE49-F238E27FC236}">
                      <a16:creationId xmlns:a16="http://schemas.microsoft.com/office/drawing/2014/main" id="{F2CD7307-8B9A-2278-C258-2D4392D5F1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3205" y="1613172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</m:oMath>
                  </a14:m>
                  <a:r>
                    <a:rPr lang="en-US" altLang="ko-KR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</mc:Choice>
          <mc:Fallback xmlns="">
            <p:sp>
              <p:nvSpPr>
                <p:cNvPr id="1383" name="직사각형 1382">
                  <a:extLst>
                    <a:ext uri="{FF2B5EF4-FFF2-40B4-BE49-F238E27FC236}">
                      <a16:creationId xmlns:a16="http://schemas.microsoft.com/office/drawing/2014/main" id="{F2CD7307-8B9A-2278-C258-2D4392D5F1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3205" y="1613172"/>
                  <a:ext cx="332258" cy="315275"/>
                </a:xfrm>
                <a:prstGeom prst="rect">
                  <a:avLst/>
                </a:prstGeom>
                <a:blipFill>
                  <a:blip r:embed="rId19"/>
                  <a:stretch>
                    <a:fillRect l="-5455" t="-1887" r="-20000" b="-15094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4" name="직사각형 1383">
                  <a:extLst>
                    <a:ext uri="{FF2B5EF4-FFF2-40B4-BE49-F238E27FC236}">
                      <a16:creationId xmlns:a16="http://schemas.microsoft.com/office/drawing/2014/main" id="{5062A5AC-B918-649C-94DD-5FE26F4A1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3205" y="2028530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𝑿𝑿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84" name="직사각형 1383">
                  <a:extLst>
                    <a:ext uri="{FF2B5EF4-FFF2-40B4-BE49-F238E27FC236}">
                      <a16:creationId xmlns:a16="http://schemas.microsoft.com/office/drawing/2014/main" id="{5062A5AC-B918-649C-94DD-5FE26F4A18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3205" y="2028530"/>
                  <a:ext cx="332258" cy="315275"/>
                </a:xfrm>
                <a:prstGeom prst="rect">
                  <a:avLst/>
                </a:prstGeom>
                <a:blipFill>
                  <a:blip r:embed="rId20"/>
                  <a:stretch>
                    <a:fillRect l="-12727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5" name="직사각형 1384">
                  <a:extLst>
                    <a:ext uri="{FF2B5EF4-FFF2-40B4-BE49-F238E27FC236}">
                      <a16:creationId xmlns:a16="http://schemas.microsoft.com/office/drawing/2014/main" id="{6497C77C-5881-18E3-E402-2D35165055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9557" y="2859246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𝑿𝑿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85" name="직사각형 1384">
                  <a:extLst>
                    <a:ext uri="{FF2B5EF4-FFF2-40B4-BE49-F238E27FC236}">
                      <a16:creationId xmlns:a16="http://schemas.microsoft.com/office/drawing/2014/main" id="{6497C77C-5881-18E3-E402-2D35165055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9557" y="2859246"/>
                  <a:ext cx="332258" cy="315275"/>
                </a:xfrm>
                <a:prstGeom prst="rect">
                  <a:avLst/>
                </a:prstGeom>
                <a:blipFill>
                  <a:blip r:embed="rId21"/>
                  <a:stretch>
                    <a:fillRect l="-10714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6" name="직사각형 1385">
                  <a:extLst>
                    <a:ext uri="{FF2B5EF4-FFF2-40B4-BE49-F238E27FC236}">
                      <a16:creationId xmlns:a16="http://schemas.microsoft.com/office/drawing/2014/main" id="{FE7A1529-327C-1A04-FCD0-C87AA05ED2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9557" y="2443888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</m:oMath>
                  </a14:m>
                  <a:r>
                    <a:rPr lang="en-US" altLang="ko-KR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</mc:Choice>
          <mc:Fallback xmlns="">
            <p:sp>
              <p:nvSpPr>
                <p:cNvPr id="1386" name="직사각형 1385">
                  <a:extLst>
                    <a:ext uri="{FF2B5EF4-FFF2-40B4-BE49-F238E27FC236}">
                      <a16:creationId xmlns:a16="http://schemas.microsoft.com/office/drawing/2014/main" id="{FE7A1529-327C-1A04-FCD0-C87AA05ED2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9557" y="2443888"/>
                  <a:ext cx="332258" cy="315275"/>
                </a:xfrm>
                <a:prstGeom prst="rect">
                  <a:avLst/>
                </a:prstGeom>
                <a:blipFill>
                  <a:blip r:embed="rId18"/>
                  <a:stretch>
                    <a:fillRect l="-5357" t="-1887" r="-17857" b="-16981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87" name="그룹 1386">
            <a:extLst>
              <a:ext uri="{FF2B5EF4-FFF2-40B4-BE49-F238E27FC236}">
                <a16:creationId xmlns:a16="http://schemas.microsoft.com/office/drawing/2014/main" id="{E12CB436-EB5A-FDC6-4C1E-B2C9BB8E33C3}"/>
              </a:ext>
            </a:extLst>
          </p:cNvPr>
          <p:cNvGrpSpPr/>
          <p:nvPr/>
        </p:nvGrpSpPr>
        <p:grpSpPr>
          <a:xfrm>
            <a:off x="9376184" y="1808283"/>
            <a:ext cx="446811" cy="1715409"/>
            <a:chOff x="674133" y="1523337"/>
            <a:chExt cx="446811" cy="1715409"/>
          </a:xfrm>
        </p:grpSpPr>
        <p:sp>
          <p:nvSpPr>
            <p:cNvPr id="1388" name="직사각형 1387">
              <a:extLst>
                <a:ext uri="{FF2B5EF4-FFF2-40B4-BE49-F238E27FC236}">
                  <a16:creationId xmlns:a16="http://schemas.microsoft.com/office/drawing/2014/main" id="{657B5C57-437A-EFA0-3A4B-6288E0932A40}"/>
                </a:ext>
              </a:extLst>
            </p:cNvPr>
            <p:cNvSpPr>
              <a:spLocks/>
            </p:cNvSpPr>
            <p:nvPr/>
          </p:nvSpPr>
          <p:spPr>
            <a:xfrm>
              <a:off x="674133" y="1523337"/>
              <a:ext cx="446811" cy="17154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9" name="직사각형 1388">
                  <a:extLst>
                    <a:ext uri="{FF2B5EF4-FFF2-40B4-BE49-F238E27FC236}">
                      <a16:creationId xmlns:a16="http://schemas.microsoft.com/office/drawing/2014/main" id="{92AEE3F2-A978-C4BE-85D3-8F4A3A9E94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3205" y="1613172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𝑿𝑿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89" name="직사각형 1388">
                  <a:extLst>
                    <a:ext uri="{FF2B5EF4-FFF2-40B4-BE49-F238E27FC236}">
                      <a16:creationId xmlns:a16="http://schemas.microsoft.com/office/drawing/2014/main" id="{92AEE3F2-A978-C4BE-85D3-8F4A3A9E94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3205" y="1613172"/>
                  <a:ext cx="332258" cy="315275"/>
                </a:xfrm>
                <a:prstGeom prst="rect">
                  <a:avLst/>
                </a:prstGeom>
                <a:blipFill>
                  <a:blip r:embed="rId20"/>
                  <a:stretch>
                    <a:fillRect l="-12727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0" name="직사각형 1389">
                  <a:extLst>
                    <a:ext uri="{FF2B5EF4-FFF2-40B4-BE49-F238E27FC236}">
                      <a16:creationId xmlns:a16="http://schemas.microsoft.com/office/drawing/2014/main" id="{9D5E74BD-1A31-0D23-EE0F-609F282CDC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3205" y="2028530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𝑿𝑿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90" name="직사각형 1389">
                  <a:extLst>
                    <a:ext uri="{FF2B5EF4-FFF2-40B4-BE49-F238E27FC236}">
                      <a16:creationId xmlns:a16="http://schemas.microsoft.com/office/drawing/2014/main" id="{9D5E74BD-1A31-0D23-EE0F-609F282CDC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3205" y="2028530"/>
                  <a:ext cx="332258" cy="315275"/>
                </a:xfrm>
                <a:prstGeom prst="rect">
                  <a:avLst/>
                </a:prstGeom>
                <a:blipFill>
                  <a:blip r:embed="rId22"/>
                  <a:stretch>
                    <a:fillRect l="-12727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1" name="직사각형 1390">
                  <a:extLst>
                    <a:ext uri="{FF2B5EF4-FFF2-40B4-BE49-F238E27FC236}">
                      <a16:creationId xmlns:a16="http://schemas.microsoft.com/office/drawing/2014/main" id="{AA489FEE-03EC-50ED-C314-A7F652421B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9557" y="2859246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</m:oMath>
                  </a14:m>
                  <a:r>
                    <a:rPr lang="en-US" altLang="ko-KR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</mc:Choice>
          <mc:Fallback xmlns="">
            <p:sp>
              <p:nvSpPr>
                <p:cNvPr id="1391" name="직사각형 1390">
                  <a:extLst>
                    <a:ext uri="{FF2B5EF4-FFF2-40B4-BE49-F238E27FC236}">
                      <a16:creationId xmlns:a16="http://schemas.microsoft.com/office/drawing/2014/main" id="{AA489FEE-03EC-50ED-C314-A7F652421B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9557" y="2859246"/>
                  <a:ext cx="332258" cy="315275"/>
                </a:xfrm>
                <a:prstGeom prst="rect">
                  <a:avLst/>
                </a:prstGeom>
                <a:blipFill>
                  <a:blip r:embed="rId23"/>
                  <a:stretch>
                    <a:fillRect l="-5357" t="-1923" r="-17857" b="-17308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2" name="직사각형 1391">
                  <a:extLst>
                    <a:ext uri="{FF2B5EF4-FFF2-40B4-BE49-F238E27FC236}">
                      <a16:creationId xmlns:a16="http://schemas.microsoft.com/office/drawing/2014/main" id="{56503230-BB84-0109-8A61-FCC5CC1519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9557" y="2443888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𝑿𝑿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92" name="직사각형 1391">
                  <a:extLst>
                    <a:ext uri="{FF2B5EF4-FFF2-40B4-BE49-F238E27FC236}">
                      <a16:creationId xmlns:a16="http://schemas.microsoft.com/office/drawing/2014/main" id="{56503230-BB84-0109-8A61-FCC5CC1519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9557" y="2443888"/>
                  <a:ext cx="332258" cy="315275"/>
                </a:xfrm>
                <a:prstGeom prst="rect">
                  <a:avLst/>
                </a:prstGeom>
                <a:blipFill>
                  <a:blip r:embed="rId24"/>
                  <a:stretch>
                    <a:fillRect l="-125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C6B0DBC-4425-201F-A0B1-6029DADD375B}"/>
              </a:ext>
            </a:extLst>
          </p:cNvPr>
          <p:cNvSpPr>
            <a:spLocks/>
          </p:cNvSpPr>
          <p:nvPr/>
        </p:nvSpPr>
        <p:spPr>
          <a:xfrm>
            <a:off x="1216973" y="4176500"/>
            <a:ext cx="446811" cy="17154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B08C0D97-A133-AE58-B427-467558E6F7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45" y="4266335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𝟎𝟏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B08C0D97-A133-AE58-B427-467558E6F7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6045" y="4266335"/>
                <a:ext cx="332258" cy="315275"/>
              </a:xfrm>
              <a:prstGeom prst="rect">
                <a:avLst/>
              </a:prstGeom>
              <a:blipFill>
                <a:blip r:embed="rId6"/>
                <a:stretch>
                  <a:fillRect l="-714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0697164F-1F32-C4A6-6248-BC9C71CA3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45" y="4681693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𝟎𝟐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0697164F-1F32-C4A6-6248-BC9C71CA3E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6045" y="4681693"/>
                <a:ext cx="332258" cy="315275"/>
              </a:xfrm>
              <a:prstGeom prst="rect">
                <a:avLst/>
              </a:prstGeom>
              <a:blipFill>
                <a:blip r:embed="rId7"/>
                <a:stretch>
                  <a:fillRect l="-714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EF83A7B4-A3A3-92F5-6CA2-CA0E9C2EE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2397" y="5512409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𝟎𝟒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EF83A7B4-A3A3-92F5-6CA2-CA0E9C2EE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2397" y="5512409"/>
                <a:ext cx="332258" cy="315275"/>
              </a:xfrm>
              <a:prstGeom prst="rect">
                <a:avLst/>
              </a:prstGeom>
              <a:blipFill>
                <a:blip r:embed="rId4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533B9555-238B-C41A-280F-55A2C4AB6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2397" y="5097051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𝟎𝟑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533B9555-238B-C41A-280F-55A2C4AB6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2397" y="5097051"/>
                <a:ext cx="332258" cy="315275"/>
              </a:xfrm>
              <a:prstGeom prst="rect">
                <a:avLst/>
              </a:prstGeom>
              <a:blipFill>
                <a:blip r:embed="rId5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681850AE-F24B-7F47-C3F9-4801E34618B7}"/>
              </a:ext>
            </a:extLst>
          </p:cNvPr>
          <p:cNvSpPr txBox="1"/>
          <p:nvPr/>
        </p:nvSpPr>
        <p:spPr>
          <a:xfrm>
            <a:off x="1279128" y="3798429"/>
            <a:ext cx="32717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S 0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1F441E40-DAE4-C56C-F82B-101D9A219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317867"/>
              </p:ext>
            </p:extLst>
          </p:nvPr>
        </p:nvGraphicFramePr>
        <p:xfrm>
          <a:off x="6271014" y="5152470"/>
          <a:ext cx="585273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273">
                  <a:extLst>
                    <a:ext uri="{9D8B030D-6E8A-4147-A177-3AD203B41FA5}">
                      <a16:colId xmlns:a16="http://schemas.microsoft.com/office/drawing/2014/main" val="41732354"/>
                    </a:ext>
                  </a:extLst>
                </a:gridCol>
                <a:gridCol w="585273">
                  <a:extLst>
                    <a:ext uri="{9D8B030D-6E8A-4147-A177-3AD203B41FA5}">
                      <a16:colId xmlns:a16="http://schemas.microsoft.com/office/drawing/2014/main" val="2481519247"/>
                    </a:ext>
                  </a:extLst>
                </a:gridCol>
                <a:gridCol w="585273">
                  <a:extLst>
                    <a:ext uri="{9D8B030D-6E8A-4147-A177-3AD203B41FA5}">
                      <a16:colId xmlns:a16="http://schemas.microsoft.com/office/drawing/2014/main" val="313032273"/>
                    </a:ext>
                  </a:extLst>
                </a:gridCol>
                <a:gridCol w="585273">
                  <a:extLst>
                    <a:ext uri="{9D8B030D-6E8A-4147-A177-3AD203B41FA5}">
                      <a16:colId xmlns:a16="http://schemas.microsoft.com/office/drawing/2014/main" val="1331569976"/>
                    </a:ext>
                  </a:extLst>
                </a:gridCol>
                <a:gridCol w="585273">
                  <a:extLst>
                    <a:ext uri="{9D8B030D-6E8A-4147-A177-3AD203B41FA5}">
                      <a16:colId xmlns:a16="http://schemas.microsoft.com/office/drawing/2014/main" val="1266003246"/>
                    </a:ext>
                  </a:extLst>
                </a:gridCol>
                <a:gridCol w="585273">
                  <a:extLst>
                    <a:ext uri="{9D8B030D-6E8A-4147-A177-3AD203B41FA5}">
                      <a16:colId xmlns:a16="http://schemas.microsoft.com/office/drawing/2014/main" val="3772334832"/>
                    </a:ext>
                  </a:extLst>
                </a:gridCol>
                <a:gridCol w="585273">
                  <a:extLst>
                    <a:ext uri="{9D8B030D-6E8A-4147-A177-3AD203B41FA5}">
                      <a16:colId xmlns:a16="http://schemas.microsoft.com/office/drawing/2014/main" val="1935624348"/>
                    </a:ext>
                  </a:extLst>
                </a:gridCol>
                <a:gridCol w="585273">
                  <a:extLst>
                    <a:ext uri="{9D8B030D-6E8A-4147-A177-3AD203B41FA5}">
                      <a16:colId xmlns:a16="http://schemas.microsoft.com/office/drawing/2014/main" val="3042409846"/>
                    </a:ext>
                  </a:extLst>
                </a:gridCol>
                <a:gridCol w="585273">
                  <a:extLst>
                    <a:ext uri="{9D8B030D-6E8A-4147-A177-3AD203B41FA5}">
                      <a16:colId xmlns:a16="http://schemas.microsoft.com/office/drawing/2014/main" val="3497762973"/>
                    </a:ext>
                  </a:extLst>
                </a:gridCol>
                <a:gridCol w="585273">
                  <a:extLst>
                    <a:ext uri="{9D8B030D-6E8A-4147-A177-3AD203B41FA5}">
                      <a16:colId xmlns:a16="http://schemas.microsoft.com/office/drawing/2014/main" val="2606686363"/>
                    </a:ext>
                  </a:extLst>
                </a:gridCol>
              </a:tblGrid>
              <a:tr h="280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0x01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0x02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0x04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0x08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0x10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0x20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0x40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0x80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0x1B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0x36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310321"/>
                  </a:ext>
                </a:extLst>
              </a:tr>
              <a:tr h="280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812420"/>
                  </a:ext>
                </a:extLst>
              </a:tr>
              <a:tr h="28078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234151"/>
                  </a:ext>
                </a:extLst>
              </a:tr>
              <a:tr h="28078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99968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712C94D2-E72D-3F65-3DFE-A1DF4DAFC6C7}"/>
              </a:ext>
            </a:extLst>
          </p:cNvPr>
          <p:cNvSpPr txBox="1"/>
          <p:nvPr/>
        </p:nvSpPr>
        <p:spPr>
          <a:xfrm>
            <a:off x="8852153" y="6360598"/>
            <a:ext cx="126694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Round Constants</a:t>
            </a:r>
            <a:endParaRPr lang="ko-KR" altLang="en-US" sz="14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DD40960-7800-15D5-B045-9173E2CE6D52}"/>
              </a:ext>
            </a:extLst>
          </p:cNvPr>
          <p:cNvSpPr>
            <a:spLocks/>
          </p:cNvSpPr>
          <p:nvPr/>
        </p:nvSpPr>
        <p:spPr>
          <a:xfrm>
            <a:off x="3972454" y="1531544"/>
            <a:ext cx="446811" cy="17154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6C8DE21C-0078-DDF4-11FD-496854D3B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526" y="1621379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𝟎𝟒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6C8DE21C-0078-DDF4-11FD-496854D3B9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1526" y="1621379"/>
                <a:ext cx="332258" cy="315275"/>
              </a:xfrm>
              <a:prstGeom prst="rect">
                <a:avLst/>
              </a:prstGeom>
              <a:blipFill>
                <a:blip r:embed="rId25"/>
                <a:stretch>
                  <a:fillRect l="-714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94D0593-3522-6961-BDF4-9902F0807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526" y="2036737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𝟎𝟏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94D0593-3522-6961-BDF4-9902F08072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1526" y="2036737"/>
                <a:ext cx="332258" cy="315275"/>
              </a:xfrm>
              <a:prstGeom prst="rect">
                <a:avLst/>
              </a:prstGeom>
              <a:blipFill>
                <a:blip r:embed="rId26"/>
                <a:stretch>
                  <a:fillRect l="-714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1A3C1DA6-89CC-5EE7-C08B-E52B3DAB47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7878" y="2867453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𝟎𝟑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1A3C1DA6-89CC-5EE7-C08B-E52B3DAB47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27878" y="2867453"/>
                <a:ext cx="332258" cy="315275"/>
              </a:xfrm>
              <a:prstGeom prst="rect">
                <a:avLst/>
              </a:prstGeom>
              <a:blipFill>
                <a:blip r:embed="rId5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93A814D9-413F-081A-5A83-BB09C8D8B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7878" y="2452095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𝟎𝟐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93A814D9-413F-081A-5A83-BB09C8D8B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27878" y="2452095"/>
                <a:ext cx="332258" cy="315275"/>
              </a:xfrm>
              <a:prstGeom prst="rect">
                <a:avLst/>
              </a:prstGeom>
              <a:blipFill>
                <a:blip r:embed="rId27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13C0FC2F-D82D-1FD2-B1BF-C0EA9B36F76A}"/>
              </a:ext>
            </a:extLst>
          </p:cNvPr>
          <p:cNvSpPr txBox="1"/>
          <p:nvPr/>
        </p:nvSpPr>
        <p:spPr>
          <a:xfrm>
            <a:off x="1712623" y="4832265"/>
            <a:ext cx="4468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0" i="0" dirty="0">
                <a:solidFill>
                  <a:srgbClr val="333333"/>
                </a:solidFill>
                <a:effectLst/>
                <a:latin typeface="Noto Sans Demilight"/>
              </a:rPr>
              <a:t>⊕</a:t>
            </a:r>
            <a:endParaRPr lang="ko-KR" altLang="en-US" sz="20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1B9F5CA-29A7-8B7D-CD7B-5765C4607344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2950376" y="2513258"/>
            <a:ext cx="1001506" cy="52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화살표: 오른쪽으로 구부러짐 116">
            <a:extLst>
              <a:ext uri="{FF2B5EF4-FFF2-40B4-BE49-F238E27FC236}">
                <a16:creationId xmlns:a16="http://schemas.microsoft.com/office/drawing/2014/main" id="{5879D8F9-69E9-2CE6-8D09-60D6930C06B2}"/>
              </a:ext>
            </a:extLst>
          </p:cNvPr>
          <p:cNvSpPr/>
          <p:nvPr/>
        </p:nvSpPr>
        <p:spPr bwMode="auto">
          <a:xfrm rot="10800000">
            <a:off x="4492457" y="1667984"/>
            <a:ext cx="330364" cy="1426110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ko-KR" alt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4F85C32-7C78-8F7B-DE17-A0036B85EC2F}"/>
              </a:ext>
            </a:extLst>
          </p:cNvPr>
          <p:cNvSpPr txBox="1"/>
          <p:nvPr/>
        </p:nvSpPr>
        <p:spPr>
          <a:xfrm>
            <a:off x="3184369" y="2020132"/>
            <a:ext cx="71000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RotWord</a:t>
            </a:r>
            <a:endParaRPr lang="ko-KR" altLang="en-US" sz="14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3ACBC7E-F371-88E2-D016-0F10CF4DEAC1}"/>
              </a:ext>
            </a:extLst>
          </p:cNvPr>
          <p:cNvSpPr>
            <a:spLocks/>
          </p:cNvSpPr>
          <p:nvPr/>
        </p:nvSpPr>
        <p:spPr>
          <a:xfrm>
            <a:off x="2208273" y="4176500"/>
            <a:ext cx="446811" cy="17154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48B2EEDF-111F-8888-8BE9-39B67AA3E6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7345" y="4266335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48B2EEDF-111F-8888-8BE9-39B67AA3E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7345" y="4266335"/>
                <a:ext cx="332258" cy="315275"/>
              </a:xfrm>
              <a:prstGeom prst="rect">
                <a:avLst/>
              </a:prstGeom>
              <a:blipFill>
                <a:blip r:embed="rId12"/>
                <a:stretch>
                  <a:fillRect l="-12727" b="-566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F3B849D9-3018-AF90-390A-76ECE25E64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7345" y="4681693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𝟕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𝒄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F3B849D9-3018-AF90-390A-76ECE25E64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7345" y="4681693"/>
                <a:ext cx="332258" cy="315275"/>
              </a:xfrm>
              <a:prstGeom prst="rect">
                <a:avLst/>
              </a:prstGeom>
              <a:blipFill>
                <a:blip r:embed="rId28"/>
                <a:stretch>
                  <a:fillRect l="-5455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AD76C131-7EB9-81E8-0E45-1831402C0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3697" y="5512409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𝟕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AD76C131-7EB9-81E8-0E45-1831402C09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3697" y="5512409"/>
                <a:ext cx="332258" cy="315275"/>
              </a:xfrm>
              <a:prstGeom prst="rect">
                <a:avLst/>
              </a:prstGeom>
              <a:blipFill>
                <a:blip r:embed="rId29"/>
                <a:stretch>
                  <a:fillRect l="-8929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886CE775-82AE-114C-835E-B3AEA3E593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3697" y="5097051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𝟕𝟕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886CE775-82AE-114C-835E-B3AEA3E593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3697" y="5097051"/>
                <a:ext cx="332258" cy="315275"/>
              </a:xfrm>
              <a:prstGeom prst="rect">
                <a:avLst/>
              </a:prstGeom>
              <a:blipFill>
                <a:blip r:embed="rId30"/>
                <a:stretch>
                  <a:fillRect l="-5357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8EA83E79-4F81-B73A-5243-83045B32F5CA}"/>
              </a:ext>
            </a:extLst>
          </p:cNvPr>
          <p:cNvCxnSpPr>
            <a:cxnSpLocks/>
            <a:stCxn id="87" idx="2"/>
            <a:endCxn id="119" idx="0"/>
          </p:cNvCxnSpPr>
          <p:nvPr/>
        </p:nvCxnSpPr>
        <p:spPr>
          <a:xfrm rot="5400000">
            <a:off x="2848997" y="2829636"/>
            <a:ext cx="929547" cy="176418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E12C7FD7-8304-F7E4-2C79-8445E0FDCD1F}"/>
              </a:ext>
            </a:extLst>
          </p:cNvPr>
          <p:cNvSpPr txBox="1"/>
          <p:nvPr/>
        </p:nvSpPr>
        <p:spPr>
          <a:xfrm>
            <a:off x="2701711" y="4832265"/>
            <a:ext cx="4468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0" i="0" dirty="0">
                <a:solidFill>
                  <a:srgbClr val="333333"/>
                </a:solidFill>
                <a:effectLst/>
                <a:latin typeface="Noto Sans Demilight"/>
              </a:rPr>
              <a:t>⊕</a:t>
            </a:r>
            <a:endParaRPr lang="ko-KR" altLang="en-US" sz="2000" dirty="0"/>
          </a:p>
        </p:txBody>
      </p:sp>
      <p:sp>
        <p:nvSpPr>
          <p:cNvPr id="1408" name="직사각형 1407">
            <a:extLst>
              <a:ext uri="{FF2B5EF4-FFF2-40B4-BE49-F238E27FC236}">
                <a16:creationId xmlns:a16="http://schemas.microsoft.com/office/drawing/2014/main" id="{5317A5D8-8DFF-3E48-77A6-1FD1B548AA7B}"/>
              </a:ext>
            </a:extLst>
          </p:cNvPr>
          <p:cNvSpPr>
            <a:spLocks/>
          </p:cNvSpPr>
          <p:nvPr/>
        </p:nvSpPr>
        <p:spPr>
          <a:xfrm>
            <a:off x="3192972" y="4176499"/>
            <a:ext cx="446811" cy="17154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9" name="직사각형 1408">
                <a:extLst>
                  <a:ext uri="{FF2B5EF4-FFF2-40B4-BE49-F238E27FC236}">
                    <a16:creationId xmlns:a16="http://schemas.microsoft.com/office/drawing/2014/main" id="{F1110BE3-D6C9-93D0-B2BE-128D6888FA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2044" y="4266334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𝟎𝟏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09" name="직사각형 1408">
                <a:extLst>
                  <a:ext uri="{FF2B5EF4-FFF2-40B4-BE49-F238E27FC236}">
                    <a16:creationId xmlns:a16="http://schemas.microsoft.com/office/drawing/2014/main" id="{F1110BE3-D6C9-93D0-B2BE-128D6888F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52044" y="4266334"/>
                <a:ext cx="332258" cy="315275"/>
              </a:xfrm>
              <a:prstGeom prst="rect">
                <a:avLst/>
              </a:prstGeom>
              <a:blipFill>
                <a:blip r:embed="rId2"/>
                <a:stretch>
                  <a:fillRect l="-5357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0" name="직사각형 1409">
                <a:extLst>
                  <a:ext uri="{FF2B5EF4-FFF2-40B4-BE49-F238E27FC236}">
                    <a16:creationId xmlns:a16="http://schemas.microsoft.com/office/drawing/2014/main" id="{BD44CE53-2110-5BE8-251E-E2F6D91A8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2044" y="4681692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10" name="직사각형 1409">
                <a:extLst>
                  <a:ext uri="{FF2B5EF4-FFF2-40B4-BE49-F238E27FC236}">
                    <a16:creationId xmlns:a16="http://schemas.microsoft.com/office/drawing/2014/main" id="{BD44CE53-2110-5BE8-251E-E2F6D91A8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52044" y="4681692"/>
                <a:ext cx="332258" cy="31527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1" name="직사각형 1410">
                <a:extLst>
                  <a:ext uri="{FF2B5EF4-FFF2-40B4-BE49-F238E27FC236}">
                    <a16:creationId xmlns:a16="http://schemas.microsoft.com/office/drawing/2014/main" id="{D49A48A9-2207-E80D-BCDF-8B9E6A32B8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8396" y="5512408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11" name="직사각형 1410">
                <a:extLst>
                  <a:ext uri="{FF2B5EF4-FFF2-40B4-BE49-F238E27FC236}">
                    <a16:creationId xmlns:a16="http://schemas.microsoft.com/office/drawing/2014/main" id="{D49A48A9-2207-E80D-BCDF-8B9E6A32B8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8396" y="5512408"/>
                <a:ext cx="332258" cy="31527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2" name="직사각형 1411">
                <a:extLst>
                  <a:ext uri="{FF2B5EF4-FFF2-40B4-BE49-F238E27FC236}">
                    <a16:creationId xmlns:a16="http://schemas.microsoft.com/office/drawing/2014/main" id="{EEC9CF45-34D1-A1FD-505F-242057EB78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8396" y="5097050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12" name="직사각형 1411">
                <a:extLst>
                  <a:ext uri="{FF2B5EF4-FFF2-40B4-BE49-F238E27FC236}">
                    <a16:creationId xmlns:a16="http://schemas.microsoft.com/office/drawing/2014/main" id="{EEC9CF45-34D1-A1FD-505F-242057EB78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8396" y="5097050"/>
                <a:ext cx="332258" cy="31527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3" name="TextBox 1422">
            <a:extLst>
              <a:ext uri="{FF2B5EF4-FFF2-40B4-BE49-F238E27FC236}">
                <a16:creationId xmlns:a16="http://schemas.microsoft.com/office/drawing/2014/main" id="{01548D96-2ED7-EAE0-9B32-8D5126A333B6}"/>
              </a:ext>
            </a:extLst>
          </p:cNvPr>
          <p:cNvSpPr txBox="1"/>
          <p:nvPr/>
        </p:nvSpPr>
        <p:spPr>
          <a:xfrm>
            <a:off x="3253478" y="3793166"/>
            <a:ext cx="32717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R 0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24" name="직사각형 1423">
            <a:extLst>
              <a:ext uri="{FF2B5EF4-FFF2-40B4-BE49-F238E27FC236}">
                <a16:creationId xmlns:a16="http://schemas.microsoft.com/office/drawing/2014/main" id="{2D9A89D2-D99D-0585-8FC8-AAD944881C03}"/>
              </a:ext>
            </a:extLst>
          </p:cNvPr>
          <p:cNvSpPr>
            <a:spLocks/>
          </p:cNvSpPr>
          <p:nvPr/>
        </p:nvSpPr>
        <p:spPr>
          <a:xfrm>
            <a:off x="4330735" y="4170808"/>
            <a:ext cx="446811" cy="17154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5" name="직사각형 1424">
                <a:extLst>
                  <a:ext uri="{FF2B5EF4-FFF2-40B4-BE49-F238E27FC236}">
                    <a16:creationId xmlns:a16="http://schemas.microsoft.com/office/drawing/2014/main" id="{C0BCD52C-AE04-3D7E-D240-E307E8E0B7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9807" y="4260643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25" name="직사각형 1424">
                <a:extLst>
                  <a:ext uri="{FF2B5EF4-FFF2-40B4-BE49-F238E27FC236}">
                    <a16:creationId xmlns:a16="http://schemas.microsoft.com/office/drawing/2014/main" id="{C0BCD52C-AE04-3D7E-D240-E307E8E0B7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9807" y="4260643"/>
                <a:ext cx="332258" cy="315275"/>
              </a:xfrm>
              <a:prstGeom prst="rect">
                <a:avLst/>
              </a:prstGeom>
              <a:blipFill>
                <a:blip r:embed="rId33"/>
                <a:stretch>
                  <a:fillRect l="-12500" b="-566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6" name="직사각형 1425">
                <a:extLst>
                  <a:ext uri="{FF2B5EF4-FFF2-40B4-BE49-F238E27FC236}">
                    <a16:creationId xmlns:a16="http://schemas.microsoft.com/office/drawing/2014/main" id="{F8BF4B8B-FC2C-D112-FD51-EFD7D0C86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9807" y="4676001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𝟕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𝒆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26" name="직사각형 1425">
                <a:extLst>
                  <a:ext uri="{FF2B5EF4-FFF2-40B4-BE49-F238E27FC236}">
                    <a16:creationId xmlns:a16="http://schemas.microsoft.com/office/drawing/2014/main" id="{F8BF4B8B-FC2C-D112-FD51-EFD7D0C86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9807" y="4676001"/>
                <a:ext cx="332258" cy="315275"/>
              </a:xfrm>
              <a:prstGeom prst="rect">
                <a:avLst/>
              </a:prstGeom>
              <a:blipFill>
                <a:blip r:embed="rId34"/>
                <a:stretch>
                  <a:fillRect l="-5357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7" name="직사각형 1426">
                <a:extLst>
                  <a:ext uri="{FF2B5EF4-FFF2-40B4-BE49-F238E27FC236}">
                    <a16:creationId xmlns:a16="http://schemas.microsoft.com/office/drawing/2014/main" id="{1914A35E-1199-02F6-5A22-67B1FE0743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6159" y="5506717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𝟕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27" name="직사각형 1426">
                <a:extLst>
                  <a:ext uri="{FF2B5EF4-FFF2-40B4-BE49-F238E27FC236}">
                    <a16:creationId xmlns:a16="http://schemas.microsoft.com/office/drawing/2014/main" id="{1914A35E-1199-02F6-5A22-67B1FE074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6159" y="5506717"/>
                <a:ext cx="332258" cy="315275"/>
              </a:xfrm>
              <a:prstGeom prst="rect">
                <a:avLst/>
              </a:prstGeom>
              <a:blipFill>
                <a:blip r:embed="rId35"/>
                <a:stretch>
                  <a:fillRect l="-12727" b="-566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8" name="직사각형 1427">
                <a:extLst>
                  <a:ext uri="{FF2B5EF4-FFF2-40B4-BE49-F238E27FC236}">
                    <a16:creationId xmlns:a16="http://schemas.microsoft.com/office/drawing/2014/main" id="{54F7C0CA-1F3F-C136-6F88-6C540F3316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6159" y="5091359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𝟕𝟒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28" name="직사각형 1427">
                <a:extLst>
                  <a:ext uri="{FF2B5EF4-FFF2-40B4-BE49-F238E27FC236}">
                    <a16:creationId xmlns:a16="http://schemas.microsoft.com/office/drawing/2014/main" id="{54F7C0CA-1F3F-C136-6F88-6C540F331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6159" y="5091359"/>
                <a:ext cx="332258" cy="315275"/>
              </a:xfrm>
              <a:prstGeom prst="rect">
                <a:avLst/>
              </a:prstGeom>
              <a:blipFill>
                <a:blip r:embed="rId36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9" name="TextBox 1428">
            <a:extLst>
              <a:ext uri="{FF2B5EF4-FFF2-40B4-BE49-F238E27FC236}">
                <a16:creationId xmlns:a16="http://schemas.microsoft.com/office/drawing/2014/main" id="{884200BD-74E9-25C9-31EA-1CA6A5E9B907}"/>
              </a:ext>
            </a:extLst>
          </p:cNvPr>
          <p:cNvSpPr txBox="1"/>
          <p:nvPr/>
        </p:nvSpPr>
        <p:spPr>
          <a:xfrm>
            <a:off x="3878891" y="4723037"/>
            <a:ext cx="400219" cy="45660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3200" b="1" dirty="0">
                <a:latin typeface="Times New Roman" panose="02020603050405020304" pitchFamily="18" charset="0"/>
                <a:ea typeface="맑은 고딕" panose="020B0503020000020004" pitchFamily="50" charset="-127"/>
              </a:rPr>
              <a:t>=</a:t>
            </a:r>
            <a:endParaRPr lang="ko-KR" altLang="en-US" sz="3200" b="1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30" name="TextBox 1429">
            <a:extLst>
              <a:ext uri="{FF2B5EF4-FFF2-40B4-BE49-F238E27FC236}">
                <a16:creationId xmlns:a16="http://schemas.microsoft.com/office/drawing/2014/main" id="{687BC159-AA26-31BD-F2B5-FABA1E1E5E79}"/>
              </a:ext>
            </a:extLst>
          </p:cNvPr>
          <p:cNvSpPr txBox="1"/>
          <p:nvPr/>
        </p:nvSpPr>
        <p:spPr>
          <a:xfrm>
            <a:off x="4419265" y="3800684"/>
            <a:ext cx="32717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S 4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432" name="연결선: 꺾임 1431">
            <a:extLst>
              <a:ext uri="{FF2B5EF4-FFF2-40B4-BE49-F238E27FC236}">
                <a16:creationId xmlns:a16="http://schemas.microsoft.com/office/drawing/2014/main" id="{AABCA9FF-F37F-DBB7-219E-879E5FF5595C}"/>
              </a:ext>
            </a:extLst>
          </p:cNvPr>
          <p:cNvCxnSpPr>
            <a:cxnSpLocks/>
            <a:stCxn id="1424" idx="3"/>
            <a:endCxn id="1345" idx="1"/>
          </p:cNvCxnSpPr>
          <p:nvPr/>
        </p:nvCxnSpPr>
        <p:spPr>
          <a:xfrm flipV="1">
            <a:off x="4777546" y="2657781"/>
            <a:ext cx="2794465" cy="2370732"/>
          </a:xfrm>
          <a:prstGeom prst="bentConnector3">
            <a:avLst>
              <a:gd name="adj1" fmla="val 323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8" name="TextBox 1437">
            <a:extLst>
              <a:ext uri="{FF2B5EF4-FFF2-40B4-BE49-F238E27FC236}">
                <a16:creationId xmlns:a16="http://schemas.microsoft.com/office/drawing/2014/main" id="{8D99C384-73EC-5064-8F76-5D87B1F201E2}"/>
              </a:ext>
            </a:extLst>
          </p:cNvPr>
          <p:cNvSpPr txBox="1"/>
          <p:nvPr/>
        </p:nvSpPr>
        <p:spPr>
          <a:xfrm>
            <a:off x="10003256" y="1298036"/>
            <a:ext cx="17202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333333"/>
                </a:solidFill>
                <a:latin typeface="Noto Sans Demilight"/>
              </a:rPr>
              <a:t>S 1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oto Sans Demilight"/>
              </a:rPr>
              <a:t>⊕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oto Sans Demilight"/>
              </a:rPr>
              <a:t>S 4 = S 5</a:t>
            </a:r>
            <a:endParaRPr lang="ko-KR" altLang="en-US" sz="2000" dirty="0"/>
          </a:p>
        </p:txBody>
      </p:sp>
      <p:sp>
        <p:nvSpPr>
          <p:cNvPr id="1439" name="TextBox 1438">
            <a:extLst>
              <a:ext uri="{FF2B5EF4-FFF2-40B4-BE49-F238E27FC236}">
                <a16:creationId xmlns:a16="http://schemas.microsoft.com/office/drawing/2014/main" id="{F9AA6360-2054-BC47-D5E6-29688FD1AEFA}"/>
              </a:ext>
            </a:extLst>
          </p:cNvPr>
          <p:cNvSpPr txBox="1"/>
          <p:nvPr/>
        </p:nvSpPr>
        <p:spPr>
          <a:xfrm>
            <a:off x="9985134" y="2094164"/>
            <a:ext cx="17383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333333"/>
                </a:solidFill>
                <a:latin typeface="Noto Sans Demilight"/>
              </a:rPr>
              <a:t>S 3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oto Sans Demilight"/>
              </a:rPr>
              <a:t>⊕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oto Sans Demilight"/>
              </a:rPr>
              <a:t>S 6 = S 7</a:t>
            </a:r>
            <a:endParaRPr lang="ko-KR" altLang="en-US" sz="2000" dirty="0"/>
          </a:p>
        </p:txBody>
      </p:sp>
      <p:sp>
        <p:nvSpPr>
          <p:cNvPr id="1440" name="TextBox 1439">
            <a:extLst>
              <a:ext uri="{FF2B5EF4-FFF2-40B4-BE49-F238E27FC236}">
                <a16:creationId xmlns:a16="http://schemas.microsoft.com/office/drawing/2014/main" id="{19B24B69-F95A-0BEC-3E49-2454793B977A}"/>
              </a:ext>
            </a:extLst>
          </p:cNvPr>
          <p:cNvSpPr txBox="1"/>
          <p:nvPr/>
        </p:nvSpPr>
        <p:spPr>
          <a:xfrm>
            <a:off x="9994195" y="1698063"/>
            <a:ext cx="17293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333333"/>
                </a:solidFill>
                <a:latin typeface="Noto Sans Demilight"/>
              </a:rPr>
              <a:t>S 2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oto Sans Demilight"/>
              </a:rPr>
              <a:t>⊕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oto Sans Demilight"/>
              </a:rPr>
              <a:t>S 5 = S 6</a:t>
            </a:r>
            <a:endParaRPr lang="ko-KR" altLang="en-US" sz="2000" dirty="0"/>
          </a:p>
        </p:txBody>
      </p:sp>
      <p:sp>
        <p:nvSpPr>
          <p:cNvPr id="1451" name="TextBox 1450">
            <a:extLst>
              <a:ext uri="{FF2B5EF4-FFF2-40B4-BE49-F238E27FC236}">
                <a16:creationId xmlns:a16="http://schemas.microsoft.com/office/drawing/2014/main" id="{74E507AA-5106-1946-12C5-66FA1512394E}"/>
              </a:ext>
            </a:extLst>
          </p:cNvPr>
          <p:cNvSpPr txBox="1"/>
          <p:nvPr/>
        </p:nvSpPr>
        <p:spPr>
          <a:xfrm>
            <a:off x="7958637" y="6621654"/>
            <a:ext cx="312687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* Round</a:t>
            </a:r>
            <a:r>
              <a:rPr lang="ko-KR" altLang="en-US" sz="11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에 따라 </a:t>
            </a:r>
            <a:r>
              <a:rPr lang="en-US" altLang="ko-KR" sz="11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Round Constants</a:t>
            </a:r>
            <a:r>
              <a:rPr lang="ko-KR" altLang="en-US" sz="11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는 다르게 적용됨 </a:t>
            </a:r>
            <a:r>
              <a:rPr lang="en-US" altLang="ko-KR" sz="11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*</a:t>
            </a:r>
            <a:endParaRPr lang="ko-KR" altLang="en-US" sz="11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52" name="TextBox 1451">
            <a:extLst>
              <a:ext uri="{FF2B5EF4-FFF2-40B4-BE49-F238E27FC236}">
                <a16:creationId xmlns:a16="http://schemas.microsoft.com/office/drawing/2014/main" id="{58C39CBE-CB02-4856-3CDB-82B1F813E730}"/>
              </a:ext>
            </a:extLst>
          </p:cNvPr>
          <p:cNvSpPr txBox="1"/>
          <p:nvPr/>
        </p:nvSpPr>
        <p:spPr>
          <a:xfrm>
            <a:off x="3177171" y="3394431"/>
            <a:ext cx="71000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SubWord</a:t>
            </a:r>
            <a:endParaRPr lang="ko-KR" altLang="en-US" sz="14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457" name="연결선: 꺾임 1456">
            <a:extLst>
              <a:ext uri="{FF2B5EF4-FFF2-40B4-BE49-F238E27FC236}">
                <a16:creationId xmlns:a16="http://schemas.microsoft.com/office/drawing/2014/main" id="{B487632E-9E96-2A4D-23A6-6EF0F99504FB}"/>
              </a:ext>
            </a:extLst>
          </p:cNvPr>
          <p:cNvCxnSpPr>
            <a:cxnSpLocks/>
            <a:stCxn id="84" idx="1"/>
            <a:endCxn id="1408" idx="2"/>
          </p:cNvCxnSpPr>
          <p:nvPr/>
        </p:nvCxnSpPr>
        <p:spPr>
          <a:xfrm rot="10800000" flipV="1">
            <a:off x="3416378" y="5762070"/>
            <a:ext cx="2854636" cy="129838"/>
          </a:xfrm>
          <a:prstGeom prst="bentConnector4">
            <a:avLst>
              <a:gd name="adj1" fmla="val 13022"/>
              <a:gd name="adj2" fmla="val 64557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" name="TextBox 1458">
            <a:extLst>
              <a:ext uri="{FF2B5EF4-FFF2-40B4-BE49-F238E27FC236}">
                <a16:creationId xmlns:a16="http://schemas.microsoft.com/office/drawing/2014/main" id="{F5C37E77-C211-493D-F996-D9EAE790AFAC}"/>
              </a:ext>
            </a:extLst>
          </p:cNvPr>
          <p:cNvSpPr txBox="1"/>
          <p:nvPr/>
        </p:nvSpPr>
        <p:spPr>
          <a:xfrm>
            <a:off x="6407098" y="4806610"/>
            <a:ext cx="32717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R 0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60" name="TextBox 1459">
            <a:extLst>
              <a:ext uri="{FF2B5EF4-FFF2-40B4-BE49-F238E27FC236}">
                <a16:creationId xmlns:a16="http://schemas.microsoft.com/office/drawing/2014/main" id="{A9BB9829-4EFC-C100-3B1E-DC5A87780A91}"/>
              </a:ext>
            </a:extLst>
          </p:cNvPr>
          <p:cNvSpPr txBox="1"/>
          <p:nvPr/>
        </p:nvSpPr>
        <p:spPr>
          <a:xfrm>
            <a:off x="6995436" y="4806610"/>
            <a:ext cx="32717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R 1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61" name="TextBox 1460">
            <a:extLst>
              <a:ext uri="{FF2B5EF4-FFF2-40B4-BE49-F238E27FC236}">
                <a16:creationId xmlns:a16="http://schemas.microsoft.com/office/drawing/2014/main" id="{777E9443-5686-D7A3-D178-9E9B56042DAD}"/>
              </a:ext>
            </a:extLst>
          </p:cNvPr>
          <p:cNvSpPr txBox="1"/>
          <p:nvPr/>
        </p:nvSpPr>
        <p:spPr>
          <a:xfrm>
            <a:off x="7576148" y="4806610"/>
            <a:ext cx="32717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R 2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62" name="TextBox 1461">
            <a:extLst>
              <a:ext uri="{FF2B5EF4-FFF2-40B4-BE49-F238E27FC236}">
                <a16:creationId xmlns:a16="http://schemas.microsoft.com/office/drawing/2014/main" id="{1888073F-E98C-3BB9-348A-A76B64EC2925}"/>
              </a:ext>
            </a:extLst>
          </p:cNvPr>
          <p:cNvSpPr txBox="1"/>
          <p:nvPr/>
        </p:nvSpPr>
        <p:spPr>
          <a:xfrm>
            <a:off x="8157862" y="4806610"/>
            <a:ext cx="32717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R 3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63" name="TextBox 1462">
            <a:extLst>
              <a:ext uri="{FF2B5EF4-FFF2-40B4-BE49-F238E27FC236}">
                <a16:creationId xmlns:a16="http://schemas.microsoft.com/office/drawing/2014/main" id="{9BD9F3ED-882F-09CA-00C6-E0E2131DFD90}"/>
              </a:ext>
            </a:extLst>
          </p:cNvPr>
          <p:cNvSpPr txBox="1"/>
          <p:nvPr/>
        </p:nvSpPr>
        <p:spPr>
          <a:xfrm>
            <a:off x="8739576" y="4819447"/>
            <a:ext cx="32717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R 4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64" name="TextBox 1463">
            <a:extLst>
              <a:ext uri="{FF2B5EF4-FFF2-40B4-BE49-F238E27FC236}">
                <a16:creationId xmlns:a16="http://schemas.microsoft.com/office/drawing/2014/main" id="{FFB05A26-E973-7A01-43E2-46CB27E74ADB}"/>
              </a:ext>
            </a:extLst>
          </p:cNvPr>
          <p:cNvSpPr txBox="1"/>
          <p:nvPr/>
        </p:nvSpPr>
        <p:spPr>
          <a:xfrm>
            <a:off x="9321676" y="4829311"/>
            <a:ext cx="32717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R 5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65" name="TextBox 1464">
            <a:extLst>
              <a:ext uri="{FF2B5EF4-FFF2-40B4-BE49-F238E27FC236}">
                <a16:creationId xmlns:a16="http://schemas.microsoft.com/office/drawing/2014/main" id="{7ED7991F-2D44-F27A-64E8-1128E0596A57}"/>
              </a:ext>
            </a:extLst>
          </p:cNvPr>
          <p:cNvSpPr txBox="1"/>
          <p:nvPr/>
        </p:nvSpPr>
        <p:spPr>
          <a:xfrm>
            <a:off x="9904478" y="4823411"/>
            <a:ext cx="32717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R 6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66" name="TextBox 1465">
            <a:extLst>
              <a:ext uri="{FF2B5EF4-FFF2-40B4-BE49-F238E27FC236}">
                <a16:creationId xmlns:a16="http://schemas.microsoft.com/office/drawing/2014/main" id="{A30E3C2D-63E6-7FFE-0C05-FEE2039F475E}"/>
              </a:ext>
            </a:extLst>
          </p:cNvPr>
          <p:cNvSpPr txBox="1"/>
          <p:nvPr/>
        </p:nvSpPr>
        <p:spPr>
          <a:xfrm>
            <a:off x="10489342" y="4829311"/>
            <a:ext cx="32717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R 7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67" name="TextBox 1466">
            <a:extLst>
              <a:ext uri="{FF2B5EF4-FFF2-40B4-BE49-F238E27FC236}">
                <a16:creationId xmlns:a16="http://schemas.microsoft.com/office/drawing/2014/main" id="{660DE287-A412-1325-457D-170EE8C10E39}"/>
              </a:ext>
            </a:extLst>
          </p:cNvPr>
          <p:cNvSpPr txBox="1"/>
          <p:nvPr/>
        </p:nvSpPr>
        <p:spPr>
          <a:xfrm>
            <a:off x="11072010" y="4835933"/>
            <a:ext cx="32717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R 8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68" name="TextBox 1467">
            <a:extLst>
              <a:ext uri="{FF2B5EF4-FFF2-40B4-BE49-F238E27FC236}">
                <a16:creationId xmlns:a16="http://schemas.microsoft.com/office/drawing/2014/main" id="{7F5F0CBA-63ED-6106-2186-60EC9021E66A}"/>
              </a:ext>
            </a:extLst>
          </p:cNvPr>
          <p:cNvSpPr txBox="1"/>
          <p:nvPr/>
        </p:nvSpPr>
        <p:spPr>
          <a:xfrm>
            <a:off x="11658034" y="4819447"/>
            <a:ext cx="32717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R 9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776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3C76B109-EA6D-3A41-27D7-62D84DD63E2B}"/>
                  </a:ext>
                </a:extLst>
              </p:cNvPr>
              <p:cNvSpPr/>
              <p:nvPr/>
            </p:nvSpPr>
            <p:spPr bwMode="auto">
              <a:xfrm>
                <a:off x="2730434" y="2240782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3C76B109-EA6D-3A41-27D7-62D84DD63E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0434" y="2240782"/>
                <a:ext cx="753627" cy="75362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BDCFC9-2A99-DB37-E1A7-1BD3847B8207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484061" y="2617596"/>
            <a:ext cx="121856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8B91555-BED8-FC49-5BA0-18E0FBF80FE2}"/>
                  </a:ext>
                </a:extLst>
              </p:cNvPr>
              <p:cNvSpPr/>
              <p:nvPr/>
            </p:nvSpPr>
            <p:spPr bwMode="auto">
              <a:xfrm>
                <a:off x="4702628" y="2240782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W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8B91555-BED8-FC49-5BA0-18E0FBF80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02628" y="2240782"/>
                <a:ext cx="753627" cy="75362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E5163F20-E431-E6AB-21E5-C0210DFA20E7}"/>
                  </a:ext>
                </a:extLst>
              </p:cNvPr>
              <p:cNvSpPr/>
              <p:nvPr/>
            </p:nvSpPr>
            <p:spPr bwMode="auto">
              <a:xfrm>
                <a:off x="823964" y="2240782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E5163F20-E431-E6AB-21E5-C0210DFA2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964" y="2240782"/>
                <a:ext cx="753627" cy="75362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978FD11-739A-0BF4-8390-D06943A3595D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1577591" y="2617596"/>
            <a:ext cx="1185705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4A9BCA-78AB-69C2-E6FF-1BAC10358072}"/>
                  </a:ext>
                </a:extLst>
              </p:cNvPr>
              <p:cNvSpPr txBox="1"/>
              <p:nvPr/>
            </p:nvSpPr>
            <p:spPr>
              <a:xfrm>
                <a:off x="1783174" y="2240782"/>
                <a:ext cx="7416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E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M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ko-KR" altLang="en-US" dirty="0" err="1"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4A9BCA-78AB-69C2-E6FF-1BAC10358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174" y="2240782"/>
                <a:ext cx="741677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15054-2AD6-1121-C426-8DD6952FB165}"/>
                  </a:ext>
                </a:extLst>
              </p:cNvPr>
              <p:cNvSpPr txBox="1"/>
              <p:nvPr/>
            </p:nvSpPr>
            <p:spPr>
              <a:xfrm>
                <a:off x="3689644" y="2240782"/>
                <a:ext cx="8074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M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W</m:t>
                          </m:r>
                        </m:sub>
                      </m:sSub>
                    </m:oMath>
                  </m:oMathPara>
                </a14:m>
                <a:endParaRPr lang="ko-KR" altLang="en-US" dirty="0" err="1"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15054-2AD6-1121-C426-8DD6952FB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644" y="2240782"/>
                <a:ext cx="807401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A0A5DE6-34CE-5D17-AA89-68D36342323D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5456255" y="2617596"/>
            <a:ext cx="121856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4E0C180-7F01-28F9-45F1-A35D773E7CD8}"/>
                  </a:ext>
                </a:extLst>
              </p:cNvPr>
              <p:cNvSpPr/>
              <p:nvPr/>
            </p:nvSpPr>
            <p:spPr bwMode="auto">
              <a:xfrm>
                <a:off x="6674822" y="2240782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W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4E0C180-7F01-28F9-45F1-A35D773E7C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74822" y="2240782"/>
                <a:ext cx="753627" cy="753627"/>
              </a:xfrm>
              <a:prstGeom prst="ellipse">
                <a:avLst/>
              </a:prstGeom>
              <a:blipFill>
                <a:blip r:embed="rId7"/>
                <a:stretch>
                  <a:fillRect l="-16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083B8F-5FE4-5DA3-0415-C51DDEC816C5}"/>
                  </a:ext>
                </a:extLst>
              </p:cNvPr>
              <p:cNvSpPr txBox="1"/>
              <p:nvPr/>
            </p:nvSpPr>
            <p:spPr>
              <a:xfrm>
                <a:off x="5780075" y="2240782"/>
                <a:ext cx="5709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𝑠</m:t>
                      </m:r>
                    </m:oMath>
                  </m:oMathPara>
                </a14:m>
                <a:endParaRPr lang="ko-KR" altLang="en-US" dirty="0" err="1"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083B8F-5FE4-5DA3-0415-C51DDEC81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075" y="2240782"/>
                <a:ext cx="5709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E5F8D6A2-85A0-6FB9-A5E5-0638E28F5BD7}"/>
                  </a:ext>
                </a:extLst>
              </p:cNvPr>
              <p:cNvSpPr/>
              <p:nvPr/>
            </p:nvSpPr>
            <p:spPr bwMode="auto">
              <a:xfrm>
                <a:off x="8571433" y="2240782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E5F8D6A2-85A0-6FB9-A5E5-0638E28F5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71433" y="2240782"/>
                <a:ext cx="753627" cy="75362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1B3AE5D-51D6-8658-D733-56A15EFBF09F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9325060" y="2617596"/>
            <a:ext cx="121856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4AEA1D74-D38A-4927-A7BE-63873269F0C8}"/>
                  </a:ext>
                </a:extLst>
              </p:cNvPr>
              <p:cNvSpPr/>
              <p:nvPr/>
            </p:nvSpPr>
            <p:spPr bwMode="auto">
              <a:xfrm>
                <a:off x="10543627" y="2240782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W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4AEA1D74-D38A-4927-A7BE-63873269F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43627" y="2240782"/>
                <a:ext cx="753627" cy="75362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497469-42A8-8A77-AF88-CEBCE8ABDE86}"/>
              </a:ext>
            </a:extLst>
          </p:cNvPr>
          <p:cNvCxnSpPr>
            <a:cxnSpLocks/>
          </p:cNvCxnSpPr>
          <p:nvPr/>
        </p:nvCxnSpPr>
        <p:spPr>
          <a:xfrm>
            <a:off x="7418590" y="2617596"/>
            <a:ext cx="1185705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52C0FE-9205-8E82-A86C-1325B738F001}"/>
                  </a:ext>
                </a:extLst>
              </p:cNvPr>
              <p:cNvSpPr txBox="1"/>
              <p:nvPr/>
            </p:nvSpPr>
            <p:spPr>
              <a:xfrm>
                <a:off x="7596240" y="2240782"/>
                <a:ext cx="8298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W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ko-KR" altLang="en-US" dirty="0" err="1"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52C0FE-9205-8E82-A86C-1325B738F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240" y="2240782"/>
                <a:ext cx="829843" cy="369332"/>
              </a:xfrm>
              <a:prstGeom prst="rect">
                <a:avLst/>
              </a:prstGeom>
              <a:blipFill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2E415A-17F1-7504-A310-7FACD4440CA3}"/>
                  </a:ext>
                </a:extLst>
              </p:cNvPr>
              <p:cNvSpPr txBox="1"/>
              <p:nvPr/>
            </p:nvSpPr>
            <p:spPr>
              <a:xfrm>
                <a:off x="9563505" y="2240782"/>
                <a:ext cx="8074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M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W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ko-KR" altLang="en-US" dirty="0" err="1"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2E415A-17F1-7504-A310-7FACD4440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3505" y="2240782"/>
                <a:ext cx="807401" cy="369332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85161EEE-5194-BB77-1D31-FC7B46AE37ED}"/>
                  </a:ext>
                </a:extLst>
              </p:cNvPr>
              <p:cNvSpPr/>
              <p:nvPr/>
            </p:nvSpPr>
            <p:spPr bwMode="auto">
              <a:xfrm>
                <a:off x="4520179" y="1971675"/>
                <a:ext cx="2969195" cy="1457324"/>
              </a:xfrm>
              <a:prstGeom prst="rect">
                <a:avLst/>
              </a:prstGeom>
              <a:noFill/>
              <a:ln w="34925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b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s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W</m:t>
                        </m:r>
                      </m:sub>
                    </m:sSub>
                  </m:oMath>
                </a14:m>
                <a:r>
                  <a:rPr lang="ko-KR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rPr>
                  <a:t>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s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W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rPr>
                  <a:t> on W-25519 </a:t>
                </a:r>
                <a:endParaRPr lang="ko-KR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85161EEE-5194-BB77-1D31-FC7B46AE37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0179" y="1971675"/>
                <a:ext cx="2969195" cy="1457324"/>
              </a:xfrm>
              <a:prstGeom prst="rect">
                <a:avLst/>
              </a:prstGeom>
              <a:blipFill>
                <a:blip r:embed="rId13"/>
                <a:stretch>
                  <a:fillRect b="-4490"/>
                </a:stretch>
              </a:blipFill>
              <a:ln w="34925">
                <a:solidFill>
                  <a:srgbClr val="FF0000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E6E51F1C-71FB-56D9-0396-DF7859365EF3}"/>
                  </a:ext>
                </a:extLst>
              </p:cNvPr>
              <p:cNvSpPr/>
              <p:nvPr/>
            </p:nvSpPr>
            <p:spPr bwMode="auto">
              <a:xfrm>
                <a:off x="4520179" y="1971674"/>
                <a:ext cx="4941387" cy="1952625"/>
              </a:xfrm>
              <a:prstGeom prst="rect">
                <a:avLst/>
              </a:prstGeom>
              <a:noFill/>
              <a:ln w="34925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b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𝑠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rPr>
                  <a:t> on Curve255</a:t>
                </a:r>
                <a:endParaRPr lang="ko-KR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E6E51F1C-71FB-56D9-0396-DF7859365E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0179" y="1971674"/>
                <a:ext cx="4941387" cy="1952625"/>
              </a:xfrm>
              <a:prstGeom prst="rect">
                <a:avLst/>
              </a:prstGeom>
              <a:blipFill>
                <a:blip r:embed="rId14"/>
                <a:stretch>
                  <a:fillRect b="-3058"/>
                </a:stretch>
              </a:blipFill>
              <a:ln w="34925">
                <a:solidFill>
                  <a:srgbClr val="FF0000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672F464F-A1C1-5E42-C842-5C332D5AB942}"/>
                  </a:ext>
                </a:extLst>
              </p:cNvPr>
              <p:cNvSpPr/>
              <p:nvPr/>
            </p:nvSpPr>
            <p:spPr bwMode="auto">
              <a:xfrm>
                <a:off x="2532155" y="1971674"/>
                <a:ext cx="6929411" cy="2390776"/>
              </a:xfrm>
              <a:prstGeom prst="rect">
                <a:avLst/>
              </a:prstGeom>
              <a:noFill/>
              <a:ln w="34925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b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𝑠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rPr>
                  <a:t> on Curve255</a:t>
                </a:r>
                <a:endParaRPr lang="ko-KR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672F464F-A1C1-5E42-C842-5C332D5AB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2155" y="1971674"/>
                <a:ext cx="6929411" cy="2390776"/>
              </a:xfrm>
              <a:prstGeom prst="rect">
                <a:avLst/>
              </a:prstGeom>
              <a:blipFill>
                <a:blip r:embed="rId15"/>
                <a:stretch>
                  <a:fillRect b="-2506"/>
                </a:stretch>
              </a:blipFill>
              <a:ln w="34925">
                <a:solidFill>
                  <a:srgbClr val="FF0000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F296A7C-B840-CEBA-E129-5440E0C153F8}"/>
                  </a:ext>
                </a:extLst>
              </p:cNvPr>
              <p:cNvSpPr/>
              <p:nvPr/>
            </p:nvSpPr>
            <p:spPr bwMode="auto">
              <a:xfrm>
                <a:off x="723901" y="1971673"/>
                <a:ext cx="10725690" cy="2857501"/>
              </a:xfrm>
              <a:prstGeom prst="rect">
                <a:avLst/>
              </a:prstGeom>
              <a:noFill/>
              <a:ln w="34925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b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𝑠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rPr>
                  <a:t> on Curve255</a:t>
                </a:r>
                <a:endParaRPr lang="ko-KR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F296A7C-B840-CEBA-E129-5440E0C153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3901" y="1971673"/>
                <a:ext cx="10725690" cy="2857501"/>
              </a:xfrm>
              <a:prstGeom prst="rect">
                <a:avLst/>
              </a:prstGeom>
              <a:blipFill>
                <a:blip r:embed="rId16"/>
                <a:stretch>
                  <a:fillRect b="-2316"/>
                </a:stretch>
              </a:blipFill>
              <a:ln w="34925">
                <a:solidFill>
                  <a:srgbClr val="FF0000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A5B8F982-8BC4-DBB5-FF22-CFDFE665F14F}"/>
                  </a:ext>
                </a:extLst>
              </p:cNvPr>
              <p:cNvSpPr/>
              <p:nvPr/>
            </p:nvSpPr>
            <p:spPr bwMode="auto">
              <a:xfrm>
                <a:off x="2532155" y="1971672"/>
                <a:ext cx="8917436" cy="2390778"/>
              </a:xfrm>
              <a:prstGeom prst="rect">
                <a:avLst/>
              </a:prstGeom>
              <a:noFill/>
              <a:ln w="34925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b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𝑠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rPr>
                  <a:t> on Curve255</a:t>
                </a:r>
                <a:endParaRPr lang="ko-KR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A5B8F982-8BC4-DBB5-FF22-CFDFE665F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2155" y="1971672"/>
                <a:ext cx="8917436" cy="2390778"/>
              </a:xfrm>
              <a:prstGeom prst="rect">
                <a:avLst/>
              </a:prstGeom>
              <a:blipFill>
                <a:blip r:embed="rId17"/>
                <a:stretch>
                  <a:fillRect b="-2506"/>
                </a:stretch>
              </a:blipFill>
              <a:ln w="34925">
                <a:solidFill>
                  <a:srgbClr val="FF0000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847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8B91555-BED8-FC49-5BA0-18E0FBF80FE2}"/>
                  </a:ext>
                </a:extLst>
              </p:cNvPr>
              <p:cNvSpPr/>
              <p:nvPr/>
            </p:nvSpPr>
            <p:spPr bwMode="auto">
              <a:xfrm>
                <a:off x="3901491" y="226557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W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8B91555-BED8-FC49-5BA0-18E0FBF80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01491" y="2265577"/>
                <a:ext cx="753627" cy="75362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E5163F20-E431-E6AB-21E5-C0210DFA20E7}"/>
                  </a:ext>
                </a:extLst>
              </p:cNvPr>
              <p:cNvSpPr/>
              <p:nvPr/>
            </p:nvSpPr>
            <p:spPr bwMode="auto">
              <a:xfrm>
                <a:off x="823964" y="226557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E5163F20-E431-E6AB-21E5-C0210DFA2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964" y="2265577"/>
                <a:ext cx="753627" cy="75362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978FD11-739A-0BF4-8390-D06943A3595D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1577591" y="2642391"/>
            <a:ext cx="792000" cy="0"/>
          </a:xfrm>
          <a:prstGeom prst="straightConnector1">
            <a:avLst/>
          </a:prstGeom>
          <a:ln w="3492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4A9BCA-78AB-69C2-E6FF-1BAC10358072}"/>
                  </a:ext>
                </a:extLst>
              </p:cNvPr>
              <p:cNvSpPr txBox="1"/>
              <p:nvPr/>
            </p:nvSpPr>
            <p:spPr>
              <a:xfrm>
                <a:off x="1587512" y="2265577"/>
                <a:ext cx="741677" cy="36933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E</m:t>
                          </m:r>
                          <m:r>
                            <a:rPr lang="en-US" altLang="ko-KR" i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US" altLang="ko-KR" i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ko-KR" altLang="en-US" i="1" dirty="0" err="1"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4A9BCA-78AB-69C2-E6FF-1BAC10358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12" y="2265577"/>
                <a:ext cx="741677" cy="369332"/>
              </a:xfrm>
              <a:prstGeom prst="rect">
                <a:avLst/>
              </a:prstGeom>
              <a:blipFill>
                <a:blip r:embed="rId4"/>
                <a:stretch>
                  <a:fillRect l="-4098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15054-2AD6-1121-C426-8DD6952FB165}"/>
                  </a:ext>
                </a:extLst>
              </p:cNvPr>
              <p:cNvSpPr txBox="1"/>
              <p:nvPr/>
            </p:nvSpPr>
            <p:spPr>
              <a:xfrm>
                <a:off x="3161617" y="2265577"/>
                <a:ext cx="622735" cy="36933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M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W</m:t>
                          </m:r>
                        </m:sub>
                      </m:sSub>
                    </m:oMath>
                  </m:oMathPara>
                </a14:m>
                <a:endParaRPr lang="ko-KR" altLang="en-US" dirty="0" err="1"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15054-2AD6-1121-C426-8DD6952FB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617" y="2265577"/>
                <a:ext cx="622735" cy="369332"/>
              </a:xfrm>
              <a:prstGeom prst="rect">
                <a:avLst/>
              </a:prstGeom>
              <a:blipFill>
                <a:blip r:embed="rId5"/>
                <a:stretch>
                  <a:fillRect l="-17647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A0A5DE6-34CE-5D17-AA89-68D36342323D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4655118" y="2642391"/>
            <a:ext cx="968442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4E0C180-7F01-28F9-45F1-A35D773E7CD8}"/>
                  </a:ext>
                </a:extLst>
              </p:cNvPr>
              <p:cNvSpPr/>
              <p:nvPr/>
            </p:nvSpPr>
            <p:spPr bwMode="auto">
              <a:xfrm>
                <a:off x="5623560" y="226557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W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4E0C180-7F01-28F9-45F1-A35D773E7C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3560" y="2265577"/>
                <a:ext cx="753627" cy="753627"/>
              </a:xfrm>
              <a:prstGeom prst="ellipse">
                <a:avLst/>
              </a:prstGeom>
              <a:blipFill>
                <a:blip r:embed="rId6"/>
                <a:stretch>
                  <a:fillRect l="-243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083B8F-5FE4-5DA3-0415-C51DDEC816C5}"/>
                  </a:ext>
                </a:extLst>
              </p:cNvPr>
              <p:cNvSpPr txBox="1"/>
              <p:nvPr/>
            </p:nvSpPr>
            <p:spPr>
              <a:xfrm>
                <a:off x="4792121" y="2265577"/>
                <a:ext cx="5709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𝑠</m:t>
                      </m:r>
                    </m:oMath>
                  </m:oMathPara>
                </a14:m>
                <a:endParaRPr lang="ko-KR" altLang="en-US" dirty="0" err="1"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083B8F-5FE4-5DA3-0415-C51DDEC81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121" y="2265577"/>
                <a:ext cx="5709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E5F8D6A2-85A0-6FB9-A5E5-0638E28F5BD7}"/>
                  </a:ext>
                </a:extLst>
              </p:cNvPr>
              <p:cNvSpPr/>
              <p:nvPr/>
            </p:nvSpPr>
            <p:spPr bwMode="auto">
              <a:xfrm>
                <a:off x="7169187" y="226557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E5F8D6A2-85A0-6FB9-A5E5-0638E28F5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9187" y="2265577"/>
                <a:ext cx="753627" cy="75362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1B3AE5D-51D6-8658-D733-56A15EFBF09F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7922814" y="2642391"/>
            <a:ext cx="792000" cy="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497469-42A8-8A77-AF88-CEBCE8ABDE86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6377187" y="2642391"/>
            <a:ext cx="792000" cy="0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52C0FE-9205-8E82-A86C-1325B738F001}"/>
                  </a:ext>
                </a:extLst>
              </p:cNvPr>
              <p:cNvSpPr txBox="1"/>
              <p:nvPr/>
            </p:nvSpPr>
            <p:spPr>
              <a:xfrm>
                <a:off x="6432991" y="2265577"/>
                <a:ext cx="622735" cy="36933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W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ko-KR" altLang="en-US" dirty="0" err="1"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52C0FE-9205-8E82-A86C-1325B738F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991" y="2265577"/>
                <a:ext cx="622735" cy="369332"/>
              </a:xfrm>
              <a:prstGeom prst="rect">
                <a:avLst/>
              </a:prstGeom>
              <a:blipFill>
                <a:blip r:embed="rId9"/>
                <a:stretch>
                  <a:fillRect l="-16667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2E415A-17F1-7504-A310-7FACD4440CA3}"/>
                  </a:ext>
                </a:extLst>
              </p:cNvPr>
              <p:cNvSpPr txBox="1"/>
              <p:nvPr/>
            </p:nvSpPr>
            <p:spPr>
              <a:xfrm>
                <a:off x="7937828" y="2265577"/>
                <a:ext cx="730136" cy="36933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M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ko-KR" altLang="en-US" dirty="0" err="1"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2E415A-17F1-7504-A310-7FACD4440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828" y="2265577"/>
                <a:ext cx="730136" cy="369332"/>
              </a:xfrm>
              <a:prstGeom prst="rect">
                <a:avLst/>
              </a:prstGeom>
              <a:blipFill>
                <a:blip r:embed="rId10"/>
                <a:stretch>
                  <a:fillRect l="-5000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오른쪽 중괄호 38">
            <a:extLst>
              <a:ext uri="{FF2B5EF4-FFF2-40B4-BE49-F238E27FC236}">
                <a16:creationId xmlns:a16="http://schemas.microsoft.com/office/drawing/2014/main" id="{7FC27F13-A09B-D383-27C5-828CC8C8A194}"/>
              </a:ext>
            </a:extLst>
          </p:cNvPr>
          <p:cNvSpPr/>
          <p:nvPr/>
        </p:nvSpPr>
        <p:spPr>
          <a:xfrm rot="5400000">
            <a:off x="6594081" y="903251"/>
            <a:ext cx="170649" cy="4814886"/>
          </a:xfrm>
          <a:prstGeom prst="rightBrac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중괄호 39">
            <a:extLst>
              <a:ext uri="{FF2B5EF4-FFF2-40B4-BE49-F238E27FC236}">
                <a16:creationId xmlns:a16="http://schemas.microsoft.com/office/drawing/2014/main" id="{C14A71C3-B664-29A2-D78A-BEAC22A93B4E}"/>
              </a:ext>
            </a:extLst>
          </p:cNvPr>
          <p:cNvSpPr/>
          <p:nvPr/>
        </p:nvSpPr>
        <p:spPr>
          <a:xfrm rot="5400000">
            <a:off x="5058489" y="-255531"/>
            <a:ext cx="170649" cy="7886075"/>
          </a:xfrm>
          <a:prstGeom prst="rightBrac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45DA23-E1F9-E89D-228F-6B5A5D0227EE}"/>
              </a:ext>
            </a:extLst>
          </p:cNvPr>
          <p:cNvSpPr txBox="1"/>
          <p:nvPr/>
        </p:nvSpPr>
        <p:spPr>
          <a:xfrm>
            <a:off x="3175967" y="3768635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Point multiplication of an arbitrary point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243058-B9B9-656E-A9D7-46AD1E495FD0}"/>
              </a:ext>
            </a:extLst>
          </p:cNvPr>
          <p:cNvSpPr txBox="1"/>
          <p:nvPr/>
        </p:nvSpPr>
        <p:spPr>
          <a:xfrm>
            <a:off x="4961627" y="3276337"/>
            <a:ext cx="343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Point multiplication of a base point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0A4585-F1CF-F928-DE80-1C5D3B0FB5D7}"/>
              </a:ext>
            </a:extLst>
          </p:cNvPr>
          <p:cNvSpPr txBox="1"/>
          <p:nvPr/>
        </p:nvSpPr>
        <p:spPr>
          <a:xfrm>
            <a:off x="4690619" y="2592954"/>
            <a:ext cx="773930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W, M, E</a:t>
            </a:r>
            <a:endParaRPr lang="ko-KR" altLang="en-US" dirty="0" err="1">
              <a:solidFill>
                <a:srgbClr val="FF000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4C05AF-91F3-8F58-F8EC-161A198C1E26}"/>
              </a:ext>
            </a:extLst>
          </p:cNvPr>
          <p:cNvSpPr txBox="1"/>
          <p:nvPr/>
        </p:nvSpPr>
        <p:spPr>
          <a:xfrm>
            <a:off x="6513526" y="2592954"/>
            <a:ext cx="46166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M, E</a:t>
            </a:r>
            <a:endParaRPr lang="ko-KR" altLang="en-US" dirty="0" err="1">
              <a:solidFill>
                <a:srgbClr val="0070C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BE7DE2-F18B-6896-35E8-52EFAEF1813E}"/>
              </a:ext>
            </a:extLst>
          </p:cNvPr>
          <p:cNvSpPr txBox="1"/>
          <p:nvPr/>
        </p:nvSpPr>
        <p:spPr>
          <a:xfrm>
            <a:off x="8232364" y="2592954"/>
            <a:ext cx="14106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E</a:t>
            </a:r>
            <a:endParaRPr lang="ko-KR" altLang="en-US" dirty="0" err="1">
              <a:solidFill>
                <a:srgbClr val="00B05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2E7D34-3F4A-3224-34FB-20005C8D16E5}"/>
              </a:ext>
            </a:extLst>
          </p:cNvPr>
          <p:cNvSpPr txBox="1"/>
          <p:nvPr/>
        </p:nvSpPr>
        <p:spPr>
          <a:xfrm>
            <a:off x="1887818" y="2592954"/>
            <a:ext cx="14106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E</a:t>
            </a:r>
            <a:endParaRPr lang="ko-KR" altLang="en-US" dirty="0" err="1">
              <a:solidFill>
                <a:srgbClr val="00B05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AEA2BB-4958-FE05-B919-A047029AEC29}"/>
              </a:ext>
            </a:extLst>
          </p:cNvPr>
          <p:cNvSpPr txBox="1"/>
          <p:nvPr/>
        </p:nvSpPr>
        <p:spPr>
          <a:xfrm>
            <a:off x="3242152" y="2592954"/>
            <a:ext cx="46166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M, E</a:t>
            </a:r>
            <a:endParaRPr lang="ko-KR" altLang="en-US" dirty="0" err="1">
              <a:solidFill>
                <a:srgbClr val="0070C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BD12FFA5-A001-58A2-71F8-48C2AE533085}"/>
                  </a:ext>
                </a:extLst>
              </p:cNvPr>
              <p:cNvSpPr/>
              <p:nvPr/>
            </p:nvSpPr>
            <p:spPr bwMode="auto">
              <a:xfrm>
                <a:off x="2355864" y="226557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BD12FFA5-A001-58A2-71F8-48C2AE533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5864" y="2265577"/>
                <a:ext cx="753627" cy="753627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895D4F2-9472-7AE3-CEF7-7D6A0A2B299A}"/>
              </a:ext>
            </a:extLst>
          </p:cNvPr>
          <p:cNvCxnSpPr>
            <a:cxnSpLocks/>
          </p:cNvCxnSpPr>
          <p:nvPr/>
        </p:nvCxnSpPr>
        <p:spPr>
          <a:xfrm>
            <a:off x="3109491" y="2642391"/>
            <a:ext cx="792000" cy="0"/>
          </a:xfrm>
          <a:prstGeom prst="straightConnector1">
            <a:avLst/>
          </a:prstGeom>
          <a:ln w="3492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7C107D8D-7B76-CAA2-FD4C-9C5F2AB251DA}"/>
                  </a:ext>
                </a:extLst>
              </p:cNvPr>
              <p:cNvSpPr/>
              <p:nvPr/>
            </p:nvSpPr>
            <p:spPr bwMode="auto">
              <a:xfrm>
                <a:off x="8714814" y="226557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7C107D8D-7B76-CAA2-FD4C-9C5F2AB251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14814" y="2265577"/>
                <a:ext cx="753627" cy="753627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5CF43999-075D-4A6F-86DD-DDF223E1E1C4}"/>
              </a:ext>
            </a:extLst>
          </p:cNvPr>
          <p:cNvGrpSpPr/>
          <p:nvPr/>
        </p:nvGrpSpPr>
        <p:grpSpPr>
          <a:xfrm>
            <a:off x="1324454" y="101736"/>
            <a:ext cx="1267791" cy="1851322"/>
            <a:chOff x="1348903" y="-312455"/>
            <a:chExt cx="2041376" cy="2389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3E7AA949-D831-4DED-A940-0EF0D39D6D87}"/>
                    </a:ext>
                  </a:extLst>
                </p:cNvPr>
                <p:cNvSpPr/>
                <p:nvPr/>
              </p:nvSpPr>
              <p:spPr bwMode="auto">
                <a:xfrm>
                  <a:off x="1348903" y="82116"/>
                  <a:ext cx="2041376" cy="1995054"/>
                </a:xfrm>
                <a:prstGeom prst="rect">
                  <a:avLst/>
                </a:prstGeom>
                <a:noFill/>
                <a:ln w="31750">
                  <a:solidFill>
                    <a:srgbClr val="00B05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1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←1−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←1+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3E7AA949-D831-4DED-A940-0EF0D39D6D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82116"/>
                  <a:ext cx="2041376" cy="1995054"/>
                </a:xfrm>
                <a:prstGeom prst="rect">
                  <a:avLst/>
                </a:prstGeom>
                <a:blipFill>
                  <a:blip r:embed="rId13"/>
                  <a:stretch>
                    <a:fillRect b="-775"/>
                  </a:stretch>
                </a:blipFill>
                <a:ln w="31750">
                  <a:solidFill>
                    <a:srgbClr val="00B05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81B1EAB0-B25D-4C13-B33E-61A88872B5BC}"/>
                    </a:ext>
                  </a:extLst>
                </p:cNvPr>
                <p:cNvSpPr/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solidFill>
                  <a:srgbClr val="00B050"/>
                </a:solidFill>
                <a:ln w="31750">
                  <a:solidFill>
                    <a:srgbClr val="00B05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E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</m:sub>
                        </m:sSub>
                      </m:oMath>
                    </m:oMathPara>
                  </a14:m>
                  <a:endParaRPr lang="ko-KR" altLang="en-US" sz="1600" i="1" dirty="0" err="1"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81B1EAB0-B25D-4C13-B33E-61A88872B5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blipFill>
                  <a:blip r:embed="rId14"/>
                  <a:stretch>
                    <a:fillRect b="-10909"/>
                  </a:stretch>
                </a:blipFill>
                <a:ln w="31750">
                  <a:solidFill>
                    <a:srgbClr val="00B05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D07644C-E95C-48A9-9DE7-45B1C019E8DA}"/>
              </a:ext>
            </a:extLst>
          </p:cNvPr>
          <p:cNvGrpSpPr/>
          <p:nvPr/>
        </p:nvGrpSpPr>
        <p:grpSpPr>
          <a:xfrm>
            <a:off x="7538841" y="101736"/>
            <a:ext cx="1348682" cy="1851322"/>
            <a:chOff x="1348903" y="-312455"/>
            <a:chExt cx="2041376" cy="2389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05E98357-1C9B-47F8-B02D-2B04DA60C08C}"/>
                    </a:ext>
                  </a:extLst>
                </p:cNvPr>
                <p:cNvSpPr/>
                <p:nvPr/>
              </p:nvSpPr>
              <p:spPr bwMode="auto">
                <a:xfrm>
                  <a:off x="1348903" y="82116"/>
                  <a:ext cx="2041376" cy="1995054"/>
                </a:xfrm>
                <a:prstGeom prst="rect">
                  <a:avLst/>
                </a:prstGeom>
                <a:noFill/>
                <a:ln w="31750">
                  <a:solidFill>
                    <a:srgbClr val="00B05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en-US" altLang="ko-KR" sz="1600" b="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05E98357-1C9B-47F8-B02D-2B04DA60C0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82116"/>
                  <a:ext cx="2041376" cy="19950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31750">
                  <a:solidFill>
                    <a:srgbClr val="00B05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6F2F62FD-56D2-4F26-9439-8C670A523AD9}"/>
                    </a:ext>
                  </a:extLst>
                </p:cNvPr>
                <p:cNvSpPr/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solidFill>
                  <a:srgbClr val="00B050"/>
                </a:solidFill>
                <a:ln w="31750">
                  <a:solidFill>
                    <a:srgbClr val="00B05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E</m:t>
                            </m:r>
                          </m:sub>
                        </m:sSub>
                      </m:oMath>
                    </m:oMathPara>
                  </a14:m>
                  <a:endParaRPr lang="ko-KR" altLang="en-US" sz="1600" i="1" dirty="0" err="1"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6F2F62FD-56D2-4F26-9439-8C670A523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blipFill>
                  <a:blip r:embed="rId16"/>
                  <a:stretch>
                    <a:fillRect b="-10909"/>
                  </a:stretch>
                </a:blipFill>
                <a:ln w="31750">
                  <a:solidFill>
                    <a:srgbClr val="00B05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65BD90A-8B39-415B-9B0E-A1927F857247}"/>
              </a:ext>
            </a:extLst>
          </p:cNvPr>
          <p:cNvGrpSpPr/>
          <p:nvPr/>
        </p:nvGrpSpPr>
        <p:grpSpPr>
          <a:xfrm>
            <a:off x="2839088" y="101736"/>
            <a:ext cx="1267791" cy="1851322"/>
            <a:chOff x="1348903" y="-312455"/>
            <a:chExt cx="2041376" cy="2389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A3C49E21-0B0D-4550-B5DA-BD45816F6722}"/>
                    </a:ext>
                  </a:extLst>
                </p:cNvPr>
                <p:cNvSpPr/>
                <p:nvPr/>
              </p:nvSpPr>
              <p:spPr bwMode="auto">
                <a:xfrm>
                  <a:off x="1348903" y="82116"/>
                  <a:ext cx="2041376" cy="1995054"/>
                </a:xfrm>
                <a:prstGeom prst="rect">
                  <a:avLst/>
                </a:prstGeom>
                <a:noFill/>
                <a:ln w="31750">
                  <a:solidFill>
                    <a:srgbClr val="0070C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A3C49E21-0B0D-4550-B5DA-BD45816F67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82116"/>
                  <a:ext cx="2041376" cy="19950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3175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7C19365B-5A92-4896-92AB-BE16D3520B73}"/>
                    </a:ext>
                  </a:extLst>
                </p:cNvPr>
                <p:cNvSpPr/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solidFill>
                  <a:srgbClr val="0070C0"/>
                </a:solidFill>
                <a:ln w="31750">
                  <a:solidFill>
                    <a:srgbClr val="0070C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W</m:t>
                            </m:r>
                          </m:sub>
                        </m:sSub>
                      </m:oMath>
                    </m:oMathPara>
                  </a14:m>
                  <a:endParaRPr lang="ko-KR" altLang="en-US" sz="1600" i="1" dirty="0" err="1"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7C19365B-5A92-4896-92AB-BE16D3520B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blipFill>
                  <a:blip r:embed="rId18"/>
                  <a:stretch>
                    <a:fillRect b="-10909"/>
                  </a:stretch>
                </a:blipFill>
                <a:ln w="3175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79956C5-1F3D-4B38-ADBD-BFD2E2B58BC7}"/>
              </a:ext>
            </a:extLst>
          </p:cNvPr>
          <p:cNvGrpSpPr/>
          <p:nvPr/>
        </p:nvGrpSpPr>
        <p:grpSpPr>
          <a:xfrm>
            <a:off x="6045509" y="101736"/>
            <a:ext cx="1267791" cy="1851322"/>
            <a:chOff x="1348903" y="-312455"/>
            <a:chExt cx="2041376" cy="2389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62E5C054-7391-47D2-9E78-BBB632979156}"/>
                    </a:ext>
                  </a:extLst>
                </p:cNvPr>
                <p:cNvSpPr/>
                <p:nvPr/>
              </p:nvSpPr>
              <p:spPr bwMode="auto">
                <a:xfrm>
                  <a:off x="1348903" y="82116"/>
                  <a:ext cx="2041376" cy="1995054"/>
                </a:xfrm>
                <a:prstGeom prst="rect">
                  <a:avLst/>
                </a:prstGeom>
                <a:noFill/>
                <a:ln w="31750">
                  <a:solidFill>
                    <a:srgbClr val="0070C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62E5C054-7391-47D2-9E78-BBB6329791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82116"/>
                  <a:ext cx="2041376" cy="19950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3175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A6940882-FFC9-4DDF-93D5-EA9F5D9BB4EF}"/>
                    </a:ext>
                  </a:extLst>
                </p:cNvPr>
                <p:cNvSpPr/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solidFill>
                  <a:srgbClr val="0070C0"/>
                </a:solidFill>
                <a:ln w="31750">
                  <a:solidFill>
                    <a:srgbClr val="0070C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W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</m:sub>
                        </m:sSub>
                      </m:oMath>
                    </m:oMathPara>
                  </a14:m>
                  <a:endParaRPr lang="ko-KR" altLang="en-US" sz="1600" i="1" dirty="0" err="1"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A6940882-FFC9-4DDF-93D5-EA9F5D9BB4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blipFill>
                  <a:blip r:embed="rId20"/>
                  <a:stretch>
                    <a:fillRect b="-10909"/>
                  </a:stretch>
                </a:blipFill>
                <a:ln w="3175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4780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8B91555-BED8-FC49-5BA0-18E0FBF80FE2}"/>
                  </a:ext>
                </a:extLst>
              </p:cNvPr>
              <p:cNvSpPr/>
              <p:nvPr/>
            </p:nvSpPr>
            <p:spPr bwMode="auto">
              <a:xfrm>
                <a:off x="4120566" y="106542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W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8B91555-BED8-FC49-5BA0-18E0FBF80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20566" y="1065427"/>
                <a:ext cx="753627" cy="75362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E5163F20-E431-E6AB-21E5-C0210DFA20E7}"/>
                  </a:ext>
                </a:extLst>
              </p:cNvPr>
              <p:cNvSpPr/>
              <p:nvPr/>
            </p:nvSpPr>
            <p:spPr bwMode="auto">
              <a:xfrm>
                <a:off x="1043039" y="106542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E5163F20-E431-E6AB-21E5-C0210DFA2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039" y="1065427"/>
                <a:ext cx="753627" cy="75362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978FD11-739A-0BF4-8390-D06943A3595D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1796666" y="1442241"/>
            <a:ext cx="792000" cy="0"/>
          </a:xfrm>
          <a:prstGeom prst="straightConnector1">
            <a:avLst/>
          </a:prstGeom>
          <a:ln w="3492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A0A5DE6-34CE-5D17-AA89-68D36342323D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4874193" y="1442241"/>
            <a:ext cx="968442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4E0C180-7F01-28F9-45F1-A35D773E7CD8}"/>
                  </a:ext>
                </a:extLst>
              </p:cNvPr>
              <p:cNvSpPr/>
              <p:nvPr/>
            </p:nvSpPr>
            <p:spPr bwMode="auto">
              <a:xfrm>
                <a:off x="5842635" y="106542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W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4E0C180-7F01-28F9-45F1-A35D773E7C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2635" y="1065427"/>
                <a:ext cx="753627" cy="753627"/>
              </a:xfrm>
              <a:prstGeom prst="ellipse">
                <a:avLst/>
              </a:prstGeom>
              <a:blipFill>
                <a:blip r:embed="rId4"/>
                <a:stretch>
                  <a:fillRect l="-16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E5F8D6A2-85A0-6FB9-A5E5-0638E28F5BD7}"/>
                  </a:ext>
                </a:extLst>
              </p:cNvPr>
              <p:cNvSpPr/>
              <p:nvPr/>
            </p:nvSpPr>
            <p:spPr bwMode="auto">
              <a:xfrm>
                <a:off x="7388262" y="106542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E5F8D6A2-85A0-6FB9-A5E5-0638E28F5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88262" y="1065427"/>
                <a:ext cx="753627" cy="75362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1B3AE5D-51D6-8658-D733-56A15EFBF09F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8141889" y="1442241"/>
            <a:ext cx="792000" cy="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497469-42A8-8A77-AF88-CEBCE8ABDE86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6596262" y="1442241"/>
            <a:ext cx="792000" cy="0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084D8A6A-4F8B-478E-9906-D722A51A5D3F}"/>
              </a:ext>
            </a:extLst>
          </p:cNvPr>
          <p:cNvGrpSpPr/>
          <p:nvPr/>
        </p:nvGrpSpPr>
        <p:grpSpPr>
          <a:xfrm flipV="1">
            <a:off x="1419851" y="69603"/>
            <a:ext cx="7886075" cy="912598"/>
            <a:chOff x="1200776" y="3225369"/>
            <a:chExt cx="7886075" cy="912598"/>
          </a:xfrm>
        </p:grpSpPr>
        <p:sp>
          <p:nvSpPr>
            <p:cNvPr id="39" name="오른쪽 중괄호 38">
              <a:extLst>
                <a:ext uri="{FF2B5EF4-FFF2-40B4-BE49-F238E27FC236}">
                  <a16:creationId xmlns:a16="http://schemas.microsoft.com/office/drawing/2014/main" id="{7FC27F13-A09B-D383-27C5-828CC8C8A194}"/>
                </a:ext>
              </a:extLst>
            </p:cNvPr>
            <p:cNvSpPr/>
            <p:nvPr/>
          </p:nvSpPr>
          <p:spPr>
            <a:xfrm rot="5400000">
              <a:off x="6594081" y="903251"/>
              <a:ext cx="170649" cy="4814886"/>
            </a:xfrm>
            <a:prstGeom prst="rightBrac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오른쪽 중괄호 39">
              <a:extLst>
                <a:ext uri="{FF2B5EF4-FFF2-40B4-BE49-F238E27FC236}">
                  <a16:creationId xmlns:a16="http://schemas.microsoft.com/office/drawing/2014/main" id="{C14A71C3-B664-29A2-D78A-BEAC22A93B4E}"/>
                </a:ext>
              </a:extLst>
            </p:cNvPr>
            <p:cNvSpPr/>
            <p:nvPr/>
          </p:nvSpPr>
          <p:spPr>
            <a:xfrm rot="5400000">
              <a:off x="5058489" y="-255531"/>
              <a:ext cx="170649" cy="7886075"/>
            </a:xfrm>
            <a:prstGeom prst="rightBrac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45DA23-E1F9-E89D-228F-6B5A5D0227EE}"/>
                </a:ext>
              </a:extLst>
            </p:cNvPr>
            <p:cNvSpPr txBox="1"/>
            <p:nvPr/>
          </p:nvSpPr>
          <p:spPr>
            <a:xfrm flipV="1">
              <a:off x="3175967" y="3768635"/>
              <a:ext cx="3935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Point multiplication of an arbitrary point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D243058-B9B9-656E-A9D7-46AD1E495FD0}"/>
                </a:ext>
              </a:extLst>
            </p:cNvPr>
            <p:cNvSpPr txBox="1"/>
            <p:nvPr/>
          </p:nvSpPr>
          <p:spPr>
            <a:xfrm flipV="1">
              <a:off x="4961627" y="3276337"/>
              <a:ext cx="3435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Point multiplication of a base point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30A4585-F1CF-F928-DE80-1C5D3B0FB5D7}"/>
              </a:ext>
            </a:extLst>
          </p:cNvPr>
          <p:cNvSpPr txBox="1"/>
          <p:nvPr/>
        </p:nvSpPr>
        <p:spPr>
          <a:xfrm>
            <a:off x="4909694" y="1065777"/>
            <a:ext cx="773930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W, M, E</a:t>
            </a:r>
            <a:endParaRPr lang="ko-KR" altLang="en-US" dirty="0" err="1">
              <a:solidFill>
                <a:srgbClr val="FF000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4C05AF-91F3-8F58-F8EC-161A198C1E26}"/>
              </a:ext>
            </a:extLst>
          </p:cNvPr>
          <p:cNvSpPr txBox="1"/>
          <p:nvPr/>
        </p:nvSpPr>
        <p:spPr>
          <a:xfrm>
            <a:off x="6732601" y="1065777"/>
            <a:ext cx="46166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M, E</a:t>
            </a:r>
            <a:endParaRPr lang="ko-KR" altLang="en-US" dirty="0" err="1">
              <a:solidFill>
                <a:srgbClr val="0070C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BE7DE2-F18B-6896-35E8-52EFAEF1813E}"/>
              </a:ext>
            </a:extLst>
          </p:cNvPr>
          <p:cNvSpPr txBox="1"/>
          <p:nvPr/>
        </p:nvSpPr>
        <p:spPr>
          <a:xfrm>
            <a:off x="8451439" y="1065777"/>
            <a:ext cx="14106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E</a:t>
            </a:r>
            <a:endParaRPr lang="ko-KR" altLang="en-US" dirty="0" err="1">
              <a:solidFill>
                <a:srgbClr val="00B05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2E7D34-3F4A-3224-34FB-20005C8D16E5}"/>
              </a:ext>
            </a:extLst>
          </p:cNvPr>
          <p:cNvSpPr txBox="1"/>
          <p:nvPr/>
        </p:nvSpPr>
        <p:spPr>
          <a:xfrm>
            <a:off x="2106893" y="1065777"/>
            <a:ext cx="14106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E</a:t>
            </a:r>
            <a:endParaRPr lang="ko-KR" altLang="en-US" dirty="0" err="1">
              <a:solidFill>
                <a:srgbClr val="00B05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AEA2BB-4958-FE05-B919-A047029AEC29}"/>
              </a:ext>
            </a:extLst>
          </p:cNvPr>
          <p:cNvSpPr txBox="1"/>
          <p:nvPr/>
        </p:nvSpPr>
        <p:spPr>
          <a:xfrm>
            <a:off x="3461227" y="1065777"/>
            <a:ext cx="46166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M, E</a:t>
            </a:r>
            <a:endParaRPr lang="ko-KR" altLang="en-US" dirty="0" err="1">
              <a:solidFill>
                <a:srgbClr val="0070C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BD12FFA5-A001-58A2-71F8-48C2AE533085}"/>
                  </a:ext>
                </a:extLst>
              </p:cNvPr>
              <p:cNvSpPr/>
              <p:nvPr/>
            </p:nvSpPr>
            <p:spPr bwMode="auto">
              <a:xfrm>
                <a:off x="2574939" y="106542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BD12FFA5-A001-58A2-71F8-48C2AE533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4939" y="1065427"/>
                <a:ext cx="753627" cy="75362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895D4F2-9472-7AE3-CEF7-7D6A0A2B299A}"/>
              </a:ext>
            </a:extLst>
          </p:cNvPr>
          <p:cNvCxnSpPr>
            <a:cxnSpLocks/>
          </p:cNvCxnSpPr>
          <p:nvPr/>
        </p:nvCxnSpPr>
        <p:spPr>
          <a:xfrm>
            <a:off x="3328566" y="1442241"/>
            <a:ext cx="792000" cy="0"/>
          </a:xfrm>
          <a:prstGeom prst="straightConnector1">
            <a:avLst/>
          </a:prstGeom>
          <a:ln w="3492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7C107D8D-7B76-CAA2-FD4C-9C5F2AB251DA}"/>
                  </a:ext>
                </a:extLst>
              </p:cNvPr>
              <p:cNvSpPr/>
              <p:nvPr/>
            </p:nvSpPr>
            <p:spPr bwMode="auto">
              <a:xfrm>
                <a:off x="8933889" y="106542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7C107D8D-7B76-CAA2-FD4C-9C5F2AB251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33889" y="1065427"/>
                <a:ext cx="753627" cy="75362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5CF43999-075D-4A6F-86DD-DDF223E1E1C4}"/>
              </a:ext>
            </a:extLst>
          </p:cNvPr>
          <p:cNvGrpSpPr/>
          <p:nvPr/>
        </p:nvGrpSpPr>
        <p:grpSpPr>
          <a:xfrm>
            <a:off x="1012330" y="2171640"/>
            <a:ext cx="1267791" cy="1851322"/>
            <a:chOff x="1348903" y="-312455"/>
            <a:chExt cx="2041376" cy="2389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3E7AA949-D831-4DED-A940-0EF0D39D6D87}"/>
                    </a:ext>
                  </a:extLst>
                </p:cNvPr>
                <p:cNvSpPr/>
                <p:nvPr/>
              </p:nvSpPr>
              <p:spPr bwMode="auto">
                <a:xfrm>
                  <a:off x="1348903" y="82116"/>
                  <a:ext cx="2041376" cy="1995054"/>
                </a:xfrm>
                <a:prstGeom prst="rect">
                  <a:avLst/>
                </a:prstGeom>
                <a:noFill/>
                <a:ln w="31750">
                  <a:solidFill>
                    <a:srgbClr val="00B05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1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←1−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←1+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3E7AA949-D831-4DED-A940-0EF0D39D6D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82116"/>
                  <a:ext cx="2041376" cy="1995054"/>
                </a:xfrm>
                <a:prstGeom prst="rect">
                  <a:avLst/>
                </a:prstGeom>
                <a:blipFill>
                  <a:blip r:embed="rId8"/>
                  <a:stretch>
                    <a:fillRect b="-386"/>
                  </a:stretch>
                </a:blipFill>
                <a:ln w="31750">
                  <a:solidFill>
                    <a:srgbClr val="00B05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81B1EAB0-B25D-4C13-B33E-61A88872B5BC}"/>
                    </a:ext>
                  </a:extLst>
                </p:cNvPr>
                <p:cNvSpPr/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solidFill>
                  <a:srgbClr val="00B050"/>
                </a:solidFill>
                <a:ln w="31750">
                  <a:solidFill>
                    <a:srgbClr val="00B05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E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</m:sub>
                        </m:sSub>
                      </m:oMath>
                    </m:oMathPara>
                  </a14:m>
                  <a:endParaRPr lang="ko-KR" altLang="en-US" sz="1600" i="1" dirty="0" err="1"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81B1EAB0-B25D-4C13-B33E-61A88872B5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blipFill>
                  <a:blip r:embed="rId9"/>
                  <a:stretch>
                    <a:fillRect b="-12727"/>
                  </a:stretch>
                </a:blipFill>
                <a:ln w="31750">
                  <a:solidFill>
                    <a:srgbClr val="00B05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D07644C-E95C-48A9-9DE7-45B1C019E8DA}"/>
              </a:ext>
            </a:extLst>
          </p:cNvPr>
          <p:cNvGrpSpPr/>
          <p:nvPr/>
        </p:nvGrpSpPr>
        <p:grpSpPr>
          <a:xfrm>
            <a:off x="8338834" y="2171640"/>
            <a:ext cx="1348682" cy="1851322"/>
            <a:chOff x="1348903" y="-312455"/>
            <a:chExt cx="2041376" cy="2389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05E98357-1C9B-47F8-B02D-2B04DA60C08C}"/>
                    </a:ext>
                  </a:extLst>
                </p:cNvPr>
                <p:cNvSpPr/>
                <p:nvPr/>
              </p:nvSpPr>
              <p:spPr bwMode="auto">
                <a:xfrm>
                  <a:off x="1348903" y="82116"/>
                  <a:ext cx="2041376" cy="1995054"/>
                </a:xfrm>
                <a:prstGeom prst="rect">
                  <a:avLst/>
                </a:prstGeom>
                <a:noFill/>
                <a:ln w="31750">
                  <a:solidFill>
                    <a:srgbClr val="00B05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en-US" altLang="ko-KR" sz="1600" b="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05E98357-1C9B-47F8-B02D-2B04DA60C0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82116"/>
                  <a:ext cx="2041376" cy="19950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1750">
                  <a:solidFill>
                    <a:srgbClr val="00B05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6F2F62FD-56D2-4F26-9439-8C670A523AD9}"/>
                    </a:ext>
                  </a:extLst>
                </p:cNvPr>
                <p:cNvSpPr/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solidFill>
                  <a:srgbClr val="00B050"/>
                </a:solidFill>
                <a:ln w="31750">
                  <a:solidFill>
                    <a:srgbClr val="00B05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E</m:t>
                            </m:r>
                          </m:sub>
                        </m:sSub>
                      </m:oMath>
                    </m:oMathPara>
                  </a14:m>
                  <a:endParaRPr lang="ko-KR" altLang="en-US" sz="1600" i="1" dirty="0" err="1"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6F2F62FD-56D2-4F26-9439-8C670A523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blipFill>
                  <a:blip r:embed="rId11"/>
                  <a:stretch>
                    <a:fillRect b="-12727"/>
                  </a:stretch>
                </a:blipFill>
                <a:ln w="31750">
                  <a:solidFill>
                    <a:srgbClr val="00B05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65BD90A-8B39-415B-9B0E-A1927F857247}"/>
              </a:ext>
            </a:extLst>
          </p:cNvPr>
          <p:cNvGrpSpPr/>
          <p:nvPr/>
        </p:nvGrpSpPr>
        <p:grpSpPr>
          <a:xfrm>
            <a:off x="2536475" y="2166152"/>
            <a:ext cx="1267791" cy="619974"/>
            <a:chOff x="1348903" y="-312455"/>
            <a:chExt cx="2041376" cy="8002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A3C49E21-0B0D-4550-B5DA-BD45816F6722}"/>
                    </a:ext>
                  </a:extLst>
                </p:cNvPr>
                <p:cNvSpPr/>
                <p:nvPr/>
              </p:nvSpPr>
              <p:spPr bwMode="auto">
                <a:xfrm>
                  <a:off x="1348903" y="82116"/>
                  <a:ext cx="2041376" cy="405671"/>
                </a:xfrm>
                <a:prstGeom prst="rect">
                  <a:avLst/>
                </a:prstGeom>
                <a:noFill/>
                <a:ln w="31750">
                  <a:solidFill>
                    <a:srgbClr val="0070C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A3C49E21-0B0D-4550-B5DA-BD45816F67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82116"/>
                  <a:ext cx="2041376" cy="40567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175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7C19365B-5A92-4896-92AB-BE16D3520B73}"/>
                    </a:ext>
                  </a:extLst>
                </p:cNvPr>
                <p:cNvSpPr/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solidFill>
                  <a:srgbClr val="0070C0"/>
                </a:solidFill>
                <a:ln w="31750">
                  <a:solidFill>
                    <a:srgbClr val="0070C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W</m:t>
                            </m:r>
                          </m:sub>
                        </m:sSub>
                      </m:oMath>
                    </m:oMathPara>
                  </a14:m>
                  <a:endParaRPr lang="ko-KR" altLang="en-US" sz="1600" i="1" dirty="0" err="1"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7C19365B-5A92-4896-92AB-BE16D3520B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blipFill>
                  <a:blip r:embed="rId13"/>
                  <a:stretch>
                    <a:fillRect b="-12727"/>
                  </a:stretch>
                </a:blipFill>
                <a:ln w="3175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79956C5-1F3D-4B38-ADBD-BFD2E2B58BC7}"/>
              </a:ext>
            </a:extLst>
          </p:cNvPr>
          <p:cNvGrpSpPr/>
          <p:nvPr/>
        </p:nvGrpSpPr>
        <p:grpSpPr>
          <a:xfrm>
            <a:off x="6701638" y="2166152"/>
            <a:ext cx="1348683" cy="619974"/>
            <a:chOff x="1348903" y="-312455"/>
            <a:chExt cx="2041376" cy="8002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62E5C054-7391-47D2-9E78-BBB632979156}"/>
                    </a:ext>
                  </a:extLst>
                </p:cNvPr>
                <p:cNvSpPr/>
                <p:nvPr/>
              </p:nvSpPr>
              <p:spPr bwMode="auto">
                <a:xfrm>
                  <a:off x="1348903" y="82117"/>
                  <a:ext cx="2041376" cy="405670"/>
                </a:xfrm>
                <a:prstGeom prst="rect">
                  <a:avLst/>
                </a:prstGeom>
                <a:noFill/>
                <a:ln w="31750">
                  <a:solidFill>
                    <a:srgbClr val="0070C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62E5C054-7391-47D2-9E78-BBB6329791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82117"/>
                  <a:ext cx="2041376" cy="40567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3175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A6940882-FFC9-4DDF-93D5-EA9F5D9BB4EF}"/>
                    </a:ext>
                  </a:extLst>
                </p:cNvPr>
                <p:cNvSpPr/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solidFill>
                  <a:srgbClr val="0070C0"/>
                </a:solidFill>
                <a:ln w="31750">
                  <a:solidFill>
                    <a:srgbClr val="0070C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W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</m:sub>
                        </m:sSub>
                      </m:oMath>
                    </m:oMathPara>
                  </a14:m>
                  <a:endParaRPr lang="ko-KR" altLang="en-US" sz="1600" i="1" dirty="0" err="1"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A6940882-FFC9-4DDF-93D5-EA9F5D9BB4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blipFill>
                  <a:blip r:embed="rId15"/>
                  <a:stretch>
                    <a:fillRect b="-12727"/>
                  </a:stretch>
                </a:blipFill>
                <a:ln w="3175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C1AC878-DB5C-41AE-A8C9-BAACD39D0D9E}"/>
              </a:ext>
            </a:extLst>
          </p:cNvPr>
          <p:cNvCxnSpPr>
            <a:cxnSpLocks/>
            <a:stCxn id="47" idx="2"/>
            <a:endCxn id="30" idx="0"/>
          </p:cNvCxnSpPr>
          <p:nvPr/>
        </p:nvCxnSpPr>
        <p:spPr>
          <a:xfrm flipH="1">
            <a:off x="1646226" y="1435109"/>
            <a:ext cx="531199" cy="736531"/>
          </a:xfrm>
          <a:prstGeom prst="line">
            <a:avLst/>
          </a:prstGeom>
          <a:noFill/>
          <a:ln w="3175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C299675-A5AE-49C7-8356-8004DBCDFC77}"/>
              </a:ext>
            </a:extLst>
          </p:cNvPr>
          <p:cNvCxnSpPr>
            <a:cxnSpLocks/>
            <a:stCxn id="46" idx="2"/>
            <a:endCxn id="34" idx="0"/>
          </p:cNvCxnSpPr>
          <p:nvPr/>
        </p:nvCxnSpPr>
        <p:spPr>
          <a:xfrm>
            <a:off x="8521971" y="1435109"/>
            <a:ext cx="491204" cy="736531"/>
          </a:xfrm>
          <a:prstGeom prst="line">
            <a:avLst/>
          </a:prstGeom>
          <a:noFill/>
          <a:ln w="3175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0588803-E41E-4BAD-8292-A8962098CD0F}"/>
              </a:ext>
            </a:extLst>
          </p:cNvPr>
          <p:cNvGrpSpPr/>
          <p:nvPr/>
        </p:nvGrpSpPr>
        <p:grpSpPr>
          <a:xfrm>
            <a:off x="2710857" y="2942042"/>
            <a:ext cx="5197240" cy="1991854"/>
            <a:chOff x="1348903" y="-312455"/>
            <a:chExt cx="2041376" cy="25710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24B3A170-164B-411F-82BD-9074827C75AF}"/>
                    </a:ext>
                  </a:extLst>
                </p:cNvPr>
                <p:cNvSpPr/>
                <p:nvPr/>
              </p:nvSpPr>
              <p:spPr bwMode="auto">
                <a:xfrm>
                  <a:off x="1348903" y="82117"/>
                  <a:ext cx="2041376" cy="2176447"/>
                </a:xfrm>
                <a:prstGeom prst="rect">
                  <a:avLst/>
                </a:prstGeom>
                <a:noFill/>
                <a:ln w="317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72000" rIns="108000" bIns="72000" rtlCol="0" anchor="ctr"/>
                <a:lstStyle/>
                <a:p>
                  <a:pPr fontAlgn="base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Initialize: </a:t>
                  </a:r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,2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1600" i="1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fontAlgn="base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Repeat</a:t>
                  </a:r>
                </a:p>
                <a:p>
                  <a:pPr fontAlgn="base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nz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altLang="ko-KR" sz="1600" dirty="0">
                      <a:solidFill>
                        <a:schemeClr val="tx1"/>
                      </a:solidFill>
                    </a:rPr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ko-KR" sz="1600" dirty="0">
                      <a:solidFill>
                        <a:schemeClr val="tx1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</m:oMath>
                  </a14:m>
                  <a:r>
                    <a:rPr lang="en-US" altLang="ko-KR" sz="1600" dirty="0">
                      <a:solidFill>
                        <a:schemeClr val="tx1"/>
                      </a:solidFill>
                    </a:rPr>
                    <a:t> 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  <a:p>
                  <a:pPr fontAlgn="base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- </a:t>
                  </a:r>
                  <a14:m>
                    <m:oMath xmlns:m="http://schemas.openxmlformats.org/officeDocument/2006/math"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altLang="ko-KR" sz="1600" dirty="0">
                      <a:solidFill>
                        <a:schemeClr val="tx1"/>
                      </a:solidFill>
                    </a:rPr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ko-KR" sz="1600" dirty="0">
                      <a:solidFill>
                        <a:schemeClr val="tx1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</m:oMath>
                  </a14:m>
                  <a:r>
                    <a:rPr lang="en-US" altLang="ko-KR" sz="1600" dirty="0">
                      <a:solidFill>
                        <a:schemeClr val="tx1"/>
                      </a:solidFill>
                    </a:rPr>
                    <a:t> 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  <a:p>
                  <a:pPr fontAlgn="base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- </a:t>
                  </a:r>
                  <a14:m>
                    <m:oMath xmlns:m="http://schemas.openxmlformats.org/officeDocument/2006/math">
                      <m:r>
                        <a:rPr lang="en-US" altLang="ko-KR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255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nz</m:t>
                          </m:r>
                        </m:sub>
                      </m:sSub>
                    </m:oMath>
                  </a14:m>
                  <a:r>
                    <a:rPr lang="en-US" altLang="ko-KR" sz="1600" dirty="0">
                      <a:solidFill>
                        <a:schemeClr val="tx1"/>
                      </a:solidFill>
                    </a:rPr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ko-KR" sz="1600" dirty="0">
                      <a:solidFill>
                        <a:schemeClr val="tx1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</m:oMath>
                  </a14:m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fontAlgn="base"/>
                  <a:r>
                    <a:rPr lang="en-US" altLang="ko-KR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맑은 고딕" panose="020B0503020000020004" pitchFamily="50" charset="-127"/>
                    </a:rPr>
                    <a:t>Return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24B3A170-164B-411F-82BD-9074827C75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82117"/>
                  <a:ext cx="2041376" cy="2176447"/>
                </a:xfrm>
                <a:prstGeom prst="rect">
                  <a:avLst/>
                </a:prstGeom>
                <a:blipFill>
                  <a:blip r:embed="rId16"/>
                  <a:stretch>
                    <a:fillRect l="-117" b="-2135"/>
                  </a:stretch>
                </a:blipFill>
                <a:ln w="31750">
                  <a:solidFill>
                    <a:srgbClr val="FF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27B1B626-2386-46D3-A92D-19C4F4CEBF5D}"/>
                    </a:ext>
                  </a:extLst>
                </p:cNvPr>
                <p:cNvSpPr/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solidFill>
                  <a:srgbClr val="FF0000"/>
                </a:solidFill>
                <a:ln w="317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𝑠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W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 err="1"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27B1B626-2386-46D3-A92D-19C4F4CEBF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31750">
                  <a:solidFill>
                    <a:srgbClr val="FF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1E0590-F215-4CEA-BCAB-3D5FD2108D78}"/>
              </a:ext>
            </a:extLst>
          </p:cNvPr>
          <p:cNvCxnSpPr>
            <a:cxnSpLocks/>
            <a:stCxn id="44" idx="2"/>
            <a:endCxn id="57" idx="0"/>
          </p:cNvCxnSpPr>
          <p:nvPr/>
        </p:nvCxnSpPr>
        <p:spPr>
          <a:xfrm>
            <a:off x="5296659" y="1435109"/>
            <a:ext cx="12818" cy="1506933"/>
          </a:xfrm>
          <a:prstGeom prst="line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표 53">
                <a:extLst>
                  <a:ext uri="{FF2B5EF4-FFF2-40B4-BE49-F238E27FC236}">
                    <a16:creationId xmlns:a16="http://schemas.microsoft.com/office/drawing/2014/main" id="{FBC364C0-086E-4AE4-8548-D083236529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845749"/>
                  </p:ext>
                </p:extLst>
              </p:nvPr>
            </p:nvGraphicFramePr>
            <p:xfrm>
              <a:off x="1796666" y="5089154"/>
              <a:ext cx="5720081" cy="8409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3596">
                      <a:extLst>
                        <a:ext uri="{9D8B030D-6E8A-4147-A177-3AD203B41FA5}">
                          <a16:colId xmlns:a16="http://schemas.microsoft.com/office/drawing/2014/main" val="2684642921"/>
                        </a:ext>
                      </a:extLst>
                    </a:gridCol>
                    <a:gridCol w="1528763">
                      <a:extLst>
                        <a:ext uri="{9D8B030D-6E8A-4147-A177-3AD203B41FA5}">
                          <a16:colId xmlns:a16="http://schemas.microsoft.com/office/drawing/2014/main" val="2889133504"/>
                        </a:ext>
                      </a:extLst>
                    </a:gridCol>
                    <a:gridCol w="2597722">
                      <a:extLst>
                        <a:ext uri="{9D8B030D-6E8A-4147-A177-3AD203B41FA5}">
                          <a16:colId xmlns:a16="http://schemas.microsoft.com/office/drawing/2014/main" val="161207522"/>
                        </a:ext>
                      </a:extLst>
                    </a:gridCol>
                  </a:tblGrid>
                  <a:tr h="19458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nz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fontAlgn="base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ko-KR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fontAlgn="base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ko-KR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923299"/>
                      </a:ext>
                    </a:extLst>
                  </a:tr>
                  <a:tr h="21086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fontAlgn="base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ko-KR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fontAlgn="base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ko-KR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8736617"/>
                      </a:ext>
                    </a:extLst>
                  </a:tr>
                  <a:tr h="21086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252≥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nz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fontAlgn="base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ko-KR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fontAlgn="base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ko-KR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65083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표 53">
                <a:extLst>
                  <a:ext uri="{FF2B5EF4-FFF2-40B4-BE49-F238E27FC236}">
                    <a16:creationId xmlns:a16="http://schemas.microsoft.com/office/drawing/2014/main" id="{FBC364C0-086E-4AE4-8548-D083236529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845749"/>
                  </p:ext>
                </p:extLst>
              </p:nvPr>
            </p:nvGraphicFramePr>
            <p:xfrm>
              <a:off x="1796666" y="5089154"/>
              <a:ext cx="5720081" cy="8409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3596">
                      <a:extLst>
                        <a:ext uri="{9D8B030D-6E8A-4147-A177-3AD203B41FA5}">
                          <a16:colId xmlns:a16="http://schemas.microsoft.com/office/drawing/2014/main" val="2684642921"/>
                        </a:ext>
                      </a:extLst>
                    </a:gridCol>
                    <a:gridCol w="1528763">
                      <a:extLst>
                        <a:ext uri="{9D8B030D-6E8A-4147-A177-3AD203B41FA5}">
                          <a16:colId xmlns:a16="http://schemas.microsoft.com/office/drawing/2014/main" val="2889133504"/>
                        </a:ext>
                      </a:extLst>
                    </a:gridCol>
                    <a:gridCol w="2597722">
                      <a:extLst>
                        <a:ext uri="{9D8B030D-6E8A-4147-A177-3AD203B41FA5}">
                          <a16:colId xmlns:a16="http://schemas.microsoft.com/office/drawing/2014/main" val="161207522"/>
                        </a:ext>
                      </a:extLst>
                    </a:gridCol>
                  </a:tblGrid>
                  <a:tr h="2606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t="-18605" r="-258779" b="-2604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104382" t="-18605" r="-170120" b="-2604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120141" t="-18605" b="-2604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923299"/>
                      </a:ext>
                    </a:extLst>
                  </a:tr>
                  <a:tr h="29013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t="-106250" r="-258779" b="-1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104382" t="-106250" r="-170120" b="-1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120141" t="-106250" b="-1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736617"/>
                      </a:ext>
                    </a:extLst>
                  </a:tr>
                  <a:tr h="29013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t="-206250" r="-258779" b="-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104382" t="-206250" r="-170120" b="-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120141" t="-206250" b="-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50834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7EFBFD1-0229-49FB-934B-7BB7932B1BA0}"/>
              </a:ext>
            </a:extLst>
          </p:cNvPr>
          <p:cNvCxnSpPr>
            <a:cxnSpLocks/>
            <a:stCxn id="48" idx="2"/>
            <a:endCxn id="37" idx="3"/>
          </p:cNvCxnSpPr>
          <p:nvPr/>
        </p:nvCxnSpPr>
        <p:spPr>
          <a:xfrm>
            <a:off x="3692060" y="1435109"/>
            <a:ext cx="112206" cy="883887"/>
          </a:xfrm>
          <a:prstGeom prst="line">
            <a:avLst/>
          </a:prstGeom>
          <a:noFill/>
          <a:ln w="317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0105178-7A12-4C1D-949C-38F248585B7A}"/>
              </a:ext>
            </a:extLst>
          </p:cNvPr>
          <p:cNvCxnSpPr>
            <a:cxnSpLocks/>
            <a:stCxn id="45" idx="2"/>
            <a:endCxn id="50" idx="1"/>
          </p:cNvCxnSpPr>
          <p:nvPr/>
        </p:nvCxnSpPr>
        <p:spPr>
          <a:xfrm flipH="1">
            <a:off x="6701638" y="1435109"/>
            <a:ext cx="261796" cy="883887"/>
          </a:xfrm>
          <a:prstGeom prst="line">
            <a:avLst/>
          </a:prstGeom>
          <a:noFill/>
          <a:ln w="317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94223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말풍선: 사각형 74">
            <a:extLst>
              <a:ext uri="{FF2B5EF4-FFF2-40B4-BE49-F238E27FC236}">
                <a16:creationId xmlns:a16="http://schemas.microsoft.com/office/drawing/2014/main" id="{40A59AD9-AE83-9BDC-926E-C8192C5E2FDB}"/>
              </a:ext>
            </a:extLst>
          </p:cNvPr>
          <p:cNvSpPr/>
          <p:nvPr/>
        </p:nvSpPr>
        <p:spPr bwMode="auto">
          <a:xfrm>
            <a:off x="1012330" y="5444964"/>
            <a:ext cx="8673662" cy="4408163"/>
          </a:xfrm>
          <a:prstGeom prst="wedgeRectCallout">
            <a:avLst>
              <a:gd name="adj1" fmla="val -20394"/>
              <a:gd name="adj2" fmla="val -52605"/>
            </a:avLst>
          </a:prstGeom>
          <a:solidFill>
            <a:srgbClr val="FF0000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ko-KR" alt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8B91555-BED8-FC49-5BA0-18E0FBF80FE2}"/>
                  </a:ext>
                </a:extLst>
              </p:cNvPr>
              <p:cNvSpPr/>
              <p:nvPr/>
            </p:nvSpPr>
            <p:spPr bwMode="auto">
              <a:xfrm>
                <a:off x="4120566" y="106542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W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8B91555-BED8-FC49-5BA0-18E0FBF80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20566" y="1065427"/>
                <a:ext cx="753627" cy="75362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E5163F20-E431-E6AB-21E5-C0210DFA20E7}"/>
                  </a:ext>
                </a:extLst>
              </p:cNvPr>
              <p:cNvSpPr/>
              <p:nvPr/>
            </p:nvSpPr>
            <p:spPr bwMode="auto">
              <a:xfrm>
                <a:off x="1043039" y="106542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E5163F20-E431-E6AB-21E5-C0210DFA2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039" y="1065427"/>
                <a:ext cx="753627" cy="75362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978FD11-739A-0BF4-8390-D06943A3595D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1796666" y="1442241"/>
            <a:ext cx="792000" cy="0"/>
          </a:xfrm>
          <a:prstGeom prst="straightConnector1">
            <a:avLst/>
          </a:prstGeom>
          <a:ln w="3492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A0A5DE6-34CE-5D17-AA89-68D36342323D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4874193" y="1442241"/>
            <a:ext cx="968442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4E0C180-7F01-28F9-45F1-A35D773E7CD8}"/>
                  </a:ext>
                </a:extLst>
              </p:cNvPr>
              <p:cNvSpPr/>
              <p:nvPr/>
            </p:nvSpPr>
            <p:spPr bwMode="auto">
              <a:xfrm>
                <a:off x="5842635" y="106542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W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4E0C180-7F01-28F9-45F1-A35D773E7C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2635" y="1065427"/>
                <a:ext cx="753627" cy="753627"/>
              </a:xfrm>
              <a:prstGeom prst="ellipse">
                <a:avLst/>
              </a:prstGeom>
              <a:blipFill>
                <a:blip r:embed="rId4"/>
                <a:stretch>
                  <a:fillRect l="-16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E5F8D6A2-85A0-6FB9-A5E5-0638E28F5BD7}"/>
                  </a:ext>
                </a:extLst>
              </p:cNvPr>
              <p:cNvSpPr/>
              <p:nvPr/>
            </p:nvSpPr>
            <p:spPr bwMode="auto">
              <a:xfrm>
                <a:off x="7388262" y="106542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E5F8D6A2-85A0-6FB9-A5E5-0638E28F5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88262" y="1065427"/>
                <a:ext cx="753627" cy="75362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1B3AE5D-51D6-8658-D733-56A15EFBF09F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8141889" y="1442241"/>
            <a:ext cx="792000" cy="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497469-42A8-8A77-AF88-CEBCE8ABDE86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6596262" y="1442241"/>
            <a:ext cx="792000" cy="0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084D8A6A-4F8B-478E-9906-D722A51A5D3F}"/>
              </a:ext>
            </a:extLst>
          </p:cNvPr>
          <p:cNvGrpSpPr/>
          <p:nvPr/>
        </p:nvGrpSpPr>
        <p:grpSpPr>
          <a:xfrm flipV="1">
            <a:off x="1419851" y="69603"/>
            <a:ext cx="7886075" cy="912598"/>
            <a:chOff x="1200776" y="3225369"/>
            <a:chExt cx="7886075" cy="912598"/>
          </a:xfrm>
        </p:grpSpPr>
        <p:sp>
          <p:nvSpPr>
            <p:cNvPr id="39" name="오른쪽 중괄호 38">
              <a:extLst>
                <a:ext uri="{FF2B5EF4-FFF2-40B4-BE49-F238E27FC236}">
                  <a16:creationId xmlns:a16="http://schemas.microsoft.com/office/drawing/2014/main" id="{7FC27F13-A09B-D383-27C5-828CC8C8A194}"/>
                </a:ext>
              </a:extLst>
            </p:cNvPr>
            <p:cNvSpPr/>
            <p:nvPr/>
          </p:nvSpPr>
          <p:spPr>
            <a:xfrm rot="5400000">
              <a:off x="6594081" y="903251"/>
              <a:ext cx="170649" cy="4814886"/>
            </a:xfrm>
            <a:prstGeom prst="rightBrac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오른쪽 중괄호 39">
              <a:extLst>
                <a:ext uri="{FF2B5EF4-FFF2-40B4-BE49-F238E27FC236}">
                  <a16:creationId xmlns:a16="http://schemas.microsoft.com/office/drawing/2014/main" id="{C14A71C3-B664-29A2-D78A-BEAC22A93B4E}"/>
                </a:ext>
              </a:extLst>
            </p:cNvPr>
            <p:cNvSpPr/>
            <p:nvPr/>
          </p:nvSpPr>
          <p:spPr>
            <a:xfrm rot="5400000">
              <a:off x="5058489" y="-255531"/>
              <a:ext cx="170649" cy="7886075"/>
            </a:xfrm>
            <a:prstGeom prst="rightBrac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45DA23-E1F9-E89D-228F-6B5A5D0227EE}"/>
                </a:ext>
              </a:extLst>
            </p:cNvPr>
            <p:cNvSpPr txBox="1"/>
            <p:nvPr/>
          </p:nvSpPr>
          <p:spPr>
            <a:xfrm flipV="1">
              <a:off x="3175967" y="3768635"/>
              <a:ext cx="3935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Point multiplication of an arbitrary point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D243058-B9B9-656E-A9D7-46AD1E495FD0}"/>
                </a:ext>
              </a:extLst>
            </p:cNvPr>
            <p:cNvSpPr txBox="1"/>
            <p:nvPr/>
          </p:nvSpPr>
          <p:spPr>
            <a:xfrm flipV="1">
              <a:off x="4961627" y="3276337"/>
              <a:ext cx="3435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Point multiplication of a base point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04C05AF-91F3-8F58-F8EC-161A198C1E26}"/>
              </a:ext>
            </a:extLst>
          </p:cNvPr>
          <p:cNvSpPr txBox="1"/>
          <p:nvPr/>
        </p:nvSpPr>
        <p:spPr>
          <a:xfrm>
            <a:off x="6732601" y="1065777"/>
            <a:ext cx="46166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M, E</a:t>
            </a:r>
            <a:endParaRPr lang="ko-KR" altLang="en-US" dirty="0" err="1">
              <a:solidFill>
                <a:srgbClr val="0070C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BE7DE2-F18B-6896-35E8-52EFAEF1813E}"/>
              </a:ext>
            </a:extLst>
          </p:cNvPr>
          <p:cNvSpPr txBox="1"/>
          <p:nvPr/>
        </p:nvSpPr>
        <p:spPr>
          <a:xfrm>
            <a:off x="8451439" y="1065777"/>
            <a:ext cx="14106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E</a:t>
            </a:r>
            <a:endParaRPr lang="ko-KR" altLang="en-US" dirty="0" err="1">
              <a:solidFill>
                <a:srgbClr val="00B05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2E7D34-3F4A-3224-34FB-20005C8D16E5}"/>
              </a:ext>
            </a:extLst>
          </p:cNvPr>
          <p:cNvSpPr txBox="1"/>
          <p:nvPr/>
        </p:nvSpPr>
        <p:spPr>
          <a:xfrm>
            <a:off x="2106893" y="1065777"/>
            <a:ext cx="14106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E</a:t>
            </a:r>
            <a:endParaRPr lang="ko-KR" altLang="en-US" dirty="0" err="1">
              <a:solidFill>
                <a:srgbClr val="00B05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AEA2BB-4958-FE05-B919-A047029AEC29}"/>
              </a:ext>
            </a:extLst>
          </p:cNvPr>
          <p:cNvSpPr txBox="1"/>
          <p:nvPr/>
        </p:nvSpPr>
        <p:spPr>
          <a:xfrm>
            <a:off x="3461227" y="1065777"/>
            <a:ext cx="46166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M, E</a:t>
            </a:r>
            <a:endParaRPr lang="ko-KR" altLang="en-US" dirty="0" err="1">
              <a:solidFill>
                <a:srgbClr val="0070C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BD12FFA5-A001-58A2-71F8-48C2AE533085}"/>
                  </a:ext>
                </a:extLst>
              </p:cNvPr>
              <p:cNvSpPr/>
              <p:nvPr/>
            </p:nvSpPr>
            <p:spPr bwMode="auto">
              <a:xfrm>
                <a:off x="2574939" y="106542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BD12FFA5-A001-58A2-71F8-48C2AE533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4939" y="1065427"/>
                <a:ext cx="753627" cy="75362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895D4F2-9472-7AE3-CEF7-7D6A0A2B299A}"/>
              </a:ext>
            </a:extLst>
          </p:cNvPr>
          <p:cNvCxnSpPr>
            <a:cxnSpLocks/>
          </p:cNvCxnSpPr>
          <p:nvPr/>
        </p:nvCxnSpPr>
        <p:spPr>
          <a:xfrm>
            <a:off x="3328566" y="1442241"/>
            <a:ext cx="792000" cy="0"/>
          </a:xfrm>
          <a:prstGeom prst="straightConnector1">
            <a:avLst/>
          </a:prstGeom>
          <a:ln w="3492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7C107D8D-7B76-CAA2-FD4C-9C5F2AB251DA}"/>
                  </a:ext>
                </a:extLst>
              </p:cNvPr>
              <p:cNvSpPr/>
              <p:nvPr/>
            </p:nvSpPr>
            <p:spPr bwMode="auto">
              <a:xfrm>
                <a:off x="8933889" y="106542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7C107D8D-7B76-CAA2-FD4C-9C5F2AB251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33889" y="1065427"/>
                <a:ext cx="753627" cy="75362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5CF43999-075D-4A6F-86DD-DDF223E1E1C4}"/>
              </a:ext>
            </a:extLst>
          </p:cNvPr>
          <p:cNvGrpSpPr/>
          <p:nvPr/>
        </p:nvGrpSpPr>
        <p:grpSpPr>
          <a:xfrm>
            <a:off x="1012330" y="2194204"/>
            <a:ext cx="1576336" cy="1851322"/>
            <a:chOff x="1348903" y="-312455"/>
            <a:chExt cx="2041376" cy="2389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3E7AA949-D831-4DED-A940-0EF0D39D6D87}"/>
                    </a:ext>
                  </a:extLst>
                </p:cNvPr>
                <p:cNvSpPr/>
                <p:nvPr/>
              </p:nvSpPr>
              <p:spPr bwMode="auto">
                <a:xfrm>
                  <a:off x="1348903" y="82116"/>
                  <a:ext cx="2041376" cy="1995054"/>
                </a:xfrm>
                <a:prstGeom prst="rect">
                  <a:avLst/>
                </a:prstGeom>
                <a:noFill/>
                <a:ln w="31750">
                  <a:solidFill>
                    <a:srgbClr val="00B05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1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←1−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←1+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3E7AA949-D831-4DED-A940-0EF0D39D6D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82116"/>
                  <a:ext cx="2041376" cy="1995054"/>
                </a:xfrm>
                <a:prstGeom prst="rect">
                  <a:avLst/>
                </a:prstGeom>
                <a:blipFill>
                  <a:blip r:embed="rId8"/>
                  <a:stretch>
                    <a:fillRect b="-386"/>
                  </a:stretch>
                </a:blipFill>
                <a:ln w="31750">
                  <a:solidFill>
                    <a:srgbClr val="00B05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81B1EAB0-B25D-4C13-B33E-61A88872B5BC}"/>
                    </a:ext>
                  </a:extLst>
                </p:cNvPr>
                <p:cNvSpPr/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solidFill>
                  <a:srgbClr val="00B050"/>
                </a:solidFill>
                <a:ln w="31750">
                  <a:solidFill>
                    <a:srgbClr val="00B05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=</m:t>
                        </m:r>
                        <m:r>
                          <a:rPr lang="en-US" altLang="ko-KR" sz="160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E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E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</m:t>
                        </m:r>
                      </m:oMath>
                    </m:oMathPara>
                  </a14:m>
                  <a:endParaRPr lang="ko-KR" altLang="en-US" sz="1600" i="1" dirty="0" err="1"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81B1EAB0-B25D-4C13-B33E-61A88872B5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blipFill>
                  <a:blip r:embed="rId9"/>
                  <a:stretch>
                    <a:fillRect l="-1894" r="-379" b="-12727"/>
                  </a:stretch>
                </a:blipFill>
                <a:ln w="31750">
                  <a:solidFill>
                    <a:srgbClr val="00B05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D07644C-E95C-48A9-9DE7-45B1C019E8DA}"/>
              </a:ext>
            </a:extLst>
          </p:cNvPr>
          <p:cNvGrpSpPr/>
          <p:nvPr/>
        </p:nvGrpSpPr>
        <p:grpSpPr>
          <a:xfrm>
            <a:off x="8009078" y="2194204"/>
            <a:ext cx="1676914" cy="1851322"/>
            <a:chOff x="1348903" y="-312455"/>
            <a:chExt cx="2041376" cy="2389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05E98357-1C9B-47F8-B02D-2B04DA60C08C}"/>
                    </a:ext>
                  </a:extLst>
                </p:cNvPr>
                <p:cNvSpPr/>
                <p:nvPr/>
              </p:nvSpPr>
              <p:spPr bwMode="auto">
                <a:xfrm>
                  <a:off x="1348903" y="82116"/>
                  <a:ext cx="2041376" cy="1995054"/>
                </a:xfrm>
                <a:prstGeom prst="rect">
                  <a:avLst/>
                </a:prstGeom>
                <a:noFill/>
                <a:ln w="31750">
                  <a:solidFill>
                    <a:srgbClr val="00B05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en-US" altLang="ko-KR" sz="1600" b="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05E98357-1C9B-47F8-B02D-2B04DA60C0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82116"/>
                  <a:ext cx="2041376" cy="19950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1750">
                  <a:solidFill>
                    <a:srgbClr val="00B05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6F2F62FD-56D2-4F26-9439-8C670A523AD9}"/>
                    </a:ext>
                  </a:extLst>
                </p:cNvPr>
                <p:cNvSpPr/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solidFill>
                  <a:srgbClr val="00B050"/>
                </a:solidFill>
                <a:ln w="31750">
                  <a:solidFill>
                    <a:srgbClr val="00B05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𝐸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E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𝑄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</m:t>
                        </m:r>
                      </m:oMath>
                    </m:oMathPara>
                  </a14:m>
                  <a:endParaRPr lang="ko-KR" altLang="en-US" sz="1600" i="1" dirty="0" err="1"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6F2F62FD-56D2-4F26-9439-8C670A523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blipFill>
                  <a:blip r:embed="rId11"/>
                  <a:stretch>
                    <a:fillRect l="-2143" b="-12727"/>
                  </a:stretch>
                </a:blipFill>
                <a:ln w="31750">
                  <a:solidFill>
                    <a:srgbClr val="00B05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65BD90A-8B39-415B-9B0E-A1927F857247}"/>
              </a:ext>
            </a:extLst>
          </p:cNvPr>
          <p:cNvGrpSpPr/>
          <p:nvPr/>
        </p:nvGrpSpPr>
        <p:grpSpPr>
          <a:xfrm>
            <a:off x="2758893" y="1942208"/>
            <a:ext cx="1576336" cy="619974"/>
            <a:chOff x="1348903" y="-312455"/>
            <a:chExt cx="2041376" cy="8002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A3C49E21-0B0D-4550-B5DA-BD45816F6722}"/>
                    </a:ext>
                  </a:extLst>
                </p:cNvPr>
                <p:cNvSpPr/>
                <p:nvPr/>
              </p:nvSpPr>
              <p:spPr bwMode="auto">
                <a:xfrm>
                  <a:off x="1348903" y="82116"/>
                  <a:ext cx="2041376" cy="405671"/>
                </a:xfrm>
                <a:prstGeom prst="rect">
                  <a:avLst/>
                </a:prstGeom>
                <a:noFill/>
                <a:ln w="31750">
                  <a:solidFill>
                    <a:srgbClr val="0070C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A3C49E21-0B0D-4550-B5DA-BD45816F67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82116"/>
                  <a:ext cx="2041376" cy="40567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175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7C19365B-5A92-4896-92AB-BE16D3520B73}"/>
                    </a:ext>
                  </a:extLst>
                </p:cNvPr>
                <p:cNvSpPr/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solidFill>
                  <a:srgbClr val="0070C0"/>
                </a:solidFill>
                <a:ln w="31750">
                  <a:solidFill>
                    <a:srgbClr val="0070C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W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W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</m:t>
                        </m:r>
                      </m:oMath>
                    </m:oMathPara>
                  </a14:m>
                  <a:endParaRPr lang="ko-KR" altLang="en-US" sz="1600" i="1" dirty="0" err="1"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7C19365B-5A92-4896-92AB-BE16D3520B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blipFill>
                  <a:blip r:embed="rId13"/>
                  <a:stretch>
                    <a:fillRect l="-1141" b="-12727"/>
                  </a:stretch>
                </a:blipFill>
                <a:ln w="3175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79956C5-1F3D-4B38-ADBD-BFD2E2B58BC7}"/>
              </a:ext>
            </a:extLst>
          </p:cNvPr>
          <p:cNvGrpSpPr/>
          <p:nvPr/>
        </p:nvGrpSpPr>
        <p:grpSpPr>
          <a:xfrm>
            <a:off x="6168047" y="1942208"/>
            <a:ext cx="1676915" cy="619974"/>
            <a:chOff x="1348903" y="-312455"/>
            <a:chExt cx="2041376" cy="8002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62E5C054-7391-47D2-9E78-BBB632979156}"/>
                    </a:ext>
                  </a:extLst>
                </p:cNvPr>
                <p:cNvSpPr/>
                <p:nvPr/>
              </p:nvSpPr>
              <p:spPr bwMode="auto">
                <a:xfrm>
                  <a:off x="1348903" y="82117"/>
                  <a:ext cx="2041376" cy="405670"/>
                </a:xfrm>
                <a:prstGeom prst="rect">
                  <a:avLst/>
                </a:prstGeom>
                <a:noFill/>
                <a:ln w="31750">
                  <a:solidFill>
                    <a:srgbClr val="0070C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62E5C054-7391-47D2-9E78-BBB6329791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82117"/>
                  <a:ext cx="2041376" cy="40567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3175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A6940882-FFC9-4DDF-93D5-EA9F5D9BB4EF}"/>
                    </a:ext>
                  </a:extLst>
                </p:cNvPr>
                <p:cNvSpPr/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solidFill>
                  <a:srgbClr val="0070C0"/>
                </a:solidFill>
                <a:ln w="31750">
                  <a:solidFill>
                    <a:srgbClr val="0070C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𝑄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W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𝑄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W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</m:t>
                        </m:r>
                      </m:oMath>
                    </m:oMathPara>
                  </a14:m>
                  <a:endParaRPr lang="ko-KR" altLang="en-US" sz="1600" i="1" dirty="0" err="1"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A6940882-FFC9-4DDF-93D5-EA9F5D9BB4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blipFill>
                  <a:blip r:embed="rId15"/>
                  <a:stretch>
                    <a:fillRect l="-714" b="-12727"/>
                  </a:stretch>
                </a:blipFill>
                <a:ln w="3175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C1AC878-DB5C-41AE-A8C9-BAACD39D0D9E}"/>
              </a:ext>
            </a:extLst>
          </p:cNvPr>
          <p:cNvCxnSpPr>
            <a:cxnSpLocks/>
            <a:stCxn id="47" idx="2"/>
            <a:endCxn id="30" idx="0"/>
          </p:cNvCxnSpPr>
          <p:nvPr/>
        </p:nvCxnSpPr>
        <p:spPr>
          <a:xfrm flipH="1">
            <a:off x="1800498" y="1435109"/>
            <a:ext cx="376927" cy="759095"/>
          </a:xfrm>
          <a:prstGeom prst="line">
            <a:avLst/>
          </a:prstGeom>
          <a:noFill/>
          <a:ln w="3175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C299675-A5AE-49C7-8356-8004DBCDFC77}"/>
              </a:ext>
            </a:extLst>
          </p:cNvPr>
          <p:cNvCxnSpPr>
            <a:cxnSpLocks/>
            <a:stCxn id="46" idx="2"/>
            <a:endCxn id="34" idx="0"/>
          </p:cNvCxnSpPr>
          <p:nvPr/>
        </p:nvCxnSpPr>
        <p:spPr>
          <a:xfrm>
            <a:off x="8521971" y="1435109"/>
            <a:ext cx="325564" cy="759095"/>
          </a:xfrm>
          <a:prstGeom prst="line">
            <a:avLst/>
          </a:prstGeom>
          <a:noFill/>
          <a:ln w="3175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1E0590-F215-4CEA-BCAB-3D5FD2108D78}"/>
              </a:ext>
            </a:extLst>
          </p:cNvPr>
          <p:cNvCxnSpPr>
            <a:cxnSpLocks/>
            <a:stCxn id="178" idx="2"/>
            <a:endCxn id="59" idx="0"/>
          </p:cNvCxnSpPr>
          <p:nvPr/>
        </p:nvCxnSpPr>
        <p:spPr>
          <a:xfrm>
            <a:off x="5309478" y="1435109"/>
            <a:ext cx="0" cy="1282989"/>
          </a:xfrm>
          <a:prstGeom prst="line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7EFBFD1-0229-49FB-934B-7BB7932B1BA0}"/>
              </a:ext>
            </a:extLst>
          </p:cNvPr>
          <p:cNvCxnSpPr>
            <a:cxnSpLocks/>
            <a:stCxn id="48" idx="2"/>
            <a:endCxn id="37" idx="0"/>
          </p:cNvCxnSpPr>
          <p:nvPr/>
        </p:nvCxnSpPr>
        <p:spPr>
          <a:xfrm flipH="1">
            <a:off x="3547061" y="1435109"/>
            <a:ext cx="144999" cy="507099"/>
          </a:xfrm>
          <a:prstGeom prst="line">
            <a:avLst/>
          </a:prstGeom>
          <a:noFill/>
          <a:ln w="317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0105178-7A12-4C1D-949C-38F248585B7A}"/>
              </a:ext>
            </a:extLst>
          </p:cNvPr>
          <p:cNvCxnSpPr>
            <a:cxnSpLocks/>
            <a:stCxn id="45" idx="2"/>
            <a:endCxn id="50" idx="0"/>
          </p:cNvCxnSpPr>
          <p:nvPr/>
        </p:nvCxnSpPr>
        <p:spPr>
          <a:xfrm>
            <a:off x="6963434" y="1435109"/>
            <a:ext cx="43071" cy="507099"/>
          </a:xfrm>
          <a:prstGeom prst="line">
            <a:avLst/>
          </a:prstGeom>
          <a:noFill/>
          <a:ln w="317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3D99BA7-BF65-452E-AC95-903CE4A0FB3E}"/>
              </a:ext>
            </a:extLst>
          </p:cNvPr>
          <p:cNvGrpSpPr/>
          <p:nvPr/>
        </p:nvGrpSpPr>
        <p:grpSpPr>
          <a:xfrm>
            <a:off x="2773994" y="2718098"/>
            <a:ext cx="5070968" cy="2564668"/>
            <a:chOff x="1348903" y="-312455"/>
            <a:chExt cx="2041376" cy="33103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F15BC3CE-7E62-4718-8768-EC096DDC7ACA}"/>
                    </a:ext>
                  </a:extLst>
                </p:cNvPr>
                <p:cNvSpPr/>
                <p:nvPr/>
              </p:nvSpPr>
              <p:spPr bwMode="auto">
                <a:xfrm>
                  <a:off x="1348903" y="82117"/>
                  <a:ext cx="2041376" cy="2915816"/>
                </a:xfrm>
                <a:prstGeom prst="rect">
                  <a:avLst/>
                </a:prstGeom>
                <a:noFill/>
                <a:ln w="317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72000" rIns="108000" bIns="72000" rtlCol="0" anchor="ctr"/>
                <a:lstStyle/>
                <a:p>
                  <a:pPr fontAlgn="base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Initialize:</a:t>
                  </a:r>
                  <a:endParaRPr lang="en-US" altLang="ko-KR" sz="16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fontAlgn="base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  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𝑅𝑎𝑛𝑑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1600" i="1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fontAlgn="base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  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←2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𝑅𝑎𝑛𝑑</m:t>
                      </m:r>
                      <m:d>
                        <m:d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ko-KR" sz="1600" i="1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fontAlgn="base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Repeat:</a:t>
                  </a:r>
                </a:p>
                <a:p>
                  <a:pPr fontAlgn="base"/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fontAlgn="base"/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fontAlgn="base"/>
                  <a:endParaRPr lang="en-US" altLang="ko-KR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fontAlgn="base"/>
                  <a:r>
                    <a:rPr lang="en-US" altLang="ko-KR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맑은 고딕" panose="020B0503020000020004" pitchFamily="50" charset="-127"/>
                    </a:rPr>
                    <a:t>Return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𝑅𝑎𝑛𝑑</m:t>
                          </m:r>
                        </m:e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F15BC3CE-7E62-4718-8768-EC096DDC7A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82117"/>
                  <a:ext cx="2041376" cy="2915816"/>
                </a:xfrm>
                <a:prstGeom prst="rect">
                  <a:avLst/>
                </a:prstGeom>
                <a:blipFill>
                  <a:blip r:embed="rId16"/>
                  <a:stretch>
                    <a:fillRect l="-119" b="-800"/>
                  </a:stretch>
                </a:blipFill>
                <a:ln w="31750">
                  <a:solidFill>
                    <a:srgbClr val="FF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09902602-7A28-435D-B2CC-00042592C48F}"/>
                    </a:ext>
                  </a:extLst>
                </p:cNvPr>
                <p:cNvSpPr/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solidFill>
                  <a:srgbClr val="FF0000"/>
                </a:solidFill>
                <a:ln w="317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𝑠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W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 err="1"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09902602-7A28-435D-B2CC-00042592C4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31750">
                  <a:solidFill>
                    <a:srgbClr val="FF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A29727F-5C76-C488-74E8-697BF650786A}"/>
              </a:ext>
            </a:extLst>
          </p:cNvPr>
          <p:cNvGrpSpPr/>
          <p:nvPr/>
        </p:nvGrpSpPr>
        <p:grpSpPr>
          <a:xfrm>
            <a:off x="3116018" y="6909865"/>
            <a:ext cx="1562609" cy="1124255"/>
            <a:chOff x="3116018" y="6136995"/>
            <a:chExt cx="1562609" cy="11242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300ABA87-1398-0F1E-3FE8-5DFE576AF3B5}"/>
                    </a:ext>
                  </a:extLst>
                </p:cNvPr>
                <p:cNvSpPr/>
                <p:nvPr/>
              </p:nvSpPr>
              <p:spPr bwMode="auto">
                <a:xfrm>
                  <a:off x="3116018" y="6442683"/>
                  <a:ext cx="1562609" cy="81856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300ABA87-1398-0F1E-3FE8-5DFE576AF3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16018" y="6442683"/>
                  <a:ext cx="1562609" cy="818567"/>
                </a:xfrm>
                <a:prstGeom prst="rect">
                  <a:avLst/>
                </a:prstGeom>
                <a:blipFill>
                  <a:blip r:embed="rId19"/>
                  <a:stretch>
                    <a:fillRect b="-719"/>
                  </a:stretch>
                </a:blipFill>
                <a:ln w="31750">
                  <a:solidFill>
                    <a:srgbClr val="FF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AE5B6801-8C8A-27C1-D320-087884F3E098}"/>
                    </a:ext>
                  </a:extLst>
                </p:cNvPr>
                <p:cNvSpPr/>
                <p:nvPr/>
              </p:nvSpPr>
              <p:spPr bwMode="auto">
                <a:xfrm>
                  <a:off x="3116018" y="6136995"/>
                  <a:ext cx="1562609" cy="305687"/>
                </a:xfrm>
                <a:prstGeom prst="rect">
                  <a:avLst/>
                </a:prstGeom>
                <a:solidFill>
                  <a:srgbClr val="FF0000"/>
                </a:solidFill>
                <a:ln w="317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600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AE5B6801-8C8A-27C1-D320-087884F3E0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16018" y="6136995"/>
                  <a:ext cx="1562609" cy="305687"/>
                </a:xfrm>
                <a:prstGeom prst="rect">
                  <a:avLst/>
                </a:prstGeom>
                <a:blipFill>
                  <a:blip r:embed="rId20"/>
                  <a:stretch>
                    <a:fillRect b="-7273"/>
                  </a:stretch>
                </a:blipFill>
                <a:ln w="31750">
                  <a:solidFill>
                    <a:srgbClr val="FF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표 28">
                <a:extLst>
                  <a:ext uri="{FF2B5EF4-FFF2-40B4-BE49-F238E27FC236}">
                    <a16:creationId xmlns:a16="http://schemas.microsoft.com/office/drawing/2014/main" id="{E78685BE-FD8E-E98B-2939-A068D0FE1C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2576096"/>
                  </p:ext>
                </p:extLst>
              </p:nvPr>
            </p:nvGraphicFramePr>
            <p:xfrm>
              <a:off x="2955998" y="4107338"/>
              <a:ext cx="4449408" cy="7553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3561">
                      <a:extLst>
                        <a:ext uri="{9D8B030D-6E8A-4147-A177-3AD203B41FA5}">
                          <a16:colId xmlns:a16="http://schemas.microsoft.com/office/drawing/2014/main" val="2684642921"/>
                        </a:ext>
                      </a:extLst>
                    </a:gridCol>
                    <a:gridCol w="1417883">
                      <a:extLst>
                        <a:ext uri="{9D8B030D-6E8A-4147-A177-3AD203B41FA5}">
                          <a16:colId xmlns:a16="http://schemas.microsoft.com/office/drawing/2014/main" val="2889133504"/>
                        </a:ext>
                      </a:extLst>
                    </a:gridCol>
                    <a:gridCol w="1557964">
                      <a:extLst>
                        <a:ext uri="{9D8B030D-6E8A-4147-A177-3AD203B41FA5}">
                          <a16:colId xmlns:a16="http://schemas.microsoft.com/office/drawing/2014/main" val="161207522"/>
                        </a:ext>
                      </a:extLst>
                    </a:gridCol>
                  </a:tblGrid>
                  <a:tr h="19458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fontAlgn="base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fontAlgn="base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923299"/>
                      </a:ext>
                    </a:extLst>
                  </a:tr>
                  <a:tr h="21086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fontAlgn="base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fontAlgn="base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8736617"/>
                      </a:ext>
                    </a:extLst>
                  </a:tr>
                  <a:tr h="21086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252≥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fontAlgn="base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fontAlgn="base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65083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표 28">
                <a:extLst>
                  <a:ext uri="{FF2B5EF4-FFF2-40B4-BE49-F238E27FC236}">
                    <a16:creationId xmlns:a16="http://schemas.microsoft.com/office/drawing/2014/main" id="{E78685BE-FD8E-E98B-2939-A068D0FE1C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2576096"/>
                  </p:ext>
                </p:extLst>
              </p:nvPr>
            </p:nvGraphicFramePr>
            <p:xfrm>
              <a:off x="2955998" y="4107338"/>
              <a:ext cx="4449408" cy="7553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3561">
                      <a:extLst>
                        <a:ext uri="{9D8B030D-6E8A-4147-A177-3AD203B41FA5}">
                          <a16:colId xmlns:a16="http://schemas.microsoft.com/office/drawing/2014/main" val="2684642921"/>
                        </a:ext>
                      </a:extLst>
                    </a:gridCol>
                    <a:gridCol w="1417883">
                      <a:extLst>
                        <a:ext uri="{9D8B030D-6E8A-4147-A177-3AD203B41FA5}">
                          <a16:colId xmlns:a16="http://schemas.microsoft.com/office/drawing/2014/main" val="2889133504"/>
                        </a:ext>
                      </a:extLst>
                    </a:gridCol>
                    <a:gridCol w="1557964">
                      <a:extLst>
                        <a:ext uri="{9D8B030D-6E8A-4147-A177-3AD203B41FA5}">
                          <a16:colId xmlns:a16="http://schemas.microsoft.com/office/drawing/2014/main" val="161207522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t="-25000" r="-202066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3863" t="-25000" r="-109871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85547" t="-25000" b="-26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923299"/>
                      </a:ext>
                    </a:extLst>
                  </a:tr>
                  <a:tr h="26771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t="-111111" r="-202066" b="-1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3863" t="-111111" r="-109871" b="-1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85547" t="-111111" b="-1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73661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t="-237500" r="-202066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3863" t="-237500" r="-109871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85547" t="-237500" b="-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5083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FE77452-8BE0-EA7F-24E3-1B65EBFC9A0F}"/>
                  </a:ext>
                </a:extLst>
              </p:cNvPr>
              <p:cNvSpPr txBox="1"/>
              <p:nvPr/>
            </p:nvSpPr>
            <p:spPr>
              <a:xfrm>
                <a:off x="6049689" y="3751999"/>
                <a:ext cx="1697582" cy="282377"/>
              </a:xfrm>
              <a:prstGeom prst="wedgeRoundRectCallout">
                <a:avLst>
                  <a:gd name="adj1" fmla="val -11264"/>
                  <a:gd name="adj2" fmla="val 77323"/>
                  <a:gd name="adj3" fmla="val 16667"/>
                </a:avLst>
              </a:prstGeom>
              <a:solidFill>
                <a:srgbClr val="FF0000">
                  <a:alpha val="20000"/>
                </a:srgbClr>
              </a:solidFill>
              <a:ln>
                <a:solidFill>
                  <a:srgbClr val="FF0000"/>
                </a:solidFill>
                <a:prstDash val="dash"/>
              </a:ln>
            </p:spPr>
            <p:txBody>
              <a:bodyPr wrap="square" lIns="36000" tIns="0" rIns="36000" bIns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ko-KR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ko-KR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US" altLang="ko-KR" sz="1400" b="0" dirty="0">
                    <a:solidFill>
                      <a:schemeClr val="tx1"/>
                    </a:solidFill>
                  </a:rPr>
                  <a:t>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FE77452-8BE0-EA7F-24E3-1B65EBFC9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89" y="3751999"/>
                <a:ext cx="1697582" cy="282377"/>
              </a:xfrm>
              <a:prstGeom prst="wedgeRoundRectCallout">
                <a:avLst>
                  <a:gd name="adj1" fmla="val -11264"/>
                  <a:gd name="adj2" fmla="val 77323"/>
                  <a:gd name="adj3" fmla="val 16667"/>
                </a:avLst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rgbClr val="FF0000"/>
                </a:solidFill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6E28BAE-5436-CD4E-7EDC-116527D178A6}"/>
              </a:ext>
            </a:extLst>
          </p:cNvPr>
          <p:cNvGrpSpPr/>
          <p:nvPr/>
        </p:nvGrpSpPr>
        <p:grpSpPr>
          <a:xfrm>
            <a:off x="3116018" y="8581367"/>
            <a:ext cx="1562609" cy="1124255"/>
            <a:chOff x="3116018" y="7882114"/>
            <a:chExt cx="1562609" cy="11242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D32F8828-7867-D016-6152-AE1A4CD4ADB6}"/>
                    </a:ext>
                  </a:extLst>
                </p:cNvPr>
                <p:cNvSpPr/>
                <p:nvPr/>
              </p:nvSpPr>
              <p:spPr bwMode="auto">
                <a:xfrm>
                  <a:off x="3116018" y="8187802"/>
                  <a:ext cx="1562609" cy="81856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∓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D32F8828-7867-D016-6152-AE1A4CD4AD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16018" y="8187802"/>
                  <a:ext cx="1562609" cy="818567"/>
                </a:xfrm>
                <a:prstGeom prst="rect">
                  <a:avLst/>
                </a:prstGeom>
                <a:blipFill>
                  <a:blip r:embed="rId23"/>
                  <a:stretch>
                    <a:fillRect b="-719"/>
                  </a:stretch>
                </a:blipFill>
                <a:ln w="31750">
                  <a:solidFill>
                    <a:srgbClr val="FF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B05DEF3D-4D85-F115-DD56-5DAFBAE0D8E4}"/>
                    </a:ext>
                  </a:extLst>
                </p:cNvPr>
                <p:cNvSpPr/>
                <p:nvPr/>
              </p:nvSpPr>
              <p:spPr bwMode="auto">
                <a:xfrm>
                  <a:off x="3116018" y="7882114"/>
                  <a:ext cx="1562609" cy="305687"/>
                </a:xfrm>
                <a:prstGeom prst="rect">
                  <a:avLst/>
                </a:prstGeom>
                <a:solidFill>
                  <a:srgbClr val="FF0000"/>
                </a:solidFill>
                <a:ln w="317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oMath>
                    </m:oMathPara>
                  </a14:m>
                  <a:endParaRPr lang="ko-KR" altLang="en-US" sz="1600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B05DEF3D-4D85-F115-DD56-5DAFBAE0D8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16018" y="7882114"/>
                  <a:ext cx="1562609" cy="305687"/>
                </a:xfrm>
                <a:prstGeom prst="rect">
                  <a:avLst/>
                </a:prstGeom>
                <a:blipFill>
                  <a:blip r:embed="rId24"/>
                  <a:stretch>
                    <a:fillRect b="-7273"/>
                  </a:stretch>
                </a:blipFill>
                <a:ln w="31750">
                  <a:solidFill>
                    <a:srgbClr val="FF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29D3D60B-974A-44C9-ED9A-FC612575C4CA}"/>
              </a:ext>
            </a:extLst>
          </p:cNvPr>
          <p:cNvGrpSpPr/>
          <p:nvPr/>
        </p:nvGrpSpPr>
        <p:grpSpPr>
          <a:xfrm>
            <a:off x="6011445" y="5617654"/>
            <a:ext cx="1562609" cy="1947413"/>
            <a:chOff x="6011445" y="7652498"/>
            <a:chExt cx="1562609" cy="19474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AA99D5F6-E945-B4EB-A67F-5BB1649E799C}"/>
                    </a:ext>
                  </a:extLst>
                </p:cNvPr>
                <p:cNvSpPr/>
                <p:nvPr/>
              </p:nvSpPr>
              <p:spPr bwMode="auto">
                <a:xfrm>
                  <a:off x="6011445" y="7958186"/>
                  <a:ext cx="1562609" cy="1641725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AA99D5F6-E945-B4EB-A67F-5BB1649E79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11445" y="7958186"/>
                  <a:ext cx="1562609" cy="1641725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31750">
                  <a:solidFill>
                    <a:srgbClr val="FF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D607E729-7B2D-3417-EE50-233220A47BEA}"/>
                    </a:ext>
                  </a:extLst>
                </p:cNvPr>
                <p:cNvSpPr/>
                <p:nvPr/>
              </p:nvSpPr>
              <p:spPr bwMode="auto">
                <a:xfrm>
                  <a:off x="6011445" y="7652498"/>
                  <a:ext cx="1562609" cy="305687"/>
                </a:xfrm>
                <a:prstGeom prst="rect">
                  <a:avLst/>
                </a:prstGeom>
                <a:solidFill>
                  <a:srgbClr val="FF0000"/>
                </a:solidFill>
                <a:ln w="317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ko-KR" altLang="en-US" sz="1600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D607E729-7B2D-3417-EE50-233220A47B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11445" y="7652498"/>
                  <a:ext cx="1562609" cy="305687"/>
                </a:xfrm>
                <a:prstGeom prst="rect">
                  <a:avLst/>
                </a:prstGeom>
                <a:blipFill>
                  <a:blip r:embed="rId26"/>
                  <a:stretch>
                    <a:fillRect b="-7273"/>
                  </a:stretch>
                </a:blipFill>
                <a:ln w="31750">
                  <a:solidFill>
                    <a:srgbClr val="FF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26771609-E7DF-58D4-E563-539896135DB7}"/>
              </a:ext>
            </a:extLst>
          </p:cNvPr>
          <p:cNvGrpSpPr/>
          <p:nvPr/>
        </p:nvGrpSpPr>
        <p:grpSpPr>
          <a:xfrm>
            <a:off x="6011445" y="7758209"/>
            <a:ext cx="1562609" cy="1947413"/>
            <a:chOff x="6011445" y="5513545"/>
            <a:chExt cx="1562609" cy="19474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5D6B8BC7-D420-CE9F-5235-DDC993918CAB}"/>
                    </a:ext>
                  </a:extLst>
                </p:cNvPr>
                <p:cNvSpPr/>
                <p:nvPr/>
              </p:nvSpPr>
              <p:spPr bwMode="auto">
                <a:xfrm>
                  <a:off x="6011445" y="5819233"/>
                  <a:ext cx="1562609" cy="1641725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5D6B8BC7-D420-CE9F-5235-DDC993918C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11445" y="5819233"/>
                  <a:ext cx="1562609" cy="1641725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31750">
                  <a:solidFill>
                    <a:srgbClr val="FF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87027177-3014-CCED-460B-AFC9E27D4C81}"/>
                    </a:ext>
                  </a:extLst>
                </p:cNvPr>
                <p:cNvSpPr/>
                <p:nvPr/>
              </p:nvSpPr>
              <p:spPr bwMode="auto">
                <a:xfrm>
                  <a:off x="6011445" y="5513545"/>
                  <a:ext cx="1562609" cy="305687"/>
                </a:xfrm>
                <a:prstGeom prst="rect">
                  <a:avLst/>
                </a:prstGeom>
                <a:solidFill>
                  <a:srgbClr val="FF0000"/>
                </a:solidFill>
                <a:ln w="317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ko-KR" altLang="en-US" sz="1600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87027177-3014-CCED-460B-AFC9E27D4C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11445" y="5513545"/>
                  <a:ext cx="1562609" cy="305687"/>
                </a:xfrm>
                <a:prstGeom prst="rect">
                  <a:avLst/>
                </a:prstGeom>
                <a:blipFill>
                  <a:blip r:embed="rId28"/>
                  <a:stretch>
                    <a:fillRect b="-7273"/>
                  </a:stretch>
                </a:blipFill>
                <a:ln w="31750">
                  <a:solidFill>
                    <a:srgbClr val="FF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6D165631-C3BD-E490-D3F9-C5B75A544609}"/>
              </a:ext>
            </a:extLst>
          </p:cNvPr>
          <p:cNvGrpSpPr/>
          <p:nvPr/>
        </p:nvGrpSpPr>
        <p:grpSpPr>
          <a:xfrm>
            <a:off x="7976444" y="6708422"/>
            <a:ext cx="1562609" cy="2173640"/>
            <a:chOff x="7976444" y="6809277"/>
            <a:chExt cx="1562609" cy="21736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EF396EE8-07E3-ED23-A149-57E6158C92E8}"/>
                    </a:ext>
                  </a:extLst>
                </p:cNvPr>
                <p:cNvSpPr/>
                <p:nvPr/>
              </p:nvSpPr>
              <p:spPr bwMode="auto">
                <a:xfrm>
                  <a:off x="7976444" y="7114965"/>
                  <a:ext cx="1562609" cy="1867952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+0</m:t>
                        </m:r>
                      </m:oMath>
                    </m:oMathPara>
                  </a14:m>
                  <a:endParaRPr lang="en-US" altLang="ko-KR" sz="1600" i="1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1+0</m:t>
                        </m:r>
                      </m:oMath>
                    </m:oMathPara>
                  </a14:m>
                  <a:endParaRPr lang="en-US" altLang="ko-KR" sz="1600" i="1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altLang="ko-KR" sz="1600" i="1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altLang="ko-KR" sz="1600" i="1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altLang="ko-KR" sz="1600" i="1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altLang="ko-KR" sz="1600" i="1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en-US" sz="16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EF396EE8-07E3-ED23-A149-57E6158C92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976444" y="7114965"/>
                  <a:ext cx="1562609" cy="186795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 w="31750">
                  <a:solidFill>
                    <a:srgbClr val="FF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88692E1A-E8C2-B825-1CC2-AD60FEC65F6F}"/>
                    </a:ext>
                  </a:extLst>
                </p:cNvPr>
                <p:cNvSpPr/>
                <p:nvPr/>
              </p:nvSpPr>
              <p:spPr bwMode="auto">
                <a:xfrm>
                  <a:off x="7976444" y="6809277"/>
                  <a:ext cx="1562609" cy="305687"/>
                </a:xfrm>
                <a:prstGeom prst="rect">
                  <a:avLst/>
                </a:prstGeom>
                <a:solidFill>
                  <a:srgbClr val="FF0000"/>
                </a:solidFill>
                <a:ln w="317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𝑅𝑎𝑛𝑑</m:t>
                            </m:r>
                          </m:e>
                          <m:sup>
                            <m: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sz="16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600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88692E1A-E8C2-B825-1CC2-AD60FEC65F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976444" y="6809277"/>
                  <a:ext cx="1562609" cy="305687"/>
                </a:xfrm>
                <a:prstGeom prst="rect">
                  <a:avLst/>
                </a:prstGeom>
                <a:blipFill>
                  <a:blip r:embed="rId30"/>
                  <a:stretch>
                    <a:fillRect b="-7143"/>
                  </a:stretch>
                </a:blipFill>
                <a:ln w="31750">
                  <a:solidFill>
                    <a:srgbClr val="FF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EC86A63-B8C0-9D91-75E4-31325FF21A85}"/>
              </a:ext>
            </a:extLst>
          </p:cNvPr>
          <p:cNvCxnSpPr>
            <a:cxnSpLocks/>
          </p:cNvCxnSpPr>
          <p:nvPr/>
        </p:nvCxnSpPr>
        <p:spPr>
          <a:xfrm flipV="1">
            <a:off x="2928429" y="6130166"/>
            <a:ext cx="3083016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3A52C4A-B314-3FCB-7233-65F2ECC2CB96}"/>
              </a:ext>
            </a:extLst>
          </p:cNvPr>
          <p:cNvCxnSpPr>
            <a:cxnSpLocks/>
            <a:stCxn id="26" idx="3"/>
            <a:endCxn id="62" idx="1"/>
          </p:cNvCxnSpPr>
          <p:nvPr/>
        </p:nvCxnSpPr>
        <p:spPr>
          <a:xfrm flipV="1">
            <a:off x="4678627" y="6744205"/>
            <a:ext cx="1332818" cy="880632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32A89A4-46C6-1E03-D18F-A431AACDAC7A}"/>
              </a:ext>
            </a:extLst>
          </p:cNvPr>
          <p:cNvCxnSpPr>
            <a:cxnSpLocks/>
            <a:stCxn id="62" idx="3"/>
            <a:endCxn id="68" idx="1"/>
          </p:cNvCxnSpPr>
          <p:nvPr/>
        </p:nvCxnSpPr>
        <p:spPr>
          <a:xfrm>
            <a:off x="7574054" y="6744205"/>
            <a:ext cx="402390" cy="1203881"/>
          </a:xfrm>
          <a:prstGeom prst="bentConnector3">
            <a:avLst>
              <a:gd name="adj1" fmla="val 50000"/>
            </a:avLst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167392E-320E-6666-F8C3-E2FB18EA3C3F}"/>
              </a:ext>
            </a:extLst>
          </p:cNvPr>
          <p:cNvCxnSpPr>
            <a:cxnSpLocks/>
            <a:stCxn id="65" idx="3"/>
            <a:endCxn id="68" idx="1"/>
          </p:cNvCxnSpPr>
          <p:nvPr/>
        </p:nvCxnSpPr>
        <p:spPr>
          <a:xfrm flipV="1">
            <a:off x="7574054" y="7948086"/>
            <a:ext cx="402390" cy="936674"/>
          </a:xfrm>
          <a:prstGeom prst="bentConnector3">
            <a:avLst>
              <a:gd name="adj1" fmla="val 50000"/>
            </a:avLst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1039BA-F533-326E-12C8-DAAC5BADB26E}"/>
                  </a:ext>
                </a:extLst>
              </p:cNvPr>
              <p:cNvSpPr txBox="1"/>
              <p:nvPr/>
            </p:nvSpPr>
            <p:spPr>
              <a:xfrm>
                <a:off x="3303608" y="6271750"/>
                <a:ext cx="1187430" cy="509316"/>
              </a:xfrm>
              <a:prstGeom prst="wedgeRoundRectCallout">
                <a:avLst>
                  <a:gd name="adj1" fmla="val -28241"/>
                  <a:gd name="adj2" fmla="val 70327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  <a:prstDash val="dash"/>
              </a:ln>
            </p:spPr>
            <p:txBody>
              <a:bodyPr wrap="square" lIns="36000" tIns="0" rIns="36000" bIns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en-US" altLang="ko-K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1039BA-F533-326E-12C8-DAAC5BADB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08" y="6271750"/>
                <a:ext cx="1187430" cy="509316"/>
              </a:xfrm>
              <a:prstGeom prst="wedgeRoundRectCallout">
                <a:avLst>
                  <a:gd name="adj1" fmla="val -28241"/>
                  <a:gd name="adj2" fmla="val 70327"/>
                  <a:gd name="adj3" fmla="val 16667"/>
                </a:avLst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rgbClr val="FF0000"/>
                </a:solidFill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5C9EE6E-7E5A-4E3D-0684-780ABA48774B}"/>
                  </a:ext>
                </a:extLst>
              </p:cNvPr>
              <p:cNvSpPr txBox="1"/>
              <p:nvPr/>
            </p:nvSpPr>
            <p:spPr>
              <a:xfrm>
                <a:off x="3303608" y="8145724"/>
                <a:ext cx="1187430" cy="305688"/>
              </a:xfrm>
              <a:prstGeom prst="wedgeRoundRectCallout">
                <a:avLst>
                  <a:gd name="adj1" fmla="val -28241"/>
                  <a:gd name="adj2" fmla="val 82536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  <a:prstDash val="dash"/>
              </a:ln>
            </p:spPr>
            <p:txBody>
              <a:bodyPr wrap="square" lIns="36000" tIns="0" rIns="36000" bIns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5C9EE6E-7E5A-4E3D-0684-780ABA48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08" y="8145724"/>
                <a:ext cx="1187430" cy="305688"/>
              </a:xfrm>
              <a:prstGeom prst="wedgeRoundRectCallout">
                <a:avLst>
                  <a:gd name="adj1" fmla="val -28241"/>
                  <a:gd name="adj2" fmla="val 82536"/>
                  <a:gd name="adj3" fmla="val 16667"/>
                </a:avLst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rgbClr val="FF0000"/>
                </a:solidFill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>
            <a:extLst>
              <a:ext uri="{FF2B5EF4-FFF2-40B4-BE49-F238E27FC236}">
                <a16:creationId xmlns:a16="http://schemas.microsoft.com/office/drawing/2014/main" id="{40B2F05E-A7C8-8BA4-77DF-519C11B94E72}"/>
              </a:ext>
            </a:extLst>
          </p:cNvPr>
          <p:cNvSpPr txBox="1"/>
          <p:nvPr/>
        </p:nvSpPr>
        <p:spPr>
          <a:xfrm>
            <a:off x="4922513" y="1065777"/>
            <a:ext cx="773930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W, M, E</a:t>
            </a:r>
            <a:endParaRPr lang="ko-KR" altLang="en-US" dirty="0" err="1">
              <a:solidFill>
                <a:srgbClr val="FF000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57A73EE-09B6-4F9E-758E-65D155D406EF}"/>
              </a:ext>
            </a:extLst>
          </p:cNvPr>
          <p:cNvGrpSpPr/>
          <p:nvPr/>
        </p:nvGrpSpPr>
        <p:grpSpPr>
          <a:xfrm>
            <a:off x="8009078" y="4207724"/>
            <a:ext cx="1676914" cy="1075042"/>
            <a:chOff x="1348903" y="-312455"/>
            <a:chExt cx="2041376" cy="1387629"/>
          </a:xfrm>
          <a:solidFill>
            <a:schemeClr val="tx1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E9B5EBE4-ACC6-C00B-83AC-AC74D170E4A7}"/>
                    </a:ext>
                  </a:extLst>
                </p:cNvPr>
                <p:cNvSpPr/>
                <p:nvPr/>
              </p:nvSpPr>
              <p:spPr bwMode="auto">
                <a:xfrm>
                  <a:off x="1348903" y="82117"/>
                  <a:ext cx="2041376" cy="99305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+0</m:t>
                        </m:r>
                      </m:oMath>
                    </m:oMathPara>
                  </a14:m>
                  <a:endParaRPr lang="en-US" altLang="ko-KR" sz="1600" b="0" i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ko-KR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+0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E9B5EBE4-ACC6-C00B-83AC-AC74D170E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82117"/>
                  <a:ext cx="2041376" cy="993057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 w="3175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7B80464-A151-89E1-34ED-2D2133EC11F3}"/>
                </a:ext>
              </a:extLst>
            </p:cNvPr>
            <p:cNvSpPr/>
            <p:nvPr/>
          </p:nvSpPr>
          <p:spPr bwMode="auto">
            <a:xfrm>
              <a:off x="1348903" y="-312455"/>
              <a:ext cx="2041376" cy="394571"/>
            </a:xfrm>
            <a:prstGeom prst="rect">
              <a:avLst/>
            </a:prstGeom>
            <a:grpFill/>
            <a:ln w="317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ctr"/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Data-out</a:t>
              </a:r>
              <a:endParaRPr lang="ko-KR" altLang="en-US" sz="1600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1C12374-F793-94DB-FB2A-B40FCC23DE93}"/>
              </a:ext>
            </a:extLst>
          </p:cNvPr>
          <p:cNvCxnSpPr>
            <a:cxnSpLocks/>
          </p:cNvCxnSpPr>
          <p:nvPr/>
        </p:nvCxnSpPr>
        <p:spPr>
          <a:xfrm>
            <a:off x="6695800" y="1882592"/>
            <a:ext cx="3445158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487CE77-F9B2-3A58-2FCF-6C1827D7CCE9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8031523" y="1708688"/>
            <a:ext cx="216000" cy="180000"/>
          </a:xfrm>
          <a:prstGeom prst="straightConnector1">
            <a:avLst/>
          </a:prstGeom>
          <a:ln w="349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93F8316-1338-D967-FB4E-711015DEEEB4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6485896" y="1708688"/>
            <a:ext cx="216000" cy="180000"/>
          </a:xfrm>
          <a:prstGeom prst="straightConnector1">
            <a:avLst/>
          </a:prstGeom>
          <a:ln w="349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E3E0A5C-277E-2025-F712-31C4BB5326EF}"/>
              </a:ext>
            </a:extLst>
          </p:cNvPr>
          <p:cNvCxnSpPr>
            <a:cxnSpLocks/>
            <a:stCxn id="93" idx="5"/>
          </p:cNvCxnSpPr>
          <p:nvPr/>
        </p:nvCxnSpPr>
        <p:spPr>
          <a:xfrm>
            <a:off x="9577150" y="1708688"/>
            <a:ext cx="180000" cy="180000"/>
          </a:xfrm>
          <a:prstGeom prst="straightConnector1">
            <a:avLst/>
          </a:prstGeom>
          <a:ln w="349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8DEDAFC-EB72-A585-654E-43A311F725B4}"/>
              </a:ext>
            </a:extLst>
          </p:cNvPr>
          <p:cNvSpPr txBox="1"/>
          <p:nvPr/>
        </p:nvSpPr>
        <p:spPr>
          <a:xfrm>
            <a:off x="9288643" y="1839707"/>
            <a:ext cx="8079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Data-out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4B9F220-B178-1708-62C2-DC78AE0243DD}"/>
                  </a:ext>
                </a:extLst>
              </p:cNvPr>
              <p:cNvSpPr txBox="1"/>
              <p:nvPr/>
            </p:nvSpPr>
            <p:spPr>
              <a:xfrm>
                <a:off x="4678626" y="4890550"/>
                <a:ext cx="2709635" cy="275820"/>
              </a:xfrm>
              <a:prstGeom prst="wedgeRoundRectCallout">
                <a:avLst>
                  <a:gd name="adj1" fmla="val -64440"/>
                  <a:gd name="adj2" fmla="val -57992"/>
                  <a:gd name="adj3" fmla="val 16667"/>
                </a:avLst>
              </a:prstGeom>
              <a:solidFill>
                <a:srgbClr val="FF0000">
                  <a:alpha val="20000"/>
                </a:srgbClr>
              </a:solidFill>
              <a:ln>
                <a:solidFill>
                  <a:srgbClr val="FF0000"/>
                </a:solidFill>
                <a:prstDash val="dash"/>
              </a:ln>
            </p:spPr>
            <p:txBody>
              <a:bodyPr wrap="square" lIns="36000" tIns="0" rIns="36000" bIns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/>
                  <a:t>: Maximum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400" dirty="0"/>
                  <a:t> such that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14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]=1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4B9F220-B178-1708-62C2-DC78AE024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626" y="4890550"/>
                <a:ext cx="2709635" cy="275820"/>
              </a:xfrm>
              <a:prstGeom prst="wedgeRoundRectCallout">
                <a:avLst>
                  <a:gd name="adj1" fmla="val -64440"/>
                  <a:gd name="adj2" fmla="val -57992"/>
                  <a:gd name="adj3" fmla="val 16667"/>
                </a:avLst>
              </a:prstGeom>
              <a:blipFill>
                <a:blip r:embed="rId34"/>
                <a:stretch>
                  <a:fillRect t="-3846" b="-15385"/>
                </a:stretch>
              </a:blipFill>
              <a:ln>
                <a:solidFill>
                  <a:srgbClr val="FF0000"/>
                </a:solidFill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45C92F3-A616-9363-5481-A1199B436A88}"/>
              </a:ext>
            </a:extLst>
          </p:cNvPr>
          <p:cNvGrpSpPr/>
          <p:nvPr/>
        </p:nvGrpSpPr>
        <p:grpSpPr>
          <a:xfrm>
            <a:off x="1157470" y="5600769"/>
            <a:ext cx="1770959" cy="3824895"/>
            <a:chOff x="1157470" y="5875208"/>
            <a:chExt cx="1770959" cy="38248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493FDAE3-8446-49F5-2EC0-0CD666FC708B}"/>
                    </a:ext>
                  </a:extLst>
                </p:cNvPr>
                <p:cNvSpPr/>
                <p:nvPr/>
              </p:nvSpPr>
              <p:spPr bwMode="auto">
                <a:xfrm>
                  <a:off x="1157470" y="6180897"/>
                  <a:ext cx="1770959" cy="3519206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/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/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/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/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/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/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/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1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493FDAE3-8446-49F5-2EC0-0CD666FC70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57470" y="6180897"/>
                  <a:ext cx="1770959" cy="3519206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 w="31750">
                  <a:solidFill>
                    <a:srgbClr val="FF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42865E8D-C8E7-DA1A-A8CB-6A7ADA70F037}"/>
                    </a:ext>
                  </a:extLst>
                </p:cNvPr>
                <p:cNvSpPr/>
                <p:nvPr/>
              </p:nvSpPr>
              <p:spPr bwMode="auto">
                <a:xfrm>
                  <a:off x="1157470" y="5875208"/>
                  <a:ext cx="1770959" cy="305687"/>
                </a:xfrm>
                <a:prstGeom prst="rect">
                  <a:avLst/>
                </a:prstGeom>
                <a:solidFill>
                  <a:srgbClr val="FF0000"/>
                </a:solidFill>
                <a:ln w="317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𝑅𝑎𝑛𝑑</m:t>
                        </m:r>
                        <m:d>
                          <m:dPr>
                            <m:ctrlP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6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600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42865E8D-C8E7-DA1A-A8CB-6A7ADA70F0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57470" y="5875208"/>
                  <a:ext cx="1770959" cy="305687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 w="31750">
                  <a:solidFill>
                    <a:srgbClr val="FF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4002E50B-6B70-83C4-3F66-FA84D940EC52}"/>
                  </a:ext>
                </a:extLst>
              </p:cNvPr>
              <p:cNvSpPr/>
              <p:nvPr/>
            </p:nvSpPr>
            <p:spPr bwMode="auto">
              <a:xfrm>
                <a:off x="1250925" y="7300165"/>
                <a:ext cx="1562609" cy="1303812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4002E50B-6B70-83C4-3F66-FA84D940EC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0925" y="7300165"/>
                <a:ext cx="1562609" cy="1303812"/>
              </a:xfrm>
              <a:prstGeom prst="rect">
                <a:avLst/>
              </a:prstGeom>
              <a:blipFill>
                <a:blip r:embed="rId37"/>
                <a:stretch>
                  <a:fillRect b="-459"/>
                </a:stretch>
              </a:blipFill>
              <a:ln w="31750">
                <a:solidFill>
                  <a:srgbClr val="FF0000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881976DA-BB30-A764-D72C-D430881E5C79}"/>
                  </a:ext>
                </a:extLst>
              </p:cNvPr>
              <p:cNvSpPr/>
              <p:nvPr/>
            </p:nvSpPr>
            <p:spPr bwMode="auto">
              <a:xfrm>
                <a:off x="1250925" y="6994477"/>
                <a:ext cx="1562609" cy="305687"/>
              </a:xfrm>
              <a:prstGeom prst="rect">
                <a:avLst/>
              </a:prstGeom>
              <a:solidFill>
                <a:srgbClr val="FF0000"/>
              </a:solidFill>
              <a:ln w="31750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𝑅𝑎𝑛𝑑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600" i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881976DA-BB30-A764-D72C-D430881E5C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0925" y="6994477"/>
                <a:ext cx="1562609" cy="305687"/>
              </a:xfrm>
              <a:prstGeom prst="rect">
                <a:avLst/>
              </a:prstGeom>
              <a:blipFill>
                <a:blip r:embed="rId38"/>
                <a:stretch>
                  <a:fillRect l="-1527" b="-7143"/>
                </a:stretch>
              </a:blipFill>
              <a:ln w="31750">
                <a:solidFill>
                  <a:srgbClr val="FF0000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F8E3212F-98EA-9D9C-C73C-D8B500C97AEF}"/>
              </a:ext>
            </a:extLst>
          </p:cNvPr>
          <p:cNvCxnSpPr>
            <a:cxnSpLocks/>
          </p:cNvCxnSpPr>
          <p:nvPr/>
        </p:nvCxnSpPr>
        <p:spPr>
          <a:xfrm>
            <a:off x="4678627" y="7740459"/>
            <a:ext cx="1332818" cy="1044401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DBC28113-E397-D428-EDCA-D28F88D1245C}"/>
              </a:ext>
            </a:extLst>
          </p:cNvPr>
          <p:cNvCxnSpPr>
            <a:cxnSpLocks/>
          </p:cNvCxnSpPr>
          <p:nvPr/>
        </p:nvCxnSpPr>
        <p:spPr>
          <a:xfrm flipV="1">
            <a:off x="4678627" y="7300164"/>
            <a:ext cx="1332818" cy="176468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DDBABC7-5E92-634F-844D-677DBCD938A0}"/>
              </a:ext>
            </a:extLst>
          </p:cNvPr>
          <p:cNvCxnSpPr>
            <a:cxnSpLocks/>
          </p:cNvCxnSpPr>
          <p:nvPr/>
        </p:nvCxnSpPr>
        <p:spPr>
          <a:xfrm>
            <a:off x="4678627" y="9296338"/>
            <a:ext cx="1332818" cy="0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982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말풍선: 사각형 74">
            <a:extLst>
              <a:ext uri="{FF2B5EF4-FFF2-40B4-BE49-F238E27FC236}">
                <a16:creationId xmlns:a16="http://schemas.microsoft.com/office/drawing/2014/main" id="{40A59AD9-AE83-9BDC-926E-C8192C5E2FDB}"/>
              </a:ext>
            </a:extLst>
          </p:cNvPr>
          <p:cNvSpPr/>
          <p:nvPr/>
        </p:nvSpPr>
        <p:spPr bwMode="auto">
          <a:xfrm>
            <a:off x="1012330" y="5720394"/>
            <a:ext cx="8673662" cy="4265435"/>
          </a:xfrm>
          <a:prstGeom prst="wedgeRectCallout">
            <a:avLst>
              <a:gd name="adj1" fmla="val -19515"/>
              <a:gd name="adj2" fmla="val -53856"/>
            </a:avLst>
          </a:prstGeom>
          <a:solidFill>
            <a:srgbClr val="FF0000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ko-KR" alt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8B91555-BED8-FC49-5BA0-18E0FBF80FE2}"/>
                  </a:ext>
                </a:extLst>
              </p:cNvPr>
              <p:cNvSpPr/>
              <p:nvPr/>
            </p:nvSpPr>
            <p:spPr bwMode="auto">
              <a:xfrm>
                <a:off x="4120566" y="106542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W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8B91555-BED8-FC49-5BA0-18E0FBF80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20566" y="1065427"/>
                <a:ext cx="753627" cy="75362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E5163F20-E431-E6AB-21E5-C0210DFA20E7}"/>
                  </a:ext>
                </a:extLst>
              </p:cNvPr>
              <p:cNvSpPr/>
              <p:nvPr/>
            </p:nvSpPr>
            <p:spPr bwMode="auto">
              <a:xfrm>
                <a:off x="1043039" y="106542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E5163F20-E431-E6AB-21E5-C0210DFA2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039" y="1065427"/>
                <a:ext cx="753627" cy="75362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978FD11-739A-0BF4-8390-D06943A3595D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1796666" y="1442241"/>
            <a:ext cx="792000" cy="0"/>
          </a:xfrm>
          <a:prstGeom prst="straightConnector1">
            <a:avLst/>
          </a:prstGeom>
          <a:ln w="3492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A0A5DE6-34CE-5D17-AA89-68D36342323D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4874193" y="1442241"/>
            <a:ext cx="968442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4E0C180-7F01-28F9-45F1-A35D773E7CD8}"/>
                  </a:ext>
                </a:extLst>
              </p:cNvPr>
              <p:cNvSpPr/>
              <p:nvPr/>
            </p:nvSpPr>
            <p:spPr bwMode="auto">
              <a:xfrm>
                <a:off x="5842635" y="106542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W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4E0C180-7F01-28F9-45F1-A35D773E7C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2635" y="1065427"/>
                <a:ext cx="753627" cy="753627"/>
              </a:xfrm>
              <a:prstGeom prst="ellipse">
                <a:avLst/>
              </a:prstGeom>
              <a:blipFill>
                <a:blip r:embed="rId4"/>
                <a:stretch>
                  <a:fillRect l="-16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E5F8D6A2-85A0-6FB9-A5E5-0638E28F5BD7}"/>
                  </a:ext>
                </a:extLst>
              </p:cNvPr>
              <p:cNvSpPr/>
              <p:nvPr/>
            </p:nvSpPr>
            <p:spPr bwMode="auto">
              <a:xfrm>
                <a:off x="7388262" y="106542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E5F8D6A2-85A0-6FB9-A5E5-0638E28F5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88262" y="1065427"/>
                <a:ext cx="753627" cy="75362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1B3AE5D-51D6-8658-D733-56A15EFBF09F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8141889" y="1442241"/>
            <a:ext cx="792000" cy="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497469-42A8-8A77-AF88-CEBCE8ABDE86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6596262" y="1442241"/>
            <a:ext cx="792000" cy="0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084D8A6A-4F8B-478E-9906-D722A51A5D3F}"/>
              </a:ext>
            </a:extLst>
          </p:cNvPr>
          <p:cNvGrpSpPr/>
          <p:nvPr/>
        </p:nvGrpSpPr>
        <p:grpSpPr>
          <a:xfrm flipV="1">
            <a:off x="1419851" y="69603"/>
            <a:ext cx="7886075" cy="912598"/>
            <a:chOff x="1200776" y="3225369"/>
            <a:chExt cx="7886075" cy="912598"/>
          </a:xfrm>
        </p:grpSpPr>
        <p:sp>
          <p:nvSpPr>
            <p:cNvPr id="39" name="오른쪽 중괄호 38">
              <a:extLst>
                <a:ext uri="{FF2B5EF4-FFF2-40B4-BE49-F238E27FC236}">
                  <a16:creationId xmlns:a16="http://schemas.microsoft.com/office/drawing/2014/main" id="{7FC27F13-A09B-D383-27C5-828CC8C8A194}"/>
                </a:ext>
              </a:extLst>
            </p:cNvPr>
            <p:cNvSpPr/>
            <p:nvPr/>
          </p:nvSpPr>
          <p:spPr>
            <a:xfrm rot="5400000">
              <a:off x="6594081" y="903251"/>
              <a:ext cx="170649" cy="4814886"/>
            </a:xfrm>
            <a:prstGeom prst="rightBrac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오른쪽 중괄호 39">
              <a:extLst>
                <a:ext uri="{FF2B5EF4-FFF2-40B4-BE49-F238E27FC236}">
                  <a16:creationId xmlns:a16="http://schemas.microsoft.com/office/drawing/2014/main" id="{C14A71C3-B664-29A2-D78A-BEAC22A93B4E}"/>
                </a:ext>
              </a:extLst>
            </p:cNvPr>
            <p:cNvSpPr/>
            <p:nvPr/>
          </p:nvSpPr>
          <p:spPr>
            <a:xfrm rot="5400000">
              <a:off x="5058489" y="-255531"/>
              <a:ext cx="170649" cy="7886075"/>
            </a:xfrm>
            <a:prstGeom prst="rightBrac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45DA23-E1F9-E89D-228F-6B5A5D0227EE}"/>
                </a:ext>
              </a:extLst>
            </p:cNvPr>
            <p:cNvSpPr txBox="1"/>
            <p:nvPr/>
          </p:nvSpPr>
          <p:spPr>
            <a:xfrm flipV="1">
              <a:off x="3175967" y="3768635"/>
              <a:ext cx="3935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Point multiplication of an arbitrary point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D243058-B9B9-656E-A9D7-46AD1E495FD0}"/>
                </a:ext>
              </a:extLst>
            </p:cNvPr>
            <p:cNvSpPr txBox="1"/>
            <p:nvPr/>
          </p:nvSpPr>
          <p:spPr>
            <a:xfrm flipV="1">
              <a:off x="4961627" y="3276337"/>
              <a:ext cx="3435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Point multiplication of a base point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04C05AF-91F3-8F58-F8EC-161A198C1E26}"/>
              </a:ext>
            </a:extLst>
          </p:cNvPr>
          <p:cNvSpPr txBox="1"/>
          <p:nvPr/>
        </p:nvSpPr>
        <p:spPr>
          <a:xfrm>
            <a:off x="6732601" y="1065777"/>
            <a:ext cx="46166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M, E</a:t>
            </a:r>
            <a:endParaRPr lang="ko-KR" altLang="en-US" dirty="0" err="1">
              <a:solidFill>
                <a:srgbClr val="0070C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BE7DE2-F18B-6896-35E8-52EFAEF1813E}"/>
              </a:ext>
            </a:extLst>
          </p:cNvPr>
          <p:cNvSpPr txBox="1"/>
          <p:nvPr/>
        </p:nvSpPr>
        <p:spPr>
          <a:xfrm>
            <a:off x="8451439" y="1065777"/>
            <a:ext cx="14106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E</a:t>
            </a:r>
            <a:endParaRPr lang="ko-KR" altLang="en-US" dirty="0" err="1">
              <a:solidFill>
                <a:srgbClr val="00B05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2E7D34-3F4A-3224-34FB-20005C8D16E5}"/>
              </a:ext>
            </a:extLst>
          </p:cNvPr>
          <p:cNvSpPr txBox="1"/>
          <p:nvPr/>
        </p:nvSpPr>
        <p:spPr>
          <a:xfrm>
            <a:off x="2106893" y="1065777"/>
            <a:ext cx="14106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E</a:t>
            </a:r>
            <a:endParaRPr lang="ko-KR" altLang="en-US" dirty="0" err="1">
              <a:solidFill>
                <a:srgbClr val="00B05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AEA2BB-4958-FE05-B919-A047029AEC29}"/>
              </a:ext>
            </a:extLst>
          </p:cNvPr>
          <p:cNvSpPr txBox="1"/>
          <p:nvPr/>
        </p:nvSpPr>
        <p:spPr>
          <a:xfrm>
            <a:off x="3461227" y="1065777"/>
            <a:ext cx="46166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M, E</a:t>
            </a:r>
            <a:endParaRPr lang="ko-KR" altLang="en-US" dirty="0" err="1">
              <a:solidFill>
                <a:srgbClr val="0070C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BD12FFA5-A001-58A2-71F8-48C2AE533085}"/>
                  </a:ext>
                </a:extLst>
              </p:cNvPr>
              <p:cNvSpPr/>
              <p:nvPr/>
            </p:nvSpPr>
            <p:spPr bwMode="auto">
              <a:xfrm>
                <a:off x="2574939" y="106542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BD12FFA5-A001-58A2-71F8-48C2AE533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4939" y="1065427"/>
                <a:ext cx="753627" cy="75362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895D4F2-9472-7AE3-CEF7-7D6A0A2B299A}"/>
              </a:ext>
            </a:extLst>
          </p:cNvPr>
          <p:cNvCxnSpPr>
            <a:cxnSpLocks/>
          </p:cNvCxnSpPr>
          <p:nvPr/>
        </p:nvCxnSpPr>
        <p:spPr>
          <a:xfrm>
            <a:off x="3328566" y="1442241"/>
            <a:ext cx="792000" cy="0"/>
          </a:xfrm>
          <a:prstGeom prst="straightConnector1">
            <a:avLst/>
          </a:prstGeom>
          <a:ln w="3492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7C107D8D-7B76-CAA2-FD4C-9C5F2AB251DA}"/>
                  </a:ext>
                </a:extLst>
              </p:cNvPr>
              <p:cNvSpPr/>
              <p:nvPr/>
            </p:nvSpPr>
            <p:spPr bwMode="auto">
              <a:xfrm>
                <a:off x="8933889" y="106542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7C107D8D-7B76-CAA2-FD4C-9C5F2AB251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33889" y="1065427"/>
                <a:ext cx="753627" cy="75362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5CF43999-075D-4A6F-86DD-DDF223E1E1C4}"/>
              </a:ext>
            </a:extLst>
          </p:cNvPr>
          <p:cNvGrpSpPr/>
          <p:nvPr/>
        </p:nvGrpSpPr>
        <p:grpSpPr>
          <a:xfrm>
            <a:off x="1012330" y="2166152"/>
            <a:ext cx="1576336" cy="1851322"/>
            <a:chOff x="1348903" y="-312455"/>
            <a:chExt cx="2041376" cy="2389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3E7AA949-D831-4DED-A940-0EF0D39D6D87}"/>
                    </a:ext>
                  </a:extLst>
                </p:cNvPr>
                <p:cNvSpPr/>
                <p:nvPr/>
              </p:nvSpPr>
              <p:spPr bwMode="auto">
                <a:xfrm>
                  <a:off x="1348903" y="82116"/>
                  <a:ext cx="2041376" cy="1995054"/>
                </a:xfrm>
                <a:prstGeom prst="rect">
                  <a:avLst/>
                </a:prstGeom>
                <a:noFill/>
                <a:ln w="31750">
                  <a:solidFill>
                    <a:srgbClr val="00B05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1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←1−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←1+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3E7AA949-D831-4DED-A940-0EF0D39D6D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82116"/>
                  <a:ext cx="2041376" cy="1995054"/>
                </a:xfrm>
                <a:prstGeom prst="rect">
                  <a:avLst/>
                </a:prstGeom>
                <a:blipFill>
                  <a:blip r:embed="rId8"/>
                  <a:stretch>
                    <a:fillRect b="-386"/>
                  </a:stretch>
                </a:blipFill>
                <a:ln w="31750">
                  <a:solidFill>
                    <a:srgbClr val="00B05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81B1EAB0-B25D-4C13-B33E-61A88872B5BC}"/>
                    </a:ext>
                  </a:extLst>
                </p:cNvPr>
                <p:cNvSpPr/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solidFill>
                  <a:srgbClr val="00B050"/>
                </a:solidFill>
                <a:ln w="31750">
                  <a:solidFill>
                    <a:srgbClr val="00B05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=</m:t>
                        </m:r>
                        <m:r>
                          <a:rPr lang="en-US" altLang="ko-KR" sz="160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E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E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</m:t>
                        </m:r>
                      </m:oMath>
                    </m:oMathPara>
                  </a14:m>
                  <a:endParaRPr lang="ko-KR" altLang="en-US" sz="1600" i="1" dirty="0" err="1"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81B1EAB0-B25D-4C13-B33E-61A88872B5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blipFill>
                  <a:blip r:embed="rId9"/>
                  <a:stretch>
                    <a:fillRect l="-1894" r="-379" b="-12727"/>
                  </a:stretch>
                </a:blipFill>
                <a:ln w="31750">
                  <a:solidFill>
                    <a:srgbClr val="00B05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D07644C-E95C-48A9-9DE7-45B1C019E8DA}"/>
              </a:ext>
            </a:extLst>
          </p:cNvPr>
          <p:cNvGrpSpPr/>
          <p:nvPr/>
        </p:nvGrpSpPr>
        <p:grpSpPr>
          <a:xfrm>
            <a:off x="8009078" y="2166152"/>
            <a:ext cx="1676914" cy="1586698"/>
            <a:chOff x="1348903" y="-312455"/>
            <a:chExt cx="2041376" cy="20480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05E98357-1C9B-47F8-B02D-2B04DA60C08C}"/>
                    </a:ext>
                  </a:extLst>
                </p:cNvPr>
                <p:cNvSpPr/>
                <p:nvPr/>
              </p:nvSpPr>
              <p:spPr bwMode="auto">
                <a:xfrm>
                  <a:off x="1348903" y="82116"/>
                  <a:ext cx="2041376" cy="1653486"/>
                </a:xfrm>
                <a:prstGeom prst="rect">
                  <a:avLst/>
                </a:prstGeom>
                <a:noFill/>
                <a:ln w="31750">
                  <a:solidFill>
                    <a:srgbClr val="00B05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en-US" altLang="ko-KR" sz="1600" b="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05E98357-1C9B-47F8-B02D-2B04DA60C0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82116"/>
                  <a:ext cx="2041376" cy="1653486"/>
                </a:xfrm>
                <a:prstGeom prst="rect">
                  <a:avLst/>
                </a:prstGeom>
                <a:blipFill>
                  <a:blip r:embed="rId10"/>
                  <a:stretch>
                    <a:fillRect b="-2778"/>
                  </a:stretch>
                </a:blipFill>
                <a:ln w="31750">
                  <a:solidFill>
                    <a:srgbClr val="00B05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6F2F62FD-56D2-4F26-9439-8C670A523AD9}"/>
                    </a:ext>
                  </a:extLst>
                </p:cNvPr>
                <p:cNvSpPr/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solidFill>
                  <a:srgbClr val="00B050"/>
                </a:solidFill>
                <a:ln w="31750">
                  <a:solidFill>
                    <a:srgbClr val="00B05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𝐸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E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𝑄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</m:t>
                        </m:r>
                      </m:oMath>
                    </m:oMathPara>
                  </a14:m>
                  <a:endParaRPr lang="ko-KR" altLang="en-US" sz="1600" i="1" dirty="0" err="1"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6F2F62FD-56D2-4F26-9439-8C670A523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blipFill>
                  <a:blip r:embed="rId11"/>
                  <a:stretch>
                    <a:fillRect l="-2143" b="-12727"/>
                  </a:stretch>
                </a:blipFill>
                <a:ln w="31750">
                  <a:solidFill>
                    <a:srgbClr val="00B05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65BD90A-8B39-415B-9B0E-A1927F857247}"/>
              </a:ext>
            </a:extLst>
          </p:cNvPr>
          <p:cNvGrpSpPr/>
          <p:nvPr/>
        </p:nvGrpSpPr>
        <p:grpSpPr>
          <a:xfrm>
            <a:off x="2758893" y="2166152"/>
            <a:ext cx="1576336" cy="619974"/>
            <a:chOff x="1348903" y="-312455"/>
            <a:chExt cx="2041376" cy="8002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A3C49E21-0B0D-4550-B5DA-BD45816F6722}"/>
                    </a:ext>
                  </a:extLst>
                </p:cNvPr>
                <p:cNvSpPr/>
                <p:nvPr/>
              </p:nvSpPr>
              <p:spPr bwMode="auto">
                <a:xfrm>
                  <a:off x="1348903" y="82116"/>
                  <a:ext cx="2041376" cy="405671"/>
                </a:xfrm>
                <a:prstGeom prst="rect">
                  <a:avLst/>
                </a:prstGeom>
                <a:noFill/>
                <a:ln w="31750">
                  <a:solidFill>
                    <a:srgbClr val="0070C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A3C49E21-0B0D-4550-B5DA-BD45816F67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82116"/>
                  <a:ext cx="2041376" cy="40567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175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7C19365B-5A92-4896-92AB-BE16D3520B73}"/>
                    </a:ext>
                  </a:extLst>
                </p:cNvPr>
                <p:cNvSpPr/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solidFill>
                  <a:srgbClr val="0070C0"/>
                </a:solidFill>
                <a:ln w="31750">
                  <a:solidFill>
                    <a:srgbClr val="0070C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W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W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</m:t>
                        </m:r>
                      </m:oMath>
                    </m:oMathPara>
                  </a14:m>
                  <a:endParaRPr lang="ko-KR" altLang="en-US" sz="1600" i="1" dirty="0" err="1"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7C19365B-5A92-4896-92AB-BE16D3520B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blipFill>
                  <a:blip r:embed="rId13"/>
                  <a:stretch>
                    <a:fillRect l="-1141" b="-12727"/>
                  </a:stretch>
                </a:blipFill>
                <a:ln w="3175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79956C5-1F3D-4B38-ADBD-BFD2E2B58BC7}"/>
              </a:ext>
            </a:extLst>
          </p:cNvPr>
          <p:cNvGrpSpPr/>
          <p:nvPr/>
        </p:nvGrpSpPr>
        <p:grpSpPr>
          <a:xfrm>
            <a:off x="6168047" y="2166152"/>
            <a:ext cx="1676915" cy="619974"/>
            <a:chOff x="1348903" y="-312455"/>
            <a:chExt cx="2041376" cy="8002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62E5C054-7391-47D2-9E78-BBB632979156}"/>
                    </a:ext>
                  </a:extLst>
                </p:cNvPr>
                <p:cNvSpPr/>
                <p:nvPr/>
              </p:nvSpPr>
              <p:spPr bwMode="auto">
                <a:xfrm>
                  <a:off x="1348903" y="82117"/>
                  <a:ext cx="2041376" cy="405670"/>
                </a:xfrm>
                <a:prstGeom prst="rect">
                  <a:avLst/>
                </a:prstGeom>
                <a:noFill/>
                <a:ln w="31750">
                  <a:solidFill>
                    <a:srgbClr val="0070C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62E5C054-7391-47D2-9E78-BBB6329791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82117"/>
                  <a:ext cx="2041376" cy="40567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3175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A6940882-FFC9-4DDF-93D5-EA9F5D9BB4EF}"/>
                    </a:ext>
                  </a:extLst>
                </p:cNvPr>
                <p:cNvSpPr/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solidFill>
                  <a:srgbClr val="0070C0"/>
                </a:solidFill>
                <a:ln w="31750">
                  <a:solidFill>
                    <a:srgbClr val="0070C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𝑄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W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𝑄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W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</m:t>
                        </m:r>
                      </m:oMath>
                    </m:oMathPara>
                  </a14:m>
                  <a:endParaRPr lang="ko-KR" altLang="en-US" sz="1600" i="1" dirty="0" err="1"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A6940882-FFC9-4DDF-93D5-EA9F5D9BB4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blipFill>
                  <a:blip r:embed="rId15"/>
                  <a:stretch>
                    <a:fillRect l="-714" b="-12727"/>
                  </a:stretch>
                </a:blipFill>
                <a:ln w="3175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C1AC878-DB5C-41AE-A8C9-BAACD39D0D9E}"/>
              </a:ext>
            </a:extLst>
          </p:cNvPr>
          <p:cNvCxnSpPr>
            <a:cxnSpLocks/>
            <a:stCxn id="47" idx="2"/>
            <a:endCxn id="30" idx="0"/>
          </p:cNvCxnSpPr>
          <p:nvPr/>
        </p:nvCxnSpPr>
        <p:spPr>
          <a:xfrm flipH="1">
            <a:off x="1800498" y="1435109"/>
            <a:ext cx="376927" cy="731043"/>
          </a:xfrm>
          <a:prstGeom prst="line">
            <a:avLst/>
          </a:prstGeom>
          <a:noFill/>
          <a:ln w="3175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C299675-A5AE-49C7-8356-8004DBCDFC77}"/>
              </a:ext>
            </a:extLst>
          </p:cNvPr>
          <p:cNvCxnSpPr>
            <a:cxnSpLocks/>
            <a:stCxn id="46" idx="2"/>
            <a:endCxn id="34" idx="0"/>
          </p:cNvCxnSpPr>
          <p:nvPr/>
        </p:nvCxnSpPr>
        <p:spPr>
          <a:xfrm>
            <a:off x="8521971" y="1435109"/>
            <a:ext cx="325564" cy="731043"/>
          </a:xfrm>
          <a:prstGeom prst="line">
            <a:avLst/>
          </a:prstGeom>
          <a:noFill/>
          <a:ln w="3175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1E0590-F215-4CEA-BCAB-3D5FD2108D78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296659" y="1435109"/>
            <a:ext cx="0" cy="1506933"/>
          </a:xfrm>
          <a:prstGeom prst="line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7EFBFD1-0229-49FB-934B-7BB7932B1BA0}"/>
              </a:ext>
            </a:extLst>
          </p:cNvPr>
          <p:cNvCxnSpPr>
            <a:cxnSpLocks/>
            <a:stCxn id="48" idx="2"/>
            <a:endCxn id="37" idx="0"/>
          </p:cNvCxnSpPr>
          <p:nvPr/>
        </p:nvCxnSpPr>
        <p:spPr>
          <a:xfrm flipH="1">
            <a:off x="3547061" y="1435109"/>
            <a:ext cx="144999" cy="731043"/>
          </a:xfrm>
          <a:prstGeom prst="line">
            <a:avLst/>
          </a:prstGeom>
          <a:noFill/>
          <a:ln w="317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0105178-7A12-4C1D-949C-38F248585B7A}"/>
              </a:ext>
            </a:extLst>
          </p:cNvPr>
          <p:cNvCxnSpPr>
            <a:cxnSpLocks/>
            <a:stCxn id="45" idx="2"/>
            <a:endCxn id="50" idx="0"/>
          </p:cNvCxnSpPr>
          <p:nvPr/>
        </p:nvCxnSpPr>
        <p:spPr>
          <a:xfrm>
            <a:off x="6963434" y="1435109"/>
            <a:ext cx="43071" cy="731043"/>
          </a:xfrm>
          <a:prstGeom prst="line">
            <a:avLst/>
          </a:prstGeom>
          <a:noFill/>
          <a:ln w="317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3D99BA7-BF65-452E-AC95-903CE4A0FB3E}"/>
              </a:ext>
            </a:extLst>
          </p:cNvPr>
          <p:cNvGrpSpPr/>
          <p:nvPr/>
        </p:nvGrpSpPr>
        <p:grpSpPr>
          <a:xfrm>
            <a:off x="2773994" y="2942042"/>
            <a:ext cx="5070968" cy="2564668"/>
            <a:chOff x="1348903" y="-312455"/>
            <a:chExt cx="2041376" cy="33103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F15BC3CE-7E62-4718-8768-EC096DDC7ACA}"/>
                    </a:ext>
                  </a:extLst>
                </p:cNvPr>
                <p:cNvSpPr/>
                <p:nvPr/>
              </p:nvSpPr>
              <p:spPr bwMode="auto">
                <a:xfrm>
                  <a:off x="1348903" y="82117"/>
                  <a:ext cx="2041376" cy="2915816"/>
                </a:xfrm>
                <a:prstGeom prst="rect">
                  <a:avLst/>
                </a:prstGeom>
                <a:noFill/>
                <a:ln w="317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72000" rIns="108000" bIns="72000" rtlCol="0" anchor="ctr"/>
                <a:lstStyle/>
                <a:p>
                  <a:pPr fontAlgn="base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Initialize:</a:t>
                  </a:r>
                  <a:endParaRPr lang="en-US" altLang="ko-KR" sz="16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fontAlgn="base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  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𝑅𝑎𝑛𝑑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1600" i="1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fontAlgn="base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  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←2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𝑅𝑎𝑛𝑑</m:t>
                      </m:r>
                      <m:d>
                        <m:d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ko-KR" sz="1600" i="1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fontAlgn="base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Repeat:</a:t>
                  </a:r>
                </a:p>
                <a:p>
                  <a:pPr fontAlgn="base"/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fontAlgn="base"/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fontAlgn="base"/>
                  <a:endParaRPr lang="en-US" altLang="ko-KR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fontAlgn="base"/>
                  <a:r>
                    <a:rPr lang="en-US" altLang="ko-KR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맑은 고딕" panose="020B0503020000020004" pitchFamily="50" charset="-127"/>
                    </a:rPr>
                    <a:t>Return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𝑅𝑎𝑛𝑑</m:t>
                          </m:r>
                        </m:e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F15BC3CE-7E62-4718-8768-EC096DDC7A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82117"/>
                  <a:ext cx="2041376" cy="2915816"/>
                </a:xfrm>
                <a:prstGeom prst="rect">
                  <a:avLst/>
                </a:prstGeom>
                <a:blipFill>
                  <a:blip r:embed="rId16"/>
                  <a:stretch>
                    <a:fillRect l="-119" b="-800"/>
                  </a:stretch>
                </a:blipFill>
                <a:ln w="31750">
                  <a:solidFill>
                    <a:srgbClr val="FF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09902602-7A28-435D-B2CC-00042592C48F}"/>
                    </a:ext>
                  </a:extLst>
                </p:cNvPr>
                <p:cNvSpPr/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solidFill>
                  <a:srgbClr val="FF0000"/>
                </a:solidFill>
                <a:ln w="317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𝑠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W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 err="1"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09902602-7A28-435D-B2CC-00042592C4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31750">
                  <a:solidFill>
                    <a:srgbClr val="FF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D3DA87A-FC98-3989-63AC-BA1E5A1BA2EA}"/>
                  </a:ext>
                </a:extLst>
              </p:cNvPr>
              <p:cNvSpPr/>
              <p:nvPr/>
            </p:nvSpPr>
            <p:spPr bwMode="auto">
              <a:xfrm>
                <a:off x="1157470" y="6180897"/>
                <a:ext cx="1770959" cy="3519206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  <a:p>
                <a:pPr algn="ctr" fontAlgn="base"/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  <a:p>
                <a:pPr algn="ctr" fontAlgn="base"/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  <a:p>
                <a:pPr algn="ctr" fontAlgn="base"/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  <a:p>
                <a:pPr algn="ctr" fontAlgn="base"/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  <a:p>
                <a:pPr algn="ctr" fontAlgn="base"/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  <a:p>
                <a:pPr algn="ctr" fontAlgn="base"/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  <a:p>
                <a:pPr algn="ctr" fontAlgn="base"/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D3DA87A-FC98-3989-63AC-BA1E5A1BA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7470" y="6180897"/>
                <a:ext cx="1770959" cy="35192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17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6D6759F-F9C5-BBCC-8BF9-C96E1FD644B3}"/>
                  </a:ext>
                </a:extLst>
              </p:cNvPr>
              <p:cNvSpPr/>
              <p:nvPr/>
            </p:nvSpPr>
            <p:spPr bwMode="auto">
              <a:xfrm>
                <a:off x="1157470" y="5875208"/>
                <a:ext cx="1770959" cy="3056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𝑅𝑎𝑛𝑑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60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6D6759F-F9C5-BBCC-8BF9-C96E1FD64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7470" y="5875208"/>
                <a:ext cx="1770959" cy="3056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17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00ABA87-1398-0F1E-3FE8-5DFE576AF3B5}"/>
                  </a:ext>
                </a:extLst>
              </p:cNvPr>
              <p:cNvSpPr/>
              <p:nvPr/>
            </p:nvSpPr>
            <p:spPr bwMode="auto">
              <a:xfrm>
                <a:off x="3116018" y="6718113"/>
                <a:ext cx="1562609" cy="81856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00ABA87-1398-0F1E-3FE8-5DFE576AF3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6018" y="6718113"/>
                <a:ext cx="1562609" cy="818567"/>
              </a:xfrm>
              <a:prstGeom prst="rect">
                <a:avLst/>
              </a:prstGeom>
              <a:blipFill>
                <a:blip r:embed="rId21"/>
                <a:stretch>
                  <a:fillRect b="-719"/>
                </a:stretch>
              </a:blipFill>
              <a:ln w="317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E5B6801-8C8A-27C1-D320-087884F3E098}"/>
                  </a:ext>
                </a:extLst>
              </p:cNvPr>
              <p:cNvSpPr/>
              <p:nvPr/>
            </p:nvSpPr>
            <p:spPr bwMode="auto">
              <a:xfrm>
                <a:off x="3116018" y="6412425"/>
                <a:ext cx="1562609" cy="3056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60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E5B6801-8C8A-27C1-D320-087884F3E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6018" y="6412425"/>
                <a:ext cx="1562609" cy="305687"/>
              </a:xfrm>
              <a:prstGeom prst="rect">
                <a:avLst/>
              </a:prstGeom>
              <a:blipFill>
                <a:blip r:embed="rId22"/>
                <a:stretch>
                  <a:fillRect b="-7273"/>
                </a:stretch>
              </a:blipFill>
              <a:ln w="317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표 28">
                <a:extLst>
                  <a:ext uri="{FF2B5EF4-FFF2-40B4-BE49-F238E27FC236}">
                    <a16:creationId xmlns:a16="http://schemas.microsoft.com/office/drawing/2014/main" id="{E78685BE-FD8E-E98B-2939-A068D0FE1C8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55998" y="4331282"/>
              <a:ext cx="4449408" cy="7553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3561">
                      <a:extLst>
                        <a:ext uri="{9D8B030D-6E8A-4147-A177-3AD203B41FA5}">
                          <a16:colId xmlns:a16="http://schemas.microsoft.com/office/drawing/2014/main" val="2684642921"/>
                        </a:ext>
                      </a:extLst>
                    </a:gridCol>
                    <a:gridCol w="1417883">
                      <a:extLst>
                        <a:ext uri="{9D8B030D-6E8A-4147-A177-3AD203B41FA5}">
                          <a16:colId xmlns:a16="http://schemas.microsoft.com/office/drawing/2014/main" val="2889133504"/>
                        </a:ext>
                      </a:extLst>
                    </a:gridCol>
                    <a:gridCol w="1557964">
                      <a:extLst>
                        <a:ext uri="{9D8B030D-6E8A-4147-A177-3AD203B41FA5}">
                          <a16:colId xmlns:a16="http://schemas.microsoft.com/office/drawing/2014/main" val="161207522"/>
                        </a:ext>
                      </a:extLst>
                    </a:gridCol>
                  </a:tblGrid>
                  <a:tr h="19458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nz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fontAlgn="base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fontAlgn="base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923299"/>
                      </a:ext>
                    </a:extLst>
                  </a:tr>
                  <a:tr h="21086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fontAlgn="base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fontAlgn="base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8736617"/>
                      </a:ext>
                    </a:extLst>
                  </a:tr>
                  <a:tr h="21086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252≥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nz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fontAlgn="base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fontAlgn="base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65083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표 28">
                <a:extLst>
                  <a:ext uri="{FF2B5EF4-FFF2-40B4-BE49-F238E27FC236}">
                    <a16:creationId xmlns:a16="http://schemas.microsoft.com/office/drawing/2014/main" id="{E78685BE-FD8E-E98B-2939-A068D0FE1C8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55998" y="4331282"/>
              <a:ext cx="4449408" cy="7553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3561">
                      <a:extLst>
                        <a:ext uri="{9D8B030D-6E8A-4147-A177-3AD203B41FA5}">
                          <a16:colId xmlns:a16="http://schemas.microsoft.com/office/drawing/2014/main" val="2684642921"/>
                        </a:ext>
                      </a:extLst>
                    </a:gridCol>
                    <a:gridCol w="1417883">
                      <a:extLst>
                        <a:ext uri="{9D8B030D-6E8A-4147-A177-3AD203B41FA5}">
                          <a16:colId xmlns:a16="http://schemas.microsoft.com/office/drawing/2014/main" val="2889133504"/>
                        </a:ext>
                      </a:extLst>
                    </a:gridCol>
                    <a:gridCol w="1557964">
                      <a:extLst>
                        <a:ext uri="{9D8B030D-6E8A-4147-A177-3AD203B41FA5}">
                          <a16:colId xmlns:a16="http://schemas.microsoft.com/office/drawing/2014/main" val="161207522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t="-25000" r="-202066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103863" t="-25000" r="-109871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185547" t="-25000" b="-26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923299"/>
                      </a:ext>
                    </a:extLst>
                  </a:tr>
                  <a:tr h="26771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t="-111111" r="-202066" b="-1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103863" t="-111111" r="-109871" b="-1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185547" t="-111111" b="-1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73661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t="-237500" r="-202066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103863" t="-237500" r="-109871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185547" t="-237500" b="-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5083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FE77452-8BE0-EA7F-24E3-1B65EBFC9A0F}"/>
                  </a:ext>
                </a:extLst>
              </p:cNvPr>
              <p:cNvSpPr txBox="1"/>
              <p:nvPr/>
            </p:nvSpPr>
            <p:spPr>
              <a:xfrm>
                <a:off x="5874285" y="3975943"/>
                <a:ext cx="1697582" cy="282377"/>
              </a:xfrm>
              <a:prstGeom prst="wedgeRoundRectCallout">
                <a:avLst>
                  <a:gd name="adj1" fmla="val -27753"/>
                  <a:gd name="adj2" fmla="val 87236"/>
                  <a:gd name="adj3" fmla="val 16667"/>
                </a:avLst>
              </a:prstGeom>
              <a:solidFill>
                <a:srgbClr val="FF0000">
                  <a:alpha val="20000"/>
                </a:srgbClr>
              </a:solidFill>
              <a:ln>
                <a:solidFill>
                  <a:srgbClr val="FF0000"/>
                </a:solidFill>
                <a:prstDash val="dash"/>
              </a:ln>
            </p:spPr>
            <p:txBody>
              <a:bodyPr wrap="square" lIns="36000" tIns="0" rIns="36000" bIns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ko-KR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ko-KR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US" altLang="ko-KR" sz="1400" b="0" dirty="0">
                    <a:solidFill>
                      <a:schemeClr val="tx1"/>
                    </a:solidFill>
                  </a:rPr>
                  <a:t>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FE77452-8BE0-EA7F-24E3-1B65EBFC9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285" y="3975943"/>
                <a:ext cx="1697582" cy="282377"/>
              </a:xfrm>
              <a:prstGeom prst="wedgeRoundRectCallout">
                <a:avLst>
                  <a:gd name="adj1" fmla="val -27753"/>
                  <a:gd name="adj2" fmla="val 87236"/>
                  <a:gd name="adj3" fmla="val 16667"/>
                </a:avLst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rgbClr val="FF0000"/>
                </a:solidFill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D32F8828-7867-D016-6152-AE1A4CD4ADB6}"/>
                  </a:ext>
                </a:extLst>
              </p:cNvPr>
              <p:cNvSpPr/>
              <p:nvPr/>
            </p:nvSpPr>
            <p:spPr bwMode="auto">
              <a:xfrm>
                <a:off x="3116018" y="8313941"/>
                <a:ext cx="1562609" cy="81856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∓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D32F8828-7867-D016-6152-AE1A4CD4AD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6018" y="8313941"/>
                <a:ext cx="1562609" cy="818567"/>
              </a:xfrm>
              <a:prstGeom prst="rect">
                <a:avLst/>
              </a:prstGeom>
              <a:blipFill>
                <a:blip r:embed="rId25"/>
                <a:stretch>
                  <a:fillRect b="-719"/>
                </a:stretch>
              </a:blipFill>
              <a:ln w="317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05DEF3D-4D85-F115-DD56-5DAFBAE0D8E4}"/>
                  </a:ext>
                </a:extLst>
              </p:cNvPr>
              <p:cNvSpPr/>
              <p:nvPr/>
            </p:nvSpPr>
            <p:spPr bwMode="auto">
              <a:xfrm>
                <a:off x="3116018" y="8008253"/>
                <a:ext cx="1562609" cy="3056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ko-KR" altLang="en-US" sz="160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05DEF3D-4D85-F115-DD56-5DAFBAE0D8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6018" y="8008253"/>
                <a:ext cx="1562609" cy="305687"/>
              </a:xfrm>
              <a:prstGeom prst="rect">
                <a:avLst/>
              </a:prstGeom>
              <a:blipFill>
                <a:blip r:embed="rId26"/>
                <a:stretch>
                  <a:fillRect b="-7273"/>
                </a:stretch>
              </a:blipFill>
              <a:ln w="317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AA99D5F6-E945-B4EB-A67F-5BB1649E799C}"/>
                  </a:ext>
                </a:extLst>
              </p:cNvPr>
              <p:cNvSpPr/>
              <p:nvPr/>
            </p:nvSpPr>
            <p:spPr bwMode="auto">
              <a:xfrm>
                <a:off x="6011445" y="8233616"/>
                <a:ext cx="1562609" cy="1641725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AA99D5F6-E945-B4EB-A67F-5BB1649E79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1445" y="8233616"/>
                <a:ext cx="1562609" cy="164172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317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D607E729-7B2D-3417-EE50-233220A47BEA}"/>
                  </a:ext>
                </a:extLst>
              </p:cNvPr>
              <p:cNvSpPr/>
              <p:nvPr/>
            </p:nvSpPr>
            <p:spPr bwMode="auto">
              <a:xfrm>
                <a:off x="6011445" y="7927928"/>
                <a:ext cx="1562609" cy="3056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ko-KR" altLang="en-US" sz="160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D607E729-7B2D-3417-EE50-233220A47B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1445" y="7927928"/>
                <a:ext cx="1562609" cy="305687"/>
              </a:xfrm>
              <a:prstGeom prst="rect">
                <a:avLst/>
              </a:prstGeom>
              <a:blipFill>
                <a:blip r:embed="rId28"/>
                <a:stretch>
                  <a:fillRect b="-7273"/>
                </a:stretch>
              </a:blipFill>
              <a:ln w="317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D6B8BC7-D420-CE9F-5235-DDC993918CAB}"/>
                  </a:ext>
                </a:extLst>
              </p:cNvPr>
              <p:cNvSpPr/>
              <p:nvPr/>
            </p:nvSpPr>
            <p:spPr bwMode="auto">
              <a:xfrm>
                <a:off x="6011445" y="6180896"/>
                <a:ext cx="1562609" cy="1641725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D6B8BC7-D420-CE9F-5235-DDC993918C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1445" y="6180896"/>
                <a:ext cx="1562609" cy="164172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317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87027177-3014-CCED-460B-AFC9E27D4C81}"/>
                  </a:ext>
                </a:extLst>
              </p:cNvPr>
              <p:cNvSpPr/>
              <p:nvPr/>
            </p:nvSpPr>
            <p:spPr bwMode="auto">
              <a:xfrm>
                <a:off x="6011445" y="5875208"/>
                <a:ext cx="1562609" cy="3056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ko-KR" altLang="en-US" sz="160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87027177-3014-CCED-460B-AFC9E27D4C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1445" y="5875208"/>
                <a:ext cx="1562609" cy="305687"/>
              </a:xfrm>
              <a:prstGeom prst="rect">
                <a:avLst/>
              </a:prstGeom>
              <a:blipFill>
                <a:blip r:embed="rId30"/>
                <a:stretch>
                  <a:fillRect b="-7273"/>
                </a:stretch>
              </a:blipFill>
              <a:ln w="317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F396EE8-07E3-ED23-A149-57E6158C92E8}"/>
                  </a:ext>
                </a:extLst>
              </p:cNvPr>
              <p:cNvSpPr/>
              <p:nvPr/>
            </p:nvSpPr>
            <p:spPr bwMode="auto">
              <a:xfrm>
                <a:off x="7976444" y="7068226"/>
                <a:ext cx="1562609" cy="1867952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en-US" altLang="ko-KR" sz="1600" i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1+0</m:t>
                      </m:r>
                    </m:oMath>
                  </m:oMathPara>
                </a14:m>
                <a:endParaRPr lang="en-US" altLang="ko-KR" sz="1600" i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altLang="ko-KR" sz="1600" i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ko-KR" sz="1600" i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ko-KR" sz="1600" i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ko-KR" sz="1600" i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sz="1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F396EE8-07E3-ED23-A149-57E6158C9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6444" y="7068226"/>
                <a:ext cx="1562609" cy="186795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 w="317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8692E1A-E8C2-B825-1CC2-AD60FEC65F6F}"/>
                  </a:ext>
                </a:extLst>
              </p:cNvPr>
              <p:cNvSpPr/>
              <p:nvPr/>
            </p:nvSpPr>
            <p:spPr bwMode="auto">
              <a:xfrm>
                <a:off x="7976444" y="6762538"/>
                <a:ext cx="1562609" cy="3056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𝑅𝑎𝑛𝑑</m:t>
                          </m:r>
                        </m:e>
                        <m:sup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60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8692E1A-E8C2-B825-1CC2-AD60FEC65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6444" y="6762538"/>
                <a:ext cx="1562609" cy="305687"/>
              </a:xfrm>
              <a:prstGeom prst="rect">
                <a:avLst/>
              </a:prstGeom>
              <a:blipFill>
                <a:blip r:embed="rId32"/>
                <a:stretch>
                  <a:fillRect b="-9091"/>
                </a:stretch>
              </a:blipFill>
              <a:ln w="317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EC86A63-B8C0-9D91-75E4-31325FF21A85}"/>
              </a:ext>
            </a:extLst>
          </p:cNvPr>
          <p:cNvCxnSpPr>
            <a:cxnSpLocks/>
          </p:cNvCxnSpPr>
          <p:nvPr/>
        </p:nvCxnSpPr>
        <p:spPr>
          <a:xfrm flipV="1">
            <a:off x="2928429" y="9334851"/>
            <a:ext cx="3083016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6F2283A0-AC51-AB5B-9A7B-5B14955B72CE}"/>
              </a:ext>
            </a:extLst>
          </p:cNvPr>
          <p:cNvCxnSpPr>
            <a:cxnSpLocks/>
          </p:cNvCxnSpPr>
          <p:nvPr/>
        </p:nvCxnSpPr>
        <p:spPr>
          <a:xfrm>
            <a:off x="4678627" y="8847050"/>
            <a:ext cx="1332818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3A52C4A-B314-3FCB-7233-65F2ECC2CB96}"/>
              </a:ext>
            </a:extLst>
          </p:cNvPr>
          <p:cNvCxnSpPr>
            <a:cxnSpLocks/>
          </p:cNvCxnSpPr>
          <p:nvPr/>
        </p:nvCxnSpPr>
        <p:spPr>
          <a:xfrm>
            <a:off x="4678627" y="7188938"/>
            <a:ext cx="1332818" cy="1378389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3A1FB64-0B04-6F57-9BCF-CD8C1170791A}"/>
              </a:ext>
            </a:extLst>
          </p:cNvPr>
          <p:cNvCxnSpPr>
            <a:cxnSpLocks/>
          </p:cNvCxnSpPr>
          <p:nvPr/>
        </p:nvCxnSpPr>
        <p:spPr>
          <a:xfrm flipV="1">
            <a:off x="4678627" y="7506875"/>
            <a:ext cx="1332818" cy="1039985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E74BB566-EB4F-1705-42E2-0DDAFF14E0AF}"/>
              </a:ext>
            </a:extLst>
          </p:cNvPr>
          <p:cNvCxnSpPr>
            <a:cxnSpLocks/>
            <a:stCxn id="26" idx="3"/>
            <a:endCxn id="65" idx="1"/>
          </p:cNvCxnSpPr>
          <p:nvPr/>
        </p:nvCxnSpPr>
        <p:spPr>
          <a:xfrm flipV="1">
            <a:off x="4678627" y="7001759"/>
            <a:ext cx="1332818" cy="12563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32A89A4-46C6-1E03-D18F-A431AACDAC7A}"/>
              </a:ext>
            </a:extLst>
          </p:cNvPr>
          <p:cNvCxnSpPr>
            <a:cxnSpLocks/>
            <a:stCxn id="62" idx="3"/>
            <a:endCxn id="68" idx="1"/>
          </p:cNvCxnSpPr>
          <p:nvPr/>
        </p:nvCxnSpPr>
        <p:spPr>
          <a:xfrm flipV="1">
            <a:off x="7574054" y="8002202"/>
            <a:ext cx="402390" cy="1052277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167392E-320E-6666-F8C3-E2FB18EA3C3F}"/>
              </a:ext>
            </a:extLst>
          </p:cNvPr>
          <p:cNvCxnSpPr>
            <a:cxnSpLocks/>
            <a:stCxn id="65" idx="3"/>
            <a:endCxn id="68" idx="1"/>
          </p:cNvCxnSpPr>
          <p:nvPr/>
        </p:nvCxnSpPr>
        <p:spPr>
          <a:xfrm>
            <a:off x="7574054" y="7001759"/>
            <a:ext cx="402390" cy="1000443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1039BA-F533-326E-12C8-DAAC5BADB26E}"/>
                  </a:ext>
                </a:extLst>
              </p:cNvPr>
              <p:cNvSpPr txBox="1"/>
              <p:nvPr/>
            </p:nvSpPr>
            <p:spPr>
              <a:xfrm>
                <a:off x="3303608" y="5796016"/>
                <a:ext cx="1187430" cy="509316"/>
              </a:xfrm>
              <a:prstGeom prst="wedgeRoundRectCallout">
                <a:avLst>
                  <a:gd name="adj1" fmla="val -28241"/>
                  <a:gd name="adj2" fmla="val 70327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txBody>
              <a:bodyPr wrap="square" lIns="36000" tIns="0" rIns="36000" bIns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en-US" altLang="ko-K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1039BA-F533-326E-12C8-DAAC5BADB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08" y="5796016"/>
                <a:ext cx="1187430" cy="509316"/>
              </a:xfrm>
              <a:prstGeom prst="wedgeRoundRectCallout">
                <a:avLst>
                  <a:gd name="adj1" fmla="val -28241"/>
                  <a:gd name="adj2" fmla="val 70327"/>
                  <a:gd name="adj3" fmla="val 16667"/>
                </a:avLst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5C9EE6E-7E5A-4E3D-0684-780ABA48774B}"/>
                  </a:ext>
                </a:extLst>
              </p:cNvPr>
              <p:cNvSpPr txBox="1"/>
              <p:nvPr/>
            </p:nvSpPr>
            <p:spPr>
              <a:xfrm>
                <a:off x="3303608" y="7620635"/>
                <a:ext cx="1187430" cy="305688"/>
              </a:xfrm>
              <a:prstGeom prst="wedgeRoundRectCallout">
                <a:avLst>
                  <a:gd name="adj1" fmla="val -28241"/>
                  <a:gd name="adj2" fmla="val 70327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txBody>
              <a:bodyPr wrap="square" lIns="36000" tIns="0" rIns="36000" bIns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5C9EE6E-7E5A-4E3D-0684-780ABA48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08" y="7620635"/>
                <a:ext cx="1187430" cy="305688"/>
              </a:xfrm>
              <a:prstGeom prst="wedgeRoundRectCallout">
                <a:avLst>
                  <a:gd name="adj1" fmla="val -28241"/>
                  <a:gd name="adj2" fmla="val 70327"/>
                  <a:gd name="adj3" fmla="val 16667"/>
                </a:avLst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>
            <a:extLst>
              <a:ext uri="{FF2B5EF4-FFF2-40B4-BE49-F238E27FC236}">
                <a16:creationId xmlns:a16="http://schemas.microsoft.com/office/drawing/2014/main" id="{40B2F05E-A7C8-8BA4-77DF-519C11B94E72}"/>
              </a:ext>
            </a:extLst>
          </p:cNvPr>
          <p:cNvSpPr txBox="1"/>
          <p:nvPr/>
        </p:nvSpPr>
        <p:spPr>
          <a:xfrm>
            <a:off x="4909694" y="1065777"/>
            <a:ext cx="773930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W, M, E</a:t>
            </a:r>
            <a:endParaRPr lang="ko-KR" altLang="en-US" dirty="0" err="1">
              <a:solidFill>
                <a:srgbClr val="FF000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E05A1D0-3176-9B5C-0B0A-A192DF283BD6}"/>
                  </a:ext>
                </a:extLst>
              </p:cNvPr>
              <p:cNvSpPr/>
              <p:nvPr/>
            </p:nvSpPr>
            <p:spPr bwMode="auto">
              <a:xfrm>
                <a:off x="1250925" y="7543238"/>
                <a:ext cx="1562609" cy="1303812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E05A1D0-3176-9B5C-0B0A-A192DF283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0925" y="7543238"/>
                <a:ext cx="1562609" cy="1303812"/>
              </a:xfrm>
              <a:prstGeom prst="rect">
                <a:avLst/>
              </a:prstGeom>
              <a:blipFill>
                <a:blip r:embed="rId35"/>
                <a:stretch>
                  <a:fillRect b="-457"/>
                </a:stretch>
              </a:blipFill>
              <a:ln w="317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F048633-82A5-779C-704B-58E2AEE97931}"/>
                  </a:ext>
                </a:extLst>
              </p:cNvPr>
              <p:cNvSpPr/>
              <p:nvPr/>
            </p:nvSpPr>
            <p:spPr bwMode="auto">
              <a:xfrm>
                <a:off x="1250925" y="7237550"/>
                <a:ext cx="1562609" cy="3056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𝑅𝑎𝑛𝑑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60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F048633-82A5-779C-704B-58E2AEE97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0925" y="7237550"/>
                <a:ext cx="1562609" cy="305687"/>
              </a:xfrm>
              <a:prstGeom prst="rect">
                <a:avLst/>
              </a:prstGeom>
              <a:blipFill>
                <a:blip r:embed="rId36"/>
                <a:stretch>
                  <a:fillRect l="-1527" b="-9091"/>
                </a:stretch>
              </a:blipFill>
              <a:ln w="317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987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BE2A247-9990-4F45-8E23-90A0E4866DDE}"/>
              </a:ext>
            </a:extLst>
          </p:cNvPr>
          <p:cNvSpPr/>
          <p:nvPr/>
        </p:nvSpPr>
        <p:spPr>
          <a:xfrm>
            <a:off x="243566" y="696035"/>
            <a:ext cx="4938713" cy="208621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b"/>
          <a:lstStyle/>
          <a:p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ECC Coprocessor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B4F90E0-7F8C-4AF6-9CF6-10FCA110AC61}"/>
                  </a:ext>
                </a:extLst>
              </p:cNvPr>
              <p:cNvSpPr/>
              <p:nvPr/>
            </p:nvSpPr>
            <p:spPr bwMode="auto">
              <a:xfrm>
                <a:off x="878939" y="1212085"/>
                <a:ext cx="826716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05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05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105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(256-bit)</a:t>
                </a: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B4F90E0-7F8C-4AF6-9CF6-10FCA110AC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8939" y="1212085"/>
                <a:ext cx="826716" cy="216024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A0162782-918D-4368-90B7-6A1450EF66DC}"/>
              </a:ext>
            </a:extLst>
          </p:cNvPr>
          <p:cNvSpPr/>
          <p:nvPr/>
        </p:nvSpPr>
        <p:spPr>
          <a:xfrm rot="5400000">
            <a:off x="875034" y="1352481"/>
            <a:ext cx="56632" cy="48821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47240EC-BA5F-49C8-8942-B7DB84CA7309}"/>
                  </a:ext>
                </a:extLst>
              </p:cNvPr>
              <p:cNvSpPr/>
              <p:nvPr/>
            </p:nvSpPr>
            <p:spPr bwMode="auto">
              <a:xfrm>
                <a:off x="878939" y="1522827"/>
                <a:ext cx="826716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05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105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105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(256-bit)</a:t>
                </a: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47240EC-BA5F-49C8-8942-B7DB84CA7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8939" y="1522827"/>
                <a:ext cx="826716" cy="216024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A22F8A5-6C28-4C49-8A70-74E64EF42270}"/>
                  </a:ext>
                </a:extLst>
              </p:cNvPr>
              <p:cNvSpPr/>
              <p:nvPr/>
            </p:nvSpPr>
            <p:spPr bwMode="auto">
              <a:xfrm>
                <a:off x="878939" y="1829077"/>
                <a:ext cx="826716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05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</m:oMath>
                </a14:m>
                <a:r>
                  <a:rPr lang="en-US" altLang="ko-KR" sz="105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(256-bit)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A22F8A5-6C28-4C49-8A70-74E64EF422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8939" y="1829077"/>
                <a:ext cx="826716" cy="216024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1A5D3AA-34E8-4DC1-93B6-085D6ED9C8EE}"/>
                  </a:ext>
                </a:extLst>
              </p:cNvPr>
              <p:cNvSpPr/>
              <p:nvPr/>
            </p:nvSpPr>
            <p:spPr bwMode="auto">
              <a:xfrm>
                <a:off x="878939" y="913985"/>
                <a:ext cx="826716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05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𝒔</m:t>
                    </m:r>
                  </m:oMath>
                </a14:m>
                <a:r>
                  <a:rPr lang="en-US" altLang="ko-KR" sz="105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(253-bit)</a:t>
                </a: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1A5D3AA-34E8-4DC1-93B6-085D6ED9C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8939" y="913985"/>
                <a:ext cx="826716" cy="216024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58B6C1AB-94C8-4804-B8BB-FD070E1EEF2D}"/>
              </a:ext>
            </a:extLst>
          </p:cNvPr>
          <p:cNvSpPr/>
          <p:nvPr/>
        </p:nvSpPr>
        <p:spPr>
          <a:xfrm rot="5400000">
            <a:off x="875034" y="1054802"/>
            <a:ext cx="56632" cy="48821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9879E8F-93A8-404D-A2F3-5D0FCDCB4B4B}"/>
                  </a:ext>
                </a:extLst>
              </p:cNvPr>
              <p:cNvSpPr/>
              <p:nvPr/>
            </p:nvSpPr>
            <p:spPr bwMode="auto">
              <a:xfrm>
                <a:off x="2145914" y="1210334"/>
                <a:ext cx="826716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05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05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105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(256-bit)</a:t>
                </a: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9879E8F-93A8-404D-A2F3-5D0FCDCB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5914" y="1210334"/>
                <a:ext cx="826716" cy="216024"/>
              </a:xfrm>
              <a:prstGeom prst="rect">
                <a:avLst/>
              </a:prstGeom>
              <a:blipFill>
                <a:blip r:embed="rId7"/>
                <a:stretch>
                  <a:fillRect b="-13889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571D2610-E9B7-4EE0-854B-8948D294B70E}"/>
              </a:ext>
            </a:extLst>
          </p:cNvPr>
          <p:cNvSpPr/>
          <p:nvPr/>
        </p:nvSpPr>
        <p:spPr>
          <a:xfrm rot="5400000">
            <a:off x="2142009" y="1350264"/>
            <a:ext cx="56632" cy="48821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F46FE2E6-B5BF-43A9-B55C-4C026A22B9B8}"/>
              </a:ext>
            </a:extLst>
          </p:cNvPr>
          <p:cNvSpPr/>
          <p:nvPr/>
        </p:nvSpPr>
        <p:spPr>
          <a:xfrm rot="5400000">
            <a:off x="875034" y="1657845"/>
            <a:ext cx="56632" cy="48821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166FC1F-FCF6-4C7C-A553-5B36CD6359FB}"/>
                  </a:ext>
                </a:extLst>
              </p:cNvPr>
              <p:cNvSpPr/>
              <p:nvPr/>
            </p:nvSpPr>
            <p:spPr bwMode="auto">
              <a:xfrm>
                <a:off x="2145914" y="1522827"/>
                <a:ext cx="826716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05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105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105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(256-bit)</a:t>
                </a: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166FC1F-FCF6-4C7C-A553-5B36CD635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5914" y="1522827"/>
                <a:ext cx="826716" cy="216024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A08B363C-BA08-46B0-A02A-AFFEC96D654A}"/>
              </a:ext>
            </a:extLst>
          </p:cNvPr>
          <p:cNvSpPr/>
          <p:nvPr/>
        </p:nvSpPr>
        <p:spPr>
          <a:xfrm rot="5400000">
            <a:off x="2142009" y="1655738"/>
            <a:ext cx="56632" cy="48821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41F7B232-3940-4BEB-8484-87DA897E7AC2}"/>
              </a:ext>
            </a:extLst>
          </p:cNvPr>
          <p:cNvSpPr/>
          <p:nvPr/>
        </p:nvSpPr>
        <p:spPr>
          <a:xfrm rot="5400000">
            <a:off x="875034" y="1958446"/>
            <a:ext cx="56632" cy="48821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6BC38D-97DA-48AD-A33C-0C681FCF9400}"/>
              </a:ext>
            </a:extLst>
          </p:cNvPr>
          <p:cNvGrpSpPr/>
          <p:nvPr/>
        </p:nvGrpSpPr>
        <p:grpSpPr>
          <a:xfrm>
            <a:off x="1638554" y="2146603"/>
            <a:ext cx="621377" cy="216024"/>
            <a:chOff x="687052" y="3514018"/>
            <a:chExt cx="602349" cy="2160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B9D7C254-CD8A-4C0B-95D5-56E0EAADB99F}"/>
                    </a:ext>
                  </a:extLst>
                </p:cNvPr>
                <p:cNvSpPr/>
                <p:nvPr/>
              </p:nvSpPr>
              <p:spPr bwMode="auto">
                <a:xfrm>
                  <a:off x="687052" y="3514018"/>
                  <a:ext cx="602349" cy="216024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36000" bIns="45715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05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𝒓</m:t>
                      </m:r>
                    </m:oMath>
                  </a14:m>
                  <a:r>
                    <a:rPr lang="en-US" altLang="ko-KR" sz="1050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ko-KR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(128-bit)</a:t>
                  </a:r>
                </a:p>
              </p:txBody>
            </p:sp>
          </mc:Choice>
          <mc:Fallback xmlns="">
            <p:sp>
              <p:nvSpPr>
                <p:cNvPr id="226" name="직사각형 225">
                  <a:extLst>
                    <a:ext uri="{FF2B5EF4-FFF2-40B4-BE49-F238E27FC236}">
                      <a16:creationId xmlns:a16="http://schemas.microsoft.com/office/drawing/2014/main" id="{F9EC93B4-9A2B-479F-85F7-C73A029CD3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7052" y="3514018"/>
                  <a:ext cx="602349" cy="216024"/>
                </a:xfrm>
                <a:prstGeom prst="rect">
                  <a:avLst/>
                </a:prstGeom>
                <a:blipFill>
                  <a:blip r:embed="rId9"/>
                  <a:stretch>
                    <a:fillRect r="-6796" b="-16667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70880868-6F85-4BA1-9B3E-A3DDD0B49A5C}"/>
                </a:ext>
              </a:extLst>
            </p:cNvPr>
            <p:cNvSpPr/>
            <p:nvPr/>
          </p:nvSpPr>
          <p:spPr>
            <a:xfrm rot="5400000">
              <a:off x="683147" y="3641280"/>
              <a:ext cx="56632" cy="48821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E256A0-30D8-4A04-8FD2-1E64F0F003E6}"/>
              </a:ext>
            </a:extLst>
          </p:cNvPr>
          <p:cNvSpPr/>
          <p:nvPr/>
        </p:nvSpPr>
        <p:spPr>
          <a:xfrm>
            <a:off x="3087771" y="902651"/>
            <a:ext cx="998300" cy="2386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endParaRPr lang="ko-KR" alt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0F72FF-4691-42DE-957A-033A8E414603}"/>
              </a:ext>
            </a:extLst>
          </p:cNvPr>
          <p:cNvSpPr/>
          <p:nvPr/>
        </p:nvSpPr>
        <p:spPr>
          <a:xfrm>
            <a:off x="4204904" y="905137"/>
            <a:ext cx="879356" cy="2337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spc="-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  <a:endParaRPr lang="ko-KR" altLang="en-US" sz="1400" b="1" spc="-4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직선 화살표 연결선 79">
            <a:extLst>
              <a:ext uri="{FF2B5EF4-FFF2-40B4-BE49-F238E27FC236}">
                <a16:creationId xmlns:a16="http://schemas.microsoft.com/office/drawing/2014/main" id="{588CF4B4-662D-4E74-AEBE-742345D640A2}"/>
              </a:ext>
            </a:extLst>
          </p:cNvPr>
          <p:cNvCxnSpPr>
            <a:cxnSpLocks/>
            <a:stCxn id="58" idx="4"/>
          </p:cNvCxnSpPr>
          <p:nvPr/>
        </p:nvCxnSpPr>
        <p:spPr bwMode="auto">
          <a:xfrm rot="16200000" flipH="1">
            <a:off x="2482414" y="853912"/>
            <a:ext cx="121491" cy="1115820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79">
            <a:extLst>
              <a:ext uri="{FF2B5EF4-FFF2-40B4-BE49-F238E27FC236}">
                <a16:creationId xmlns:a16="http://schemas.microsoft.com/office/drawing/2014/main" id="{9DF86F78-686B-4687-82DA-ADE79A1D8077}"/>
              </a:ext>
            </a:extLst>
          </p:cNvPr>
          <p:cNvCxnSpPr>
            <a:cxnSpLocks/>
            <a:stCxn id="60" idx="4"/>
          </p:cNvCxnSpPr>
          <p:nvPr/>
        </p:nvCxnSpPr>
        <p:spPr bwMode="auto">
          <a:xfrm rot="16200000" flipH="1">
            <a:off x="2387520" y="1115530"/>
            <a:ext cx="167260" cy="1259838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직선 화살표 연결선 79">
            <a:extLst>
              <a:ext uri="{FF2B5EF4-FFF2-40B4-BE49-F238E27FC236}">
                <a16:creationId xmlns:a16="http://schemas.microsoft.com/office/drawing/2014/main" id="{00FF3B47-A8B1-4508-A840-BE474B4EA6DB}"/>
              </a:ext>
            </a:extLst>
          </p:cNvPr>
          <p:cNvCxnSpPr>
            <a:cxnSpLocks/>
            <a:stCxn id="6" idx="3"/>
            <a:endCxn id="58" idx="2"/>
          </p:cNvCxnSpPr>
          <p:nvPr/>
        </p:nvCxnSpPr>
        <p:spPr bwMode="auto">
          <a:xfrm>
            <a:off x="1705655" y="1320097"/>
            <a:ext cx="248614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973616E-679F-4E53-9BD3-72BFCB953006}"/>
              </a:ext>
            </a:extLst>
          </p:cNvPr>
          <p:cNvSpPr/>
          <p:nvPr/>
        </p:nvSpPr>
        <p:spPr bwMode="auto">
          <a:xfrm>
            <a:off x="3108725" y="1289396"/>
            <a:ext cx="36000" cy="1080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endParaRPr lang="en-US" altLang="ko-KR" sz="105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직선 화살표 연결선 79">
            <a:extLst>
              <a:ext uri="{FF2B5EF4-FFF2-40B4-BE49-F238E27FC236}">
                <a16:creationId xmlns:a16="http://schemas.microsoft.com/office/drawing/2014/main" id="{BFCAA15B-5D88-4BD3-8754-B8B94D53EA12}"/>
              </a:ext>
            </a:extLst>
          </p:cNvPr>
          <p:cNvCxnSpPr>
            <a:cxnSpLocks/>
            <a:stCxn id="9" idx="3"/>
          </p:cNvCxnSpPr>
          <p:nvPr/>
        </p:nvCxnSpPr>
        <p:spPr bwMode="auto">
          <a:xfrm>
            <a:off x="1705655" y="1937089"/>
            <a:ext cx="139541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직선 화살표 연결선 79">
            <a:extLst>
              <a:ext uri="{FF2B5EF4-FFF2-40B4-BE49-F238E27FC236}">
                <a16:creationId xmlns:a16="http://schemas.microsoft.com/office/drawing/2014/main" id="{678BE157-CE41-4D78-A953-9FA5AD977125}"/>
              </a:ext>
            </a:extLst>
          </p:cNvPr>
          <p:cNvCxnSpPr>
            <a:cxnSpLocks/>
          </p:cNvCxnSpPr>
          <p:nvPr/>
        </p:nvCxnSpPr>
        <p:spPr bwMode="auto">
          <a:xfrm>
            <a:off x="2259931" y="2253670"/>
            <a:ext cx="8411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직선 화살표 연결선 79">
            <a:extLst>
              <a:ext uri="{FF2B5EF4-FFF2-40B4-BE49-F238E27FC236}">
                <a16:creationId xmlns:a16="http://schemas.microsoft.com/office/drawing/2014/main" id="{4D5E1B2F-535E-4119-BB6C-1BF2D95A2350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 bwMode="auto">
          <a:xfrm>
            <a:off x="1705655" y="1630839"/>
            <a:ext cx="44025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158D138D-4698-49F6-94E3-684E84DC1AC1}"/>
              </a:ext>
            </a:extLst>
          </p:cNvPr>
          <p:cNvSpPr/>
          <p:nvPr/>
        </p:nvSpPr>
        <p:spPr bwMode="auto">
          <a:xfrm>
            <a:off x="485476" y="991807"/>
            <a:ext cx="59750" cy="60382"/>
          </a:xfrm>
          <a:prstGeom prst="ellipse">
            <a:avLst/>
          </a:prstGeom>
          <a:solidFill>
            <a:srgbClr val="00B050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cxnSp>
        <p:nvCxnSpPr>
          <p:cNvPr id="31" name="직선 화살표 연결선 79">
            <a:extLst>
              <a:ext uri="{FF2B5EF4-FFF2-40B4-BE49-F238E27FC236}">
                <a16:creationId xmlns:a16="http://schemas.microsoft.com/office/drawing/2014/main" id="{26E1FE34-3964-4892-A9DA-5A2806059F61}"/>
              </a:ext>
            </a:extLst>
          </p:cNvPr>
          <p:cNvCxnSpPr>
            <a:cxnSpLocks/>
            <a:stCxn id="30" idx="6"/>
            <a:endCxn id="10" idx="1"/>
          </p:cNvCxnSpPr>
          <p:nvPr/>
        </p:nvCxnSpPr>
        <p:spPr bwMode="auto">
          <a:xfrm flipV="1">
            <a:off x="545226" y="1021997"/>
            <a:ext cx="333713" cy="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335D052C-6BAA-4BC2-BA95-6A3070E403DA}"/>
              </a:ext>
            </a:extLst>
          </p:cNvPr>
          <p:cNvSpPr/>
          <p:nvPr/>
        </p:nvSpPr>
        <p:spPr bwMode="auto">
          <a:xfrm>
            <a:off x="485476" y="1217407"/>
            <a:ext cx="59750" cy="60382"/>
          </a:xfrm>
          <a:prstGeom prst="ellipse">
            <a:avLst/>
          </a:prstGeom>
          <a:solidFill>
            <a:srgbClr val="00B050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cxnSp>
        <p:nvCxnSpPr>
          <p:cNvPr id="33" name="직선 화살표 연결선 79">
            <a:extLst>
              <a:ext uri="{FF2B5EF4-FFF2-40B4-BE49-F238E27FC236}">
                <a16:creationId xmlns:a16="http://schemas.microsoft.com/office/drawing/2014/main" id="{A293017D-500F-4E61-B60E-ABC65D0760D4}"/>
              </a:ext>
            </a:extLst>
          </p:cNvPr>
          <p:cNvCxnSpPr>
            <a:cxnSpLocks/>
            <a:stCxn id="32" idx="6"/>
            <a:endCxn id="65" idx="3"/>
          </p:cNvCxnSpPr>
          <p:nvPr/>
        </p:nvCxnSpPr>
        <p:spPr bwMode="auto">
          <a:xfrm>
            <a:off x="545226" y="1247598"/>
            <a:ext cx="157850" cy="487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79">
            <a:extLst>
              <a:ext uri="{FF2B5EF4-FFF2-40B4-BE49-F238E27FC236}">
                <a16:creationId xmlns:a16="http://schemas.microsoft.com/office/drawing/2014/main" id="{B803A7EE-A916-4201-8F03-013695239646}"/>
              </a:ext>
            </a:extLst>
          </p:cNvPr>
          <p:cNvCxnSpPr>
            <a:cxnSpLocks/>
            <a:stCxn id="66" idx="1"/>
            <a:endCxn id="6" idx="1"/>
          </p:cNvCxnSpPr>
          <p:nvPr/>
        </p:nvCxnSpPr>
        <p:spPr bwMode="auto">
          <a:xfrm>
            <a:off x="739076" y="1320094"/>
            <a:ext cx="139863" cy="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직선 화살표 연결선 79">
            <a:extLst>
              <a:ext uri="{FF2B5EF4-FFF2-40B4-BE49-F238E27FC236}">
                <a16:creationId xmlns:a16="http://schemas.microsoft.com/office/drawing/2014/main" id="{953FCE21-C9A1-4852-A901-5A09B8F41E59}"/>
              </a:ext>
            </a:extLst>
          </p:cNvPr>
          <p:cNvCxnSpPr>
            <a:cxnSpLocks/>
            <a:stCxn id="32" idx="4"/>
            <a:endCxn id="69" idx="3"/>
          </p:cNvCxnSpPr>
          <p:nvPr/>
        </p:nvCxnSpPr>
        <p:spPr bwMode="auto">
          <a:xfrm rot="16200000" flipH="1">
            <a:off x="468692" y="1324447"/>
            <a:ext cx="281042" cy="187725"/>
          </a:xfrm>
          <a:prstGeom prst="bentConnector2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직선 화살표 연결선 79">
            <a:extLst>
              <a:ext uri="{FF2B5EF4-FFF2-40B4-BE49-F238E27FC236}">
                <a16:creationId xmlns:a16="http://schemas.microsoft.com/office/drawing/2014/main" id="{1BE5B3BE-D0C0-4540-AC3D-6F1ECF61E6F4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 bwMode="auto">
          <a:xfrm>
            <a:off x="515351" y="1052189"/>
            <a:ext cx="0" cy="16521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79">
            <a:extLst>
              <a:ext uri="{FF2B5EF4-FFF2-40B4-BE49-F238E27FC236}">
                <a16:creationId xmlns:a16="http://schemas.microsoft.com/office/drawing/2014/main" id="{B2A8114F-A326-4C68-998A-D233B9304811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>
            <a:off x="119742" y="1021997"/>
            <a:ext cx="365734" cy="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732F7BB2-3984-4804-BE26-03CEAED9ECD5}"/>
              </a:ext>
            </a:extLst>
          </p:cNvPr>
          <p:cNvSpPr/>
          <p:nvPr/>
        </p:nvSpPr>
        <p:spPr bwMode="auto">
          <a:xfrm>
            <a:off x="535127" y="1671828"/>
            <a:ext cx="62048" cy="62046"/>
          </a:xfrm>
          <a:prstGeom prst="ellipse">
            <a:avLst/>
          </a:prstGeom>
          <a:solidFill>
            <a:srgbClr val="FF0000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cxnSp>
        <p:nvCxnSpPr>
          <p:cNvPr id="39" name="직선 화살표 연결선 79">
            <a:extLst>
              <a:ext uri="{FF2B5EF4-FFF2-40B4-BE49-F238E27FC236}">
                <a16:creationId xmlns:a16="http://schemas.microsoft.com/office/drawing/2014/main" id="{7ACC4DD9-7C22-4B33-9C78-4E5CE0073850}"/>
              </a:ext>
            </a:extLst>
          </p:cNvPr>
          <p:cNvCxnSpPr>
            <a:cxnSpLocks/>
            <a:stCxn id="38" idx="6"/>
            <a:endCxn id="71" idx="3"/>
          </p:cNvCxnSpPr>
          <p:nvPr/>
        </p:nvCxnSpPr>
        <p:spPr bwMode="auto">
          <a:xfrm flipV="1">
            <a:off x="597175" y="1702850"/>
            <a:ext cx="105901" cy="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직선 화살표 연결선 79">
            <a:extLst>
              <a:ext uri="{FF2B5EF4-FFF2-40B4-BE49-F238E27FC236}">
                <a16:creationId xmlns:a16="http://schemas.microsoft.com/office/drawing/2014/main" id="{386071A7-F74E-41E1-B839-898C9F2937E8}"/>
              </a:ext>
            </a:extLst>
          </p:cNvPr>
          <p:cNvCxnSpPr>
            <a:cxnSpLocks/>
            <a:stCxn id="70" idx="1"/>
            <a:endCxn id="8" idx="1"/>
          </p:cNvCxnSpPr>
          <p:nvPr/>
        </p:nvCxnSpPr>
        <p:spPr bwMode="auto">
          <a:xfrm flipV="1">
            <a:off x="739076" y="1630839"/>
            <a:ext cx="139863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직선 화살표 연결선 79">
            <a:extLst>
              <a:ext uri="{FF2B5EF4-FFF2-40B4-BE49-F238E27FC236}">
                <a16:creationId xmlns:a16="http://schemas.microsoft.com/office/drawing/2014/main" id="{F022DD5F-C7DE-4377-81A7-2D432A24C803}"/>
              </a:ext>
            </a:extLst>
          </p:cNvPr>
          <p:cNvCxnSpPr>
            <a:cxnSpLocks/>
            <a:stCxn id="38" idx="0"/>
            <a:endCxn id="67" idx="3"/>
          </p:cNvCxnSpPr>
          <p:nvPr/>
        </p:nvCxnSpPr>
        <p:spPr bwMode="auto">
          <a:xfrm rot="5400000" flipH="1" flipV="1">
            <a:off x="494751" y="1463504"/>
            <a:ext cx="279724" cy="136925"/>
          </a:xfrm>
          <a:prstGeom prst="bentConnector2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229F61E3-4DDF-4178-93D0-0AB0511B0352}"/>
              </a:ext>
            </a:extLst>
          </p:cNvPr>
          <p:cNvSpPr/>
          <p:nvPr/>
        </p:nvSpPr>
        <p:spPr bwMode="auto">
          <a:xfrm>
            <a:off x="535127" y="1906066"/>
            <a:ext cx="62048" cy="62046"/>
          </a:xfrm>
          <a:prstGeom prst="ellipse">
            <a:avLst/>
          </a:prstGeom>
          <a:solidFill>
            <a:srgbClr val="FF0000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cxnSp>
        <p:nvCxnSpPr>
          <p:cNvPr id="43" name="직선 화살표 연결선 79">
            <a:extLst>
              <a:ext uri="{FF2B5EF4-FFF2-40B4-BE49-F238E27FC236}">
                <a16:creationId xmlns:a16="http://schemas.microsoft.com/office/drawing/2014/main" id="{FF8400D4-79FE-4007-8CA9-17DB6B2B77A9}"/>
              </a:ext>
            </a:extLst>
          </p:cNvPr>
          <p:cNvCxnSpPr>
            <a:cxnSpLocks/>
            <a:endCxn id="9" idx="1"/>
          </p:cNvCxnSpPr>
          <p:nvPr/>
        </p:nvCxnSpPr>
        <p:spPr bwMode="auto">
          <a:xfrm>
            <a:off x="597175" y="1936926"/>
            <a:ext cx="281764" cy="16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직선 화살표 연결선 79">
            <a:extLst>
              <a:ext uri="{FF2B5EF4-FFF2-40B4-BE49-F238E27FC236}">
                <a16:creationId xmlns:a16="http://schemas.microsoft.com/office/drawing/2014/main" id="{3458E6E0-026C-4D75-AD90-2EDC6B941C9B}"/>
              </a:ext>
            </a:extLst>
          </p:cNvPr>
          <p:cNvCxnSpPr>
            <a:cxnSpLocks/>
            <a:stCxn id="42" idx="0"/>
            <a:endCxn id="38" idx="4"/>
          </p:cNvCxnSpPr>
          <p:nvPr/>
        </p:nvCxnSpPr>
        <p:spPr bwMode="auto">
          <a:xfrm flipV="1">
            <a:off x="566151" y="1733874"/>
            <a:ext cx="0" cy="1721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241DA6-439F-48F7-A7C9-2182FDAABABB}"/>
                  </a:ext>
                </a:extLst>
              </p:cNvPr>
              <p:cNvSpPr txBox="1"/>
              <p:nvPr/>
            </p:nvSpPr>
            <p:spPr>
              <a:xfrm>
                <a:off x="3149830" y="1250525"/>
                <a:ext cx="826125" cy="4247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r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sz="11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sz="11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1100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100" b="1" i="1" dirty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ko-KR" sz="11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1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ko-KR" sz="11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sz="1100" b="1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80000"/>
                  </a:lnSpc>
                </a:pPr>
                <a:endParaRPr lang="en-US" altLang="ko-KR" sz="500" b="1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sz="1100" b="1" i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241DA6-439F-48F7-A7C9-2182FDAAB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830" y="1250525"/>
                <a:ext cx="826125" cy="4247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B0E2E94-AEDF-4649-8D6C-7E30F20F8FBE}"/>
                  </a:ext>
                </a:extLst>
              </p:cNvPr>
              <p:cNvSpPr txBox="1"/>
              <p:nvPr/>
            </p:nvSpPr>
            <p:spPr>
              <a:xfrm>
                <a:off x="3165733" y="1642873"/>
                <a:ext cx="670771" cy="43088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rIns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1100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100" b="1" i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B0E2E94-AEDF-4649-8D6C-7E30F20F8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33" y="1642873"/>
                <a:ext cx="670771" cy="430887"/>
              </a:xfrm>
              <a:prstGeom prst="rect">
                <a:avLst/>
              </a:prstGeom>
              <a:blipFill>
                <a:blip r:embed="rId11"/>
                <a:stretch>
                  <a:fillRect l="-909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79">
            <a:extLst>
              <a:ext uri="{FF2B5EF4-FFF2-40B4-BE49-F238E27FC236}">
                <a16:creationId xmlns:a16="http://schemas.microsoft.com/office/drawing/2014/main" id="{42D066DC-C9E0-4904-A059-AAA8DDCB0940}"/>
              </a:ext>
            </a:extLst>
          </p:cNvPr>
          <p:cNvCxnSpPr>
            <a:cxnSpLocks/>
            <a:stCxn id="91" idx="1"/>
            <a:endCxn id="42" idx="4"/>
          </p:cNvCxnSpPr>
          <p:nvPr/>
        </p:nvCxnSpPr>
        <p:spPr bwMode="auto">
          <a:xfrm rot="10800000">
            <a:off x="566152" y="1968113"/>
            <a:ext cx="3469299" cy="500451"/>
          </a:xfrm>
          <a:prstGeom prst="bentConnector2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직선 화살표 연결선 79">
            <a:extLst>
              <a:ext uri="{FF2B5EF4-FFF2-40B4-BE49-F238E27FC236}">
                <a16:creationId xmlns:a16="http://schemas.microsoft.com/office/drawing/2014/main" id="{F3CAF733-1B3A-46C0-8C31-9769BB3DFA9E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 bwMode="auto">
          <a:xfrm>
            <a:off x="1705655" y="1021997"/>
            <a:ext cx="138211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직선 화살표 연결선 79">
            <a:extLst>
              <a:ext uri="{FF2B5EF4-FFF2-40B4-BE49-F238E27FC236}">
                <a16:creationId xmlns:a16="http://schemas.microsoft.com/office/drawing/2014/main" id="{7D3A00F8-60FE-4E7B-8F1E-A9D473862227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 bwMode="auto">
          <a:xfrm flipH="1">
            <a:off x="4086071" y="1021997"/>
            <a:ext cx="11883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직선 화살표 연결선 79">
            <a:extLst>
              <a:ext uri="{FF2B5EF4-FFF2-40B4-BE49-F238E27FC236}">
                <a16:creationId xmlns:a16="http://schemas.microsoft.com/office/drawing/2014/main" id="{1C4CCDA7-A1D7-4A8E-9F9F-7CC5B16C1C5B}"/>
              </a:ext>
            </a:extLst>
          </p:cNvPr>
          <p:cNvCxnSpPr>
            <a:cxnSpLocks/>
            <a:endCxn id="26" idx="0"/>
          </p:cNvCxnSpPr>
          <p:nvPr/>
        </p:nvCxnSpPr>
        <p:spPr bwMode="auto">
          <a:xfrm flipH="1">
            <a:off x="3126725" y="1138857"/>
            <a:ext cx="0" cy="150539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직선 화살표 연결선 79">
            <a:extLst>
              <a:ext uri="{FF2B5EF4-FFF2-40B4-BE49-F238E27FC236}">
                <a16:creationId xmlns:a16="http://schemas.microsoft.com/office/drawing/2014/main" id="{318C9321-E5A2-4A52-B31B-2FEE8658CD9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0347" y="985997"/>
            <a:ext cx="72000" cy="7200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F986333-43AD-4B57-A476-3B1D03667327}"/>
              </a:ext>
            </a:extLst>
          </p:cNvPr>
          <p:cNvSpPr txBox="1"/>
          <p:nvPr/>
        </p:nvSpPr>
        <p:spPr>
          <a:xfrm>
            <a:off x="272283" y="988164"/>
            <a:ext cx="217818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lIns="0" rIns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A8A4517-38B4-4853-9D12-DF87C2251FC7}"/>
              </a:ext>
            </a:extLst>
          </p:cNvPr>
          <p:cNvGrpSpPr/>
          <p:nvPr/>
        </p:nvGrpSpPr>
        <p:grpSpPr>
          <a:xfrm>
            <a:off x="1805225" y="875849"/>
            <a:ext cx="216027" cy="36000"/>
            <a:chOff x="5884997" y="664123"/>
            <a:chExt cx="216027" cy="36000"/>
          </a:xfrm>
        </p:grpSpPr>
        <p:sp>
          <p:nvSpPr>
            <p:cNvPr id="54" name="직사각형 33">
              <a:extLst>
                <a:ext uri="{FF2B5EF4-FFF2-40B4-BE49-F238E27FC236}">
                  <a16:creationId xmlns:a16="http://schemas.microsoft.com/office/drawing/2014/main" id="{A0E0B3D5-53E2-44E3-94B8-579C0668E1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047020" y="646118"/>
              <a:ext cx="36000" cy="7200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endParaRPr lang="ko-KR" altLang="en-US" sz="10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직사각형 33">
              <a:extLst>
                <a:ext uri="{FF2B5EF4-FFF2-40B4-BE49-F238E27FC236}">
                  <a16:creationId xmlns:a16="http://schemas.microsoft.com/office/drawing/2014/main" id="{36DBEE31-85A1-4816-8EA9-478B143F3F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975011" y="646118"/>
              <a:ext cx="36000" cy="7200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endParaRPr lang="ko-KR" altLang="en-US" sz="10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직사각형 33">
              <a:extLst>
                <a:ext uri="{FF2B5EF4-FFF2-40B4-BE49-F238E27FC236}">
                  <a16:creationId xmlns:a16="http://schemas.microsoft.com/office/drawing/2014/main" id="{E53689B9-9577-4B3C-A90F-3F9DA0D33D5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903002" y="646118"/>
              <a:ext cx="36000" cy="7200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endParaRPr lang="ko-KR" altLang="en-US" sz="10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7" name="직선 화살표 연결선 79">
            <a:extLst>
              <a:ext uri="{FF2B5EF4-FFF2-40B4-BE49-F238E27FC236}">
                <a16:creationId xmlns:a16="http://schemas.microsoft.com/office/drawing/2014/main" id="{9947CC0F-42F9-4272-BCA3-560C51A4CF54}"/>
              </a:ext>
            </a:extLst>
          </p:cNvPr>
          <p:cNvCxnSpPr>
            <a:cxnSpLocks/>
            <a:stCxn id="60" idx="0"/>
            <a:endCxn id="56" idx="1"/>
          </p:cNvCxnSpPr>
          <p:nvPr/>
        </p:nvCxnSpPr>
        <p:spPr bwMode="auto">
          <a:xfrm flipV="1">
            <a:off x="1841231" y="911849"/>
            <a:ext cx="0" cy="6880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24D02560-8444-4EF8-8E8B-9428D45F9B59}"/>
              </a:ext>
            </a:extLst>
          </p:cNvPr>
          <p:cNvSpPr/>
          <p:nvPr/>
        </p:nvSpPr>
        <p:spPr bwMode="auto">
          <a:xfrm>
            <a:off x="1954269" y="1289119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cxnSp>
        <p:nvCxnSpPr>
          <p:cNvPr id="59" name="직선 화살표 연결선 79">
            <a:extLst>
              <a:ext uri="{FF2B5EF4-FFF2-40B4-BE49-F238E27FC236}">
                <a16:creationId xmlns:a16="http://schemas.microsoft.com/office/drawing/2014/main" id="{F009D075-8DF7-4D99-A66F-96013F2B81E6}"/>
              </a:ext>
            </a:extLst>
          </p:cNvPr>
          <p:cNvCxnSpPr>
            <a:cxnSpLocks/>
            <a:stCxn id="58" idx="0"/>
            <a:endCxn id="54" idx="1"/>
          </p:cNvCxnSpPr>
          <p:nvPr/>
        </p:nvCxnSpPr>
        <p:spPr bwMode="auto">
          <a:xfrm flipV="1">
            <a:off x="1985249" y="911849"/>
            <a:ext cx="0" cy="3772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CDB31112-98F1-49A3-B7C5-E31A5C434DDD}"/>
              </a:ext>
            </a:extLst>
          </p:cNvPr>
          <p:cNvSpPr/>
          <p:nvPr/>
        </p:nvSpPr>
        <p:spPr bwMode="auto">
          <a:xfrm>
            <a:off x="1810251" y="1599861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cxnSp>
        <p:nvCxnSpPr>
          <p:cNvPr id="61" name="직선 화살표 연결선 79">
            <a:extLst>
              <a:ext uri="{FF2B5EF4-FFF2-40B4-BE49-F238E27FC236}">
                <a16:creationId xmlns:a16="http://schemas.microsoft.com/office/drawing/2014/main" id="{8D5C0CAB-DB2C-4406-8D82-181AC35B661F}"/>
              </a:ext>
            </a:extLst>
          </p:cNvPr>
          <p:cNvCxnSpPr>
            <a:cxnSpLocks/>
            <a:stCxn id="55" idx="3"/>
          </p:cNvCxnSpPr>
          <p:nvPr/>
        </p:nvCxnSpPr>
        <p:spPr bwMode="auto">
          <a:xfrm rot="16200000" flipV="1">
            <a:off x="990999" y="-46392"/>
            <a:ext cx="50984" cy="1793498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직선 화살표 연결선 79">
            <a:extLst>
              <a:ext uri="{FF2B5EF4-FFF2-40B4-BE49-F238E27FC236}">
                <a16:creationId xmlns:a16="http://schemas.microsoft.com/office/drawing/2014/main" id="{B79982CB-D77F-403D-BADB-593B2FC623A2}"/>
              </a:ext>
            </a:extLst>
          </p:cNvPr>
          <p:cNvCxnSpPr>
            <a:cxnSpLocks/>
          </p:cNvCxnSpPr>
          <p:nvPr/>
        </p:nvCxnSpPr>
        <p:spPr bwMode="auto">
          <a:xfrm flipV="1">
            <a:off x="290347" y="788090"/>
            <a:ext cx="72000" cy="72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65F7697-749E-4724-8EDF-B6A0C4945A19}"/>
              </a:ext>
            </a:extLst>
          </p:cNvPr>
          <p:cNvSpPr txBox="1"/>
          <p:nvPr/>
        </p:nvSpPr>
        <p:spPr>
          <a:xfrm>
            <a:off x="272283" y="780732"/>
            <a:ext cx="217818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lIns="0" rIns="0">
            <a:spAutoFit/>
          </a:bodyPr>
          <a:lstStyle/>
          <a:p>
            <a:pPr algn="ctr"/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ko-KR" altLang="en-US" sz="1100" b="1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9F0B6DF-14FA-4C62-B2C8-B33A7359652F}"/>
              </a:ext>
            </a:extLst>
          </p:cNvPr>
          <p:cNvGrpSpPr/>
          <p:nvPr/>
        </p:nvGrpSpPr>
        <p:grpSpPr>
          <a:xfrm rot="10800000">
            <a:off x="703076" y="1212081"/>
            <a:ext cx="36000" cy="216028"/>
            <a:chOff x="6755935" y="2318725"/>
            <a:chExt cx="36000" cy="432000"/>
          </a:xfrm>
        </p:grpSpPr>
        <p:sp>
          <p:nvSpPr>
            <p:cNvPr id="65" name="직사각형 33">
              <a:extLst>
                <a:ext uri="{FF2B5EF4-FFF2-40B4-BE49-F238E27FC236}">
                  <a16:creationId xmlns:a16="http://schemas.microsoft.com/office/drawing/2014/main" id="{4656FD98-FE0C-4E6C-859D-7A87D51FA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5935" y="2606725"/>
              <a:ext cx="36000" cy="1440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endParaRPr lang="ko-KR" altLang="en-US" sz="10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직사각형 33">
              <a:extLst>
                <a:ext uri="{FF2B5EF4-FFF2-40B4-BE49-F238E27FC236}">
                  <a16:creationId xmlns:a16="http://schemas.microsoft.com/office/drawing/2014/main" id="{CB7D2EEB-5690-440B-860A-4B3D4E9B2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5935" y="2462725"/>
              <a:ext cx="36000" cy="1440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endParaRPr lang="ko-KR" altLang="en-US" sz="10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직사각형 33">
              <a:extLst>
                <a:ext uri="{FF2B5EF4-FFF2-40B4-BE49-F238E27FC236}">
                  <a16:creationId xmlns:a16="http://schemas.microsoft.com/office/drawing/2014/main" id="{38464A57-97B9-4F76-8248-75C786002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5935" y="2318725"/>
              <a:ext cx="36000" cy="1440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endParaRPr lang="ko-KR" altLang="en-US" sz="10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A5930730-B25C-4F41-AEC2-F99FA0E74998}"/>
              </a:ext>
            </a:extLst>
          </p:cNvPr>
          <p:cNvGrpSpPr/>
          <p:nvPr/>
        </p:nvGrpSpPr>
        <p:grpSpPr>
          <a:xfrm rot="10800000">
            <a:off x="703076" y="1522827"/>
            <a:ext cx="36000" cy="216028"/>
            <a:chOff x="6755935" y="2318725"/>
            <a:chExt cx="36000" cy="432000"/>
          </a:xfrm>
        </p:grpSpPr>
        <p:sp>
          <p:nvSpPr>
            <p:cNvPr id="69" name="직사각형 33">
              <a:extLst>
                <a:ext uri="{FF2B5EF4-FFF2-40B4-BE49-F238E27FC236}">
                  <a16:creationId xmlns:a16="http://schemas.microsoft.com/office/drawing/2014/main" id="{1B8D5698-FE0D-4948-9211-D937AA197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5935" y="2606725"/>
              <a:ext cx="36000" cy="1440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endParaRPr lang="ko-KR" altLang="en-US" sz="10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직사각형 33">
              <a:extLst>
                <a:ext uri="{FF2B5EF4-FFF2-40B4-BE49-F238E27FC236}">
                  <a16:creationId xmlns:a16="http://schemas.microsoft.com/office/drawing/2014/main" id="{605D6D2E-34AA-4CAA-A990-67D95DA6D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5935" y="2462725"/>
              <a:ext cx="36000" cy="1440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endParaRPr lang="ko-KR" altLang="en-US" sz="10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직사각형 33">
              <a:extLst>
                <a:ext uri="{FF2B5EF4-FFF2-40B4-BE49-F238E27FC236}">
                  <a16:creationId xmlns:a16="http://schemas.microsoft.com/office/drawing/2014/main" id="{5C625DD3-9451-41F8-A0B4-8717D4175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5935" y="2318725"/>
              <a:ext cx="36000" cy="1440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endParaRPr lang="ko-KR" altLang="en-US" sz="10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2" name="직선 화살표 연결선 79">
            <a:extLst>
              <a:ext uri="{FF2B5EF4-FFF2-40B4-BE49-F238E27FC236}">
                <a16:creationId xmlns:a16="http://schemas.microsoft.com/office/drawing/2014/main" id="{B6BE90B4-70BE-4A3E-AF0B-A0C98DDC7C5A}"/>
              </a:ext>
            </a:extLst>
          </p:cNvPr>
          <p:cNvCxnSpPr>
            <a:cxnSpLocks/>
          </p:cNvCxnSpPr>
          <p:nvPr/>
        </p:nvCxnSpPr>
        <p:spPr bwMode="auto">
          <a:xfrm>
            <a:off x="3149486" y="2075767"/>
            <a:ext cx="104720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직선 화살표 연결선 79">
            <a:extLst>
              <a:ext uri="{FF2B5EF4-FFF2-40B4-BE49-F238E27FC236}">
                <a16:creationId xmlns:a16="http://schemas.microsoft.com/office/drawing/2014/main" id="{16C5526F-E59D-43C2-ADD7-177BE370BACC}"/>
              </a:ext>
            </a:extLst>
          </p:cNvPr>
          <p:cNvCxnSpPr>
            <a:cxnSpLocks/>
          </p:cNvCxnSpPr>
          <p:nvPr/>
        </p:nvCxnSpPr>
        <p:spPr bwMode="auto">
          <a:xfrm>
            <a:off x="3149486" y="2214544"/>
            <a:ext cx="104720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96498EA-678B-41DD-BF8B-637A9A522F24}"/>
              </a:ext>
            </a:extLst>
          </p:cNvPr>
          <p:cNvSpPr/>
          <p:nvPr/>
        </p:nvSpPr>
        <p:spPr>
          <a:xfrm>
            <a:off x="898709" y="2115738"/>
            <a:ext cx="532318" cy="27775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RNG</a:t>
            </a:r>
            <a:endParaRPr lang="ko-KR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직선 화살표 연결선 79">
            <a:extLst>
              <a:ext uri="{FF2B5EF4-FFF2-40B4-BE49-F238E27FC236}">
                <a16:creationId xmlns:a16="http://schemas.microsoft.com/office/drawing/2014/main" id="{A15EF26D-2D66-4543-A70A-733BEF7829A1}"/>
              </a:ext>
            </a:extLst>
          </p:cNvPr>
          <p:cNvCxnSpPr>
            <a:cxnSpLocks/>
            <a:stCxn id="74" idx="3"/>
            <a:endCxn id="19" idx="1"/>
          </p:cNvCxnSpPr>
          <p:nvPr/>
        </p:nvCxnSpPr>
        <p:spPr bwMode="auto">
          <a:xfrm flipV="1">
            <a:off x="1431027" y="2254615"/>
            <a:ext cx="207527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D903F933-2E15-4D56-AE49-EB73A08D954D}"/>
                  </a:ext>
                </a:extLst>
              </p:cNvPr>
              <p:cNvSpPr/>
              <p:nvPr/>
            </p:nvSpPr>
            <p:spPr>
              <a:xfrm>
                <a:off x="200610" y="1193383"/>
                <a:ext cx="39408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D903F933-2E15-4D56-AE49-EB73A08D9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0" y="1193383"/>
                <a:ext cx="394082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직선 화살표 연결선 79">
            <a:extLst>
              <a:ext uri="{FF2B5EF4-FFF2-40B4-BE49-F238E27FC236}">
                <a16:creationId xmlns:a16="http://schemas.microsoft.com/office/drawing/2014/main" id="{B679ADE4-911F-46B0-A758-4C10BEF4942A}"/>
              </a:ext>
            </a:extLst>
          </p:cNvPr>
          <p:cNvCxnSpPr>
            <a:cxnSpLocks/>
            <a:endCxn id="66" idx="3"/>
          </p:cNvCxnSpPr>
          <p:nvPr/>
        </p:nvCxnSpPr>
        <p:spPr bwMode="auto">
          <a:xfrm>
            <a:off x="485476" y="1320094"/>
            <a:ext cx="2176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BCCC20E-04D3-4BFC-89FC-122F1E3C7813}"/>
                  </a:ext>
                </a:extLst>
              </p:cNvPr>
              <p:cNvSpPr/>
              <p:nvPr/>
            </p:nvSpPr>
            <p:spPr>
              <a:xfrm>
                <a:off x="200610" y="1489969"/>
                <a:ext cx="395686" cy="2771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BCCC20E-04D3-4BFC-89FC-122F1E3C78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0" y="1489969"/>
                <a:ext cx="395686" cy="2771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직선 화살표 연결선 79">
            <a:extLst>
              <a:ext uri="{FF2B5EF4-FFF2-40B4-BE49-F238E27FC236}">
                <a16:creationId xmlns:a16="http://schemas.microsoft.com/office/drawing/2014/main" id="{2B78DC36-40BF-4153-A65B-B21CA33EBEC2}"/>
              </a:ext>
            </a:extLst>
          </p:cNvPr>
          <p:cNvCxnSpPr>
            <a:cxnSpLocks/>
            <a:endCxn id="70" idx="3"/>
          </p:cNvCxnSpPr>
          <p:nvPr/>
        </p:nvCxnSpPr>
        <p:spPr bwMode="auto">
          <a:xfrm flipV="1">
            <a:off x="485476" y="1630840"/>
            <a:ext cx="2176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5E9B353-AEE3-4B9F-8DA2-2227A91EC93F}"/>
              </a:ext>
            </a:extLst>
          </p:cNvPr>
          <p:cNvSpPr/>
          <p:nvPr/>
        </p:nvSpPr>
        <p:spPr>
          <a:xfrm>
            <a:off x="3981427" y="1300536"/>
            <a:ext cx="1102334" cy="129391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ModOp</a:t>
            </a:r>
            <a:endParaRPr lang="ko-KR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직선 화살표 연결선 79">
            <a:extLst>
              <a:ext uri="{FF2B5EF4-FFF2-40B4-BE49-F238E27FC236}">
                <a16:creationId xmlns:a16="http://schemas.microsoft.com/office/drawing/2014/main" id="{D623E677-6895-40A2-971A-4D041674A0FF}"/>
              </a:ext>
            </a:extLst>
          </p:cNvPr>
          <p:cNvCxnSpPr>
            <a:cxnSpLocks/>
          </p:cNvCxnSpPr>
          <p:nvPr/>
        </p:nvCxnSpPr>
        <p:spPr bwMode="auto">
          <a:xfrm>
            <a:off x="3108725" y="1465095"/>
            <a:ext cx="864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79">
            <a:extLst>
              <a:ext uri="{FF2B5EF4-FFF2-40B4-BE49-F238E27FC236}">
                <a16:creationId xmlns:a16="http://schemas.microsoft.com/office/drawing/2014/main" id="{A1CD0C05-A649-4473-947A-2B9E2ECDB361}"/>
              </a:ext>
            </a:extLst>
          </p:cNvPr>
          <p:cNvCxnSpPr>
            <a:cxnSpLocks/>
          </p:cNvCxnSpPr>
          <p:nvPr/>
        </p:nvCxnSpPr>
        <p:spPr bwMode="auto">
          <a:xfrm>
            <a:off x="3108725" y="1870125"/>
            <a:ext cx="864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F9FC509-8385-4E69-B9C6-77B56CE60091}"/>
                  </a:ext>
                </a:extLst>
              </p:cNvPr>
              <p:cNvSpPr txBox="1"/>
              <p:nvPr/>
            </p:nvSpPr>
            <p:spPr>
              <a:xfrm>
                <a:off x="4035450" y="1725281"/>
                <a:ext cx="198942" cy="251778"/>
              </a:xfrm>
              <a:prstGeom prst="rect">
                <a:avLst/>
              </a:prstGeom>
              <a:noFill/>
            </p:spPr>
            <p:txBody>
              <a:bodyPr wrap="square" lIns="0" rIns="0">
                <a:no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ko-KR" sz="5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F9FC509-8385-4E69-B9C6-77B56CE60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450" y="1725281"/>
                <a:ext cx="198942" cy="251778"/>
              </a:xfrm>
              <a:prstGeom prst="rect">
                <a:avLst/>
              </a:prstGeom>
              <a:blipFill>
                <a:blip r:embed="rId14"/>
                <a:stretch>
                  <a:fillRect l="-27273"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980583F-EACE-4589-82BF-69BCBE601EB5}"/>
                  </a:ext>
                </a:extLst>
              </p:cNvPr>
              <p:cNvSpPr txBox="1"/>
              <p:nvPr/>
            </p:nvSpPr>
            <p:spPr>
              <a:xfrm>
                <a:off x="4035450" y="1926677"/>
                <a:ext cx="198942" cy="251778"/>
              </a:xfrm>
              <a:prstGeom prst="rect">
                <a:avLst/>
              </a:prstGeom>
              <a:noFill/>
            </p:spPr>
            <p:txBody>
              <a:bodyPr wrap="square" lIns="0" rIns="0">
                <a:no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𝑼</m:t>
                      </m:r>
                    </m:oMath>
                  </m:oMathPara>
                </a14:m>
                <a:endParaRPr lang="en-US" altLang="ko-KR" sz="5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980583F-EACE-4589-82BF-69BCBE601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450" y="1926677"/>
                <a:ext cx="198942" cy="251778"/>
              </a:xfrm>
              <a:prstGeom prst="rect">
                <a:avLst/>
              </a:prstGeom>
              <a:blipFill>
                <a:blip r:embed="rId15"/>
                <a:stretch>
                  <a:fillRect l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69DFF78-C0A7-4A26-A1A7-416AEEE1C310}"/>
                  </a:ext>
                </a:extLst>
              </p:cNvPr>
              <p:cNvSpPr txBox="1"/>
              <p:nvPr/>
            </p:nvSpPr>
            <p:spPr>
              <a:xfrm>
                <a:off x="4035450" y="2075767"/>
                <a:ext cx="198942" cy="251778"/>
              </a:xfrm>
              <a:prstGeom prst="rect">
                <a:avLst/>
              </a:prstGeom>
              <a:noFill/>
            </p:spPr>
            <p:txBody>
              <a:bodyPr wrap="square" lIns="0" rIns="0">
                <a:no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𝑽</m:t>
                      </m:r>
                    </m:oMath>
                  </m:oMathPara>
                </a14:m>
                <a:endParaRPr lang="en-US" altLang="ko-KR" sz="5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69DFF78-C0A7-4A26-A1A7-416AEEE1C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450" y="2075767"/>
                <a:ext cx="198942" cy="251778"/>
              </a:xfrm>
              <a:prstGeom prst="rect">
                <a:avLst/>
              </a:prstGeom>
              <a:blipFill>
                <a:blip r:embed="rId16"/>
                <a:stretch>
                  <a:fillRect l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092BD18-3FBF-4E54-8A30-B4C7513FC79C}"/>
                  </a:ext>
                </a:extLst>
              </p:cNvPr>
              <p:cNvSpPr txBox="1"/>
              <p:nvPr/>
            </p:nvSpPr>
            <p:spPr>
              <a:xfrm>
                <a:off x="4023456" y="1336017"/>
                <a:ext cx="198942" cy="251778"/>
              </a:xfrm>
              <a:prstGeom prst="rect">
                <a:avLst/>
              </a:prstGeom>
              <a:noFill/>
            </p:spPr>
            <p:txBody>
              <a:bodyPr wrap="square" lIns="0" rIns="0">
                <a:no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ko-KR" sz="5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092BD18-3FBF-4E54-8A30-B4C7513FC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456" y="1336017"/>
                <a:ext cx="198942" cy="251778"/>
              </a:xfrm>
              <a:prstGeom prst="rect">
                <a:avLst/>
              </a:prstGeom>
              <a:blipFill>
                <a:blip r:embed="rId17"/>
                <a:stretch>
                  <a:fillRect l="-27273"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직선 화살표 연결선 79">
            <a:extLst>
              <a:ext uri="{FF2B5EF4-FFF2-40B4-BE49-F238E27FC236}">
                <a16:creationId xmlns:a16="http://schemas.microsoft.com/office/drawing/2014/main" id="{C639A011-4239-4858-92E1-DC93B20D0BB2}"/>
              </a:ext>
            </a:extLst>
          </p:cNvPr>
          <p:cNvCxnSpPr>
            <a:cxnSpLocks/>
          </p:cNvCxnSpPr>
          <p:nvPr/>
        </p:nvCxnSpPr>
        <p:spPr bwMode="auto">
          <a:xfrm flipH="1">
            <a:off x="4021333" y="1135634"/>
            <a:ext cx="1" cy="1649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8" name="직선 화살표 연결선 79">
            <a:extLst>
              <a:ext uri="{FF2B5EF4-FFF2-40B4-BE49-F238E27FC236}">
                <a16:creationId xmlns:a16="http://schemas.microsoft.com/office/drawing/2014/main" id="{09B6B0E7-2064-461D-A690-2D7A84C10B38}"/>
              </a:ext>
            </a:extLst>
          </p:cNvPr>
          <p:cNvCxnSpPr>
            <a:cxnSpLocks/>
            <a:stCxn id="58" idx="6"/>
            <a:endCxn id="12" idx="1"/>
          </p:cNvCxnSpPr>
          <p:nvPr/>
        </p:nvCxnSpPr>
        <p:spPr bwMode="auto">
          <a:xfrm flipV="1">
            <a:off x="2016229" y="1318346"/>
            <a:ext cx="129685" cy="17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9" name="직선 화살표 연결선 79">
            <a:extLst>
              <a:ext uri="{FF2B5EF4-FFF2-40B4-BE49-F238E27FC236}">
                <a16:creationId xmlns:a16="http://schemas.microsoft.com/office/drawing/2014/main" id="{6D1CFEB1-CD76-41D1-A938-AAC1A2FFB0CD}"/>
              </a:ext>
            </a:extLst>
          </p:cNvPr>
          <p:cNvCxnSpPr>
            <a:cxnSpLocks/>
            <a:stCxn id="15" idx="3"/>
          </p:cNvCxnSpPr>
          <p:nvPr/>
        </p:nvCxnSpPr>
        <p:spPr bwMode="auto">
          <a:xfrm>
            <a:off x="2972630" y="1630839"/>
            <a:ext cx="12843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0" name="직선 화살표 연결선 79">
            <a:extLst>
              <a:ext uri="{FF2B5EF4-FFF2-40B4-BE49-F238E27FC236}">
                <a16:creationId xmlns:a16="http://schemas.microsoft.com/office/drawing/2014/main" id="{C6C755F0-C855-4925-ACEC-1D6D9052CF72}"/>
              </a:ext>
            </a:extLst>
          </p:cNvPr>
          <p:cNvCxnSpPr>
            <a:cxnSpLocks/>
            <a:stCxn id="12" idx="3"/>
          </p:cNvCxnSpPr>
          <p:nvPr/>
        </p:nvCxnSpPr>
        <p:spPr bwMode="auto">
          <a:xfrm>
            <a:off x="2972630" y="1318346"/>
            <a:ext cx="1360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38CB8BE-9500-4640-AC87-CCB350E5B42E}"/>
                  </a:ext>
                </a:extLst>
              </p:cNvPr>
              <p:cNvSpPr txBox="1"/>
              <p:nvPr/>
            </p:nvSpPr>
            <p:spPr>
              <a:xfrm>
                <a:off x="4035450" y="2342674"/>
                <a:ext cx="198942" cy="251778"/>
              </a:xfrm>
              <a:prstGeom prst="rect">
                <a:avLst/>
              </a:prstGeom>
              <a:noFill/>
            </p:spPr>
            <p:txBody>
              <a:bodyPr wrap="square" lIns="0" rIns="0">
                <a:no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𝒐𝒖𝒕</m:t>
                      </m:r>
                    </m:oMath>
                  </m:oMathPara>
                </a14:m>
                <a:endParaRPr lang="en-US" altLang="ko-KR" sz="5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38CB8BE-9500-4640-AC87-CCB350E5B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450" y="2342674"/>
                <a:ext cx="198942" cy="251778"/>
              </a:xfrm>
              <a:prstGeom prst="rect">
                <a:avLst/>
              </a:prstGeom>
              <a:blipFill>
                <a:blip r:embed="rId18"/>
                <a:stretch>
                  <a:fillRect l="-24242" r="-4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7" name="TextBox 1136">
                <a:extLst>
                  <a:ext uri="{FF2B5EF4-FFF2-40B4-BE49-F238E27FC236}">
                    <a16:creationId xmlns:a16="http://schemas.microsoft.com/office/drawing/2014/main" id="{109F4794-113A-4870-B42C-CB42BA0748AE}"/>
                  </a:ext>
                </a:extLst>
              </p:cNvPr>
              <p:cNvSpPr txBox="1"/>
              <p:nvPr/>
            </p:nvSpPr>
            <p:spPr>
              <a:xfrm>
                <a:off x="793657" y="4620480"/>
                <a:ext cx="153054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1137" name="TextBox 1136">
                <a:extLst>
                  <a:ext uri="{FF2B5EF4-FFF2-40B4-BE49-F238E27FC236}">
                    <a16:creationId xmlns:a16="http://schemas.microsoft.com/office/drawing/2014/main" id="{109F4794-113A-4870-B42C-CB42BA074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57" y="4620480"/>
                <a:ext cx="153054" cy="161583"/>
              </a:xfrm>
              <a:prstGeom prst="rect">
                <a:avLst/>
              </a:prstGeom>
              <a:blipFill>
                <a:blip r:embed="rId20"/>
                <a:stretch>
                  <a:fillRect l="-12000" r="-4000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8" name="TextBox 1137">
                <a:extLst>
                  <a:ext uri="{FF2B5EF4-FFF2-40B4-BE49-F238E27FC236}">
                    <a16:creationId xmlns:a16="http://schemas.microsoft.com/office/drawing/2014/main" id="{9D50C94F-55E2-4ACF-A059-7885EA18A596}"/>
                  </a:ext>
                </a:extLst>
              </p:cNvPr>
              <p:cNvSpPr txBox="1"/>
              <p:nvPr/>
            </p:nvSpPr>
            <p:spPr>
              <a:xfrm>
                <a:off x="792215" y="4795415"/>
                <a:ext cx="153054" cy="1615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1138" name="TextBox 1137">
                <a:extLst>
                  <a:ext uri="{FF2B5EF4-FFF2-40B4-BE49-F238E27FC236}">
                    <a16:creationId xmlns:a16="http://schemas.microsoft.com/office/drawing/2014/main" id="{9D50C94F-55E2-4ACF-A059-7885EA18A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5" y="4795415"/>
                <a:ext cx="153054" cy="161583"/>
              </a:xfrm>
              <a:prstGeom prst="rect">
                <a:avLst/>
              </a:prstGeom>
              <a:blipFill>
                <a:blip r:embed="rId21"/>
                <a:stretch>
                  <a:fillRect l="-16000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9" name="TextBox 1138">
                <a:extLst>
                  <a:ext uri="{FF2B5EF4-FFF2-40B4-BE49-F238E27FC236}">
                    <a16:creationId xmlns:a16="http://schemas.microsoft.com/office/drawing/2014/main" id="{C981F808-A0CB-4C2F-954A-9B51D9192029}"/>
                  </a:ext>
                </a:extLst>
              </p:cNvPr>
              <p:cNvSpPr txBox="1"/>
              <p:nvPr/>
            </p:nvSpPr>
            <p:spPr>
              <a:xfrm>
                <a:off x="792215" y="3869635"/>
                <a:ext cx="153054" cy="1615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1139" name="TextBox 1138">
                <a:extLst>
                  <a:ext uri="{FF2B5EF4-FFF2-40B4-BE49-F238E27FC236}">
                    <a16:creationId xmlns:a16="http://schemas.microsoft.com/office/drawing/2014/main" id="{C981F808-A0CB-4C2F-954A-9B51D9192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5" y="3869635"/>
                <a:ext cx="153054" cy="161583"/>
              </a:xfrm>
              <a:prstGeom prst="rect">
                <a:avLst/>
              </a:prstGeom>
              <a:blipFill>
                <a:blip r:embed="rId22"/>
                <a:stretch>
                  <a:fillRect l="-12000" r="-8000" b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0" name="TextBox 1139">
                <a:extLst>
                  <a:ext uri="{FF2B5EF4-FFF2-40B4-BE49-F238E27FC236}">
                    <a16:creationId xmlns:a16="http://schemas.microsoft.com/office/drawing/2014/main" id="{D7D6A316-A08B-4117-BD01-9F2C1F836D92}"/>
                  </a:ext>
                </a:extLst>
              </p:cNvPr>
              <p:cNvSpPr txBox="1"/>
              <p:nvPr/>
            </p:nvSpPr>
            <p:spPr>
              <a:xfrm>
                <a:off x="792215" y="4086160"/>
                <a:ext cx="153054" cy="1615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1140" name="TextBox 1139">
                <a:extLst>
                  <a:ext uri="{FF2B5EF4-FFF2-40B4-BE49-F238E27FC236}">
                    <a16:creationId xmlns:a16="http://schemas.microsoft.com/office/drawing/2014/main" id="{D7D6A316-A08B-4117-BD01-9F2C1F836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5" y="4086160"/>
                <a:ext cx="153054" cy="161583"/>
              </a:xfrm>
              <a:prstGeom prst="rect">
                <a:avLst/>
              </a:prstGeom>
              <a:blipFill>
                <a:blip r:embed="rId23"/>
                <a:stretch>
                  <a:fillRect l="-12000" r="-12000" b="-74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1" name="말풍선: 사각형 1140">
            <a:extLst>
              <a:ext uri="{FF2B5EF4-FFF2-40B4-BE49-F238E27FC236}">
                <a16:creationId xmlns:a16="http://schemas.microsoft.com/office/drawing/2014/main" id="{6BF707AE-7521-4856-872B-1906B5948EB6}"/>
              </a:ext>
            </a:extLst>
          </p:cNvPr>
          <p:cNvSpPr/>
          <p:nvPr/>
        </p:nvSpPr>
        <p:spPr>
          <a:xfrm>
            <a:off x="1067219" y="3056991"/>
            <a:ext cx="3888000" cy="3286390"/>
          </a:xfrm>
          <a:prstGeom prst="wedgeRectCallout">
            <a:avLst>
              <a:gd name="adj1" fmla="val 38290"/>
              <a:gd name="adj2" fmla="val -63481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72000" rtlCol="0" anchor="t"/>
          <a:lstStyle/>
          <a:p>
            <a:endParaRPr lang="en-US" altLang="ko-KR" sz="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ModOp</a:t>
            </a:r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2" name="직사각형 1141">
            <a:extLst>
              <a:ext uri="{FF2B5EF4-FFF2-40B4-BE49-F238E27FC236}">
                <a16:creationId xmlns:a16="http://schemas.microsoft.com/office/drawing/2014/main" id="{47D4492C-4146-4C03-9554-C0D4C5A511F9}"/>
              </a:ext>
            </a:extLst>
          </p:cNvPr>
          <p:cNvSpPr/>
          <p:nvPr/>
        </p:nvSpPr>
        <p:spPr>
          <a:xfrm rot="10800000" flipV="1">
            <a:off x="1592339" y="4342432"/>
            <a:ext cx="3284109" cy="6436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r"/>
            <a:r>
              <a:rPr lang="en-US" altLang="ko-KR" sz="13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PartialMult</a:t>
            </a:r>
            <a:endParaRPr lang="ko-KR" altLang="en-US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3" name="직사각형 1142">
            <a:extLst>
              <a:ext uri="{FF2B5EF4-FFF2-40B4-BE49-F238E27FC236}">
                <a16:creationId xmlns:a16="http://schemas.microsoft.com/office/drawing/2014/main" id="{73A06C5D-4EED-4E3A-8A9D-197EE002738C}"/>
              </a:ext>
            </a:extLst>
          </p:cNvPr>
          <p:cNvSpPr/>
          <p:nvPr/>
        </p:nvSpPr>
        <p:spPr>
          <a:xfrm rot="10800000" flipV="1">
            <a:off x="1592334" y="5036890"/>
            <a:ext cx="3284111" cy="12331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18000" rtlCol="0" anchor="b"/>
          <a:lstStyle/>
          <a:p>
            <a:pPr algn="r"/>
            <a:r>
              <a:rPr lang="en-US" altLang="ko-KR" sz="13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AddSR</a:t>
            </a:r>
            <a:endParaRPr lang="ko-KR" altLang="en-US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4" name="직사각형 1143">
            <a:extLst>
              <a:ext uri="{FF2B5EF4-FFF2-40B4-BE49-F238E27FC236}">
                <a16:creationId xmlns:a16="http://schemas.microsoft.com/office/drawing/2014/main" id="{7F0DD429-C739-461A-B71F-3F4F1CB54ED6}"/>
              </a:ext>
            </a:extLst>
          </p:cNvPr>
          <p:cNvSpPr/>
          <p:nvPr/>
        </p:nvSpPr>
        <p:spPr>
          <a:xfrm rot="10800000" flipH="1" flipV="1">
            <a:off x="1585517" y="3561912"/>
            <a:ext cx="3291160" cy="7288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13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AddVU</a:t>
            </a:r>
            <a:endParaRPr lang="ko-KR" altLang="en-US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45" name="직선 화살표 연결선 79">
            <a:extLst>
              <a:ext uri="{FF2B5EF4-FFF2-40B4-BE49-F238E27FC236}">
                <a16:creationId xmlns:a16="http://schemas.microsoft.com/office/drawing/2014/main" id="{7179E6FA-662E-4A88-859A-AAB0327AA224}"/>
              </a:ext>
            </a:extLst>
          </p:cNvPr>
          <p:cNvCxnSpPr>
            <a:cxnSpLocks/>
            <a:endCxn id="1227" idx="1"/>
          </p:cNvCxnSpPr>
          <p:nvPr/>
        </p:nvCxnSpPr>
        <p:spPr bwMode="auto">
          <a:xfrm>
            <a:off x="1487860" y="3957011"/>
            <a:ext cx="20790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46" name="직선 화살표 연결선 79">
            <a:extLst>
              <a:ext uri="{FF2B5EF4-FFF2-40B4-BE49-F238E27FC236}">
                <a16:creationId xmlns:a16="http://schemas.microsoft.com/office/drawing/2014/main" id="{2747B99A-5FEF-40EE-B92B-F0BE52E6D9F3}"/>
              </a:ext>
            </a:extLst>
          </p:cNvPr>
          <p:cNvCxnSpPr>
            <a:cxnSpLocks/>
            <a:endCxn id="1230" idx="1"/>
          </p:cNvCxnSpPr>
          <p:nvPr/>
        </p:nvCxnSpPr>
        <p:spPr bwMode="auto">
          <a:xfrm>
            <a:off x="1480781" y="4173537"/>
            <a:ext cx="2149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47" name="직선 화살표 연결선 79">
            <a:extLst>
              <a:ext uri="{FF2B5EF4-FFF2-40B4-BE49-F238E27FC236}">
                <a16:creationId xmlns:a16="http://schemas.microsoft.com/office/drawing/2014/main" id="{95ED54F9-4CB8-42CC-B72C-A9C434532F54}"/>
              </a:ext>
            </a:extLst>
          </p:cNvPr>
          <p:cNvCxnSpPr>
            <a:cxnSpLocks/>
            <a:stCxn id="1158" idx="3"/>
            <a:endCxn id="1267" idx="1"/>
          </p:cNvCxnSpPr>
          <p:nvPr/>
        </p:nvCxnSpPr>
        <p:spPr bwMode="auto">
          <a:xfrm>
            <a:off x="2768838" y="5404723"/>
            <a:ext cx="244230" cy="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148" name="그룹 1147">
            <a:extLst>
              <a:ext uri="{FF2B5EF4-FFF2-40B4-BE49-F238E27FC236}">
                <a16:creationId xmlns:a16="http://schemas.microsoft.com/office/drawing/2014/main" id="{F1967B27-1A64-402B-ADE3-EDCF457796A9}"/>
              </a:ext>
            </a:extLst>
          </p:cNvPr>
          <p:cNvGrpSpPr/>
          <p:nvPr/>
        </p:nvGrpSpPr>
        <p:grpSpPr>
          <a:xfrm>
            <a:off x="1702590" y="5330516"/>
            <a:ext cx="168460" cy="148415"/>
            <a:chOff x="6622261" y="2874949"/>
            <a:chExt cx="134178" cy="148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9" name="직사각형 1148">
                  <a:extLst>
                    <a:ext uri="{FF2B5EF4-FFF2-40B4-BE49-F238E27FC236}">
                      <a16:creationId xmlns:a16="http://schemas.microsoft.com/office/drawing/2014/main" id="{2C2195A6-26A8-4F81-9A78-0E8F6DCE0516}"/>
                    </a:ext>
                  </a:extLst>
                </p:cNvPr>
                <p:cNvSpPr/>
                <p:nvPr/>
              </p:nvSpPr>
              <p:spPr bwMode="auto">
                <a:xfrm>
                  <a:off x="6622262" y="2874949"/>
                  <a:ext cx="134177" cy="14841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45715" rIns="0" bIns="45715" anchor="ctr"/>
                <a:lstStyle/>
                <a:p>
                  <a:pPr algn="ctr"/>
                  <a:r>
                    <a:rPr lang="en-US" altLang="ko-KR" sz="1050" b="1" dirty="0"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105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𝒍</m:t>
                      </m:r>
                    </m:oMath>
                  </a14:m>
                  <a:endParaRPr lang="en-US" altLang="ko-KR" sz="7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4" name="직사각형 243">
                  <a:extLst>
                    <a:ext uri="{FF2B5EF4-FFF2-40B4-BE49-F238E27FC236}">
                      <a16:creationId xmlns:a16="http://schemas.microsoft.com/office/drawing/2014/main" id="{5A90765D-5A6C-4F1F-9D47-D388591D7D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22262" y="2874949"/>
                  <a:ext cx="134177" cy="148415"/>
                </a:xfrm>
                <a:prstGeom prst="rect">
                  <a:avLst/>
                </a:prstGeom>
                <a:blipFill>
                  <a:blip r:embed="rId55"/>
                  <a:stretch>
                    <a:fillRect r="-6897" b="-16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0" name="이등변 삼각형 1149">
              <a:extLst>
                <a:ext uri="{FF2B5EF4-FFF2-40B4-BE49-F238E27FC236}">
                  <a16:creationId xmlns:a16="http://schemas.microsoft.com/office/drawing/2014/main" id="{F23A7F7D-3E0F-4784-8589-A8C475C5A0DF}"/>
                </a:ext>
              </a:extLst>
            </p:cNvPr>
            <p:cNvSpPr/>
            <p:nvPr/>
          </p:nvSpPr>
          <p:spPr>
            <a:xfrm rot="5400000">
              <a:off x="6619578" y="2971405"/>
              <a:ext cx="38908" cy="33541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45715" rIns="0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51" name="그룹 1150">
            <a:extLst>
              <a:ext uri="{FF2B5EF4-FFF2-40B4-BE49-F238E27FC236}">
                <a16:creationId xmlns:a16="http://schemas.microsoft.com/office/drawing/2014/main" id="{661920D0-C9DC-481E-8DF5-2717E0782EAD}"/>
              </a:ext>
            </a:extLst>
          </p:cNvPr>
          <p:cNvGrpSpPr/>
          <p:nvPr/>
        </p:nvGrpSpPr>
        <p:grpSpPr>
          <a:xfrm>
            <a:off x="1702590" y="5549443"/>
            <a:ext cx="646936" cy="148415"/>
            <a:chOff x="6622261" y="2874949"/>
            <a:chExt cx="646936" cy="148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2" name="직사각형 1151">
                  <a:extLst>
                    <a:ext uri="{FF2B5EF4-FFF2-40B4-BE49-F238E27FC236}">
                      <a16:creationId xmlns:a16="http://schemas.microsoft.com/office/drawing/2014/main" id="{B1BD4E60-AA8F-416F-9DF4-89E31BEC2CCE}"/>
                    </a:ext>
                  </a:extLst>
                </p:cNvPr>
                <p:cNvSpPr/>
                <p:nvPr/>
              </p:nvSpPr>
              <p:spPr bwMode="auto">
                <a:xfrm>
                  <a:off x="6622261" y="2874949"/>
                  <a:ext cx="646936" cy="14841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45715" rIns="0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5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sz="1050" b="1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𝐒</m:t>
                            </m:r>
                          </m:sub>
                        </m:sSub>
                      </m:oMath>
                    </m:oMathPara>
                  </a14:m>
                  <a:endParaRPr lang="en-US" altLang="ko-KR" sz="7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52" name="직사각형 1151">
                  <a:extLst>
                    <a:ext uri="{FF2B5EF4-FFF2-40B4-BE49-F238E27FC236}">
                      <a16:creationId xmlns:a16="http://schemas.microsoft.com/office/drawing/2014/main" id="{B1BD4E60-AA8F-416F-9DF4-89E31BEC2C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22261" y="2874949"/>
                  <a:ext cx="646936" cy="148415"/>
                </a:xfrm>
                <a:prstGeom prst="rect">
                  <a:avLst/>
                </a:prstGeom>
                <a:blipFill>
                  <a:blip r:embed="rId56"/>
                  <a:stretch>
                    <a:fillRect b="-15385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3" name="이등변 삼각형 1152">
              <a:extLst>
                <a:ext uri="{FF2B5EF4-FFF2-40B4-BE49-F238E27FC236}">
                  <a16:creationId xmlns:a16="http://schemas.microsoft.com/office/drawing/2014/main" id="{E73AC144-56CF-42CF-BCB5-B66A42D80426}"/>
                </a:ext>
              </a:extLst>
            </p:cNvPr>
            <p:cNvSpPr/>
            <p:nvPr/>
          </p:nvSpPr>
          <p:spPr>
            <a:xfrm rot="5400000">
              <a:off x="6619578" y="2971405"/>
              <a:ext cx="38908" cy="33541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45715" rIns="0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54" name="직선 화살표 연결선 79">
            <a:extLst>
              <a:ext uri="{FF2B5EF4-FFF2-40B4-BE49-F238E27FC236}">
                <a16:creationId xmlns:a16="http://schemas.microsoft.com/office/drawing/2014/main" id="{5FBCD13E-B6B2-4E57-9CCA-467C019F9ABE}"/>
              </a:ext>
            </a:extLst>
          </p:cNvPr>
          <p:cNvCxnSpPr>
            <a:cxnSpLocks/>
            <a:endCxn id="1149" idx="1"/>
          </p:cNvCxnSpPr>
          <p:nvPr/>
        </p:nvCxnSpPr>
        <p:spPr bwMode="auto">
          <a:xfrm>
            <a:off x="1484967" y="5403715"/>
            <a:ext cx="217624" cy="100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55" name="직사각형 33">
            <a:extLst>
              <a:ext uri="{FF2B5EF4-FFF2-40B4-BE49-F238E27FC236}">
                <a16:creationId xmlns:a16="http://schemas.microsoft.com/office/drawing/2014/main" id="{05F484E7-CCB7-4D4D-96D9-964D32CF7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735" y="5311386"/>
            <a:ext cx="546375" cy="3592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ko-KR" sz="10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Adder1</a:t>
            </a:r>
            <a:endParaRPr lang="ko-KR" altLang="en-US" sz="105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6" name="직선 화살표 연결선 79">
            <a:extLst>
              <a:ext uri="{FF2B5EF4-FFF2-40B4-BE49-F238E27FC236}">
                <a16:creationId xmlns:a16="http://schemas.microsoft.com/office/drawing/2014/main" id="{CAD9B6FB-C568-442C-B425-912035EA2EEF}"/>
              </a:ext>
            </a:extLst>
          </p:cNvPr>
          <p:cNvCxnSpPr>
            <a:cxnSpLocks/>
            <a:stCxn id="1152" idx="3"/>
          </p:cNvCxnSpPr>
          <p:nvPr/>
        </p:nvCxnSpPr>
        <p:spPr bwMode="auto">
          <a:xfrm>
            <a:off x="2349526" y="5623651"/>
            <a:ext cx="94558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57" name="직선 화살표 연결선 79">
            <a:extLst>
              <a:ext uri="{FF2B5EF4-FFF2-40B4-BE49-F238E27FC236}">
                <a16:creationId xmlns:a16="http://schemas.microsoft.com/office/drawing/2014/main" id="{C79BE47E-8D20-43E9-845D-59FD70DA6DC2}"/>
              </a:ext>
            </a:extLst>
          </p:cNvPr>
          <p:cNvCxnSpPr>
            <a:cxnSpLocks/>
            <a:endCxn id="1152" idx="1"/>
          </p:cNvCxnSpPr>
          <p:nvPr/>
        </p:nvCxnSpPr>
        <p:spPr bwMode="auto">
          <a:xfrm>
            <a:off x="1487608" y="5623651"/>
            <a:ext cx="2149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8" name="직사각형 33">
                <a:extLst>
                  <a:ext uri="{FF2B5EF4-FFF2-40B4-BE49-F238E27FC236}">
                    <a16:creationId xmlns:a16="http://schemas.microsoft.com/office/drawing/2014/main" id="{F09A2C6C-02A2-47BB-973C-56B3FBCA5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4097" y="5324180"/>
                <a:ext cx="734741" cy="1610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5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𝐂𝐚𝐥𝐜𝐀𝐥𝐩𝐡𝐚</m:t>
                      </m:r>
                    </m:oMath>
                  </m:oMathPara>
                </a14:m>
                <a:endParaRPr lang="ko-KR" altLang="en-US" sz="105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8" name="직사각형 33">
                <a:extLst>
                  <a:ext uri="{FF2B5EF4-FFF2-40B4-BE49-F238E27FC236}">
                    <a16:creationId xmlns:a16="http://schemas.microsoft.com/office/drawing/2014/main" id="{F09A2C6C-02A2-47BB-973C-56B3FBCA58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4097" y="5324180"/>
                <a:ext cx="734741" cy="161086"/>
              </a:xfrm>
              <a:prstGeom prst="rect">
                <a:avLst/>
              </a:prstGeom>
              <a:blipFill>
                <a:blip r:embed="rId57"/>
                <a:stretch>
                  <a:fillRect l="-3279" t="-3448" b="-31034"/>
                </a:stretch>
              </a:blipFill>
              <a:ln w="9525"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9" name="직선 화살표 연결선 79">
            <a:extLst>
              <a:ext uri="{FF2B5EF4-FFF2-40B4-BE49-F238E27FC236}">
                <a16:creationId xmlns:a16="http://schemas.microsoft.com/office/drawing/2014/main" id="{C733107F-E634-4D7D-8F55-87AFB5483772}"/>
              </a:ext>
            </a:extLst>
          </p:cNvPr>
          <p:cNvCxnSpPr>
            <a:cxnSpLocks/>
            <a:stCxn id="1149" idx="3"/>
            <a:endCxn id="1158" idx="1"/>
          </p:cNvCxnSpPr>
          <p:nvPr/>
        </p:nvCxnSpPr>
        <p:spPr bwMode="auto">
          <a:xfrm flipV="1">
            <a:off x="1871050" y="5404723"/>
            <a:ext cx="163047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160" name="그룹 1159">
            <a:extLst>
              <a:ext uri="{FF2B5EF4-FFF2-40B4-BE49-F238E27FC236}">
                <a16:creationId xmlns:a16="http://schemas.microsoft.com/office/drawing/2014/main" id="{F8D88588-CB19-45FB-839E-1D0B9172C167}"/>
              </a:ext>
            </a:extLst>
          </p:cNvPr>
          <p:cNvGrpSpPr/>
          <p:nvPr/>
        </p:nvGrpSpPr>
        <p:grpSpPr>
          <a:xfrm>
            <a:off x="1702590" y="5832236"/>
            <a:ext cx="646936" cy="148415"/>
            <a:chOff x="6622261" y="2874949"/>
            <a:chExt cx="646936" cy="148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1" name="직사각형 1160">
                  <a:extLst>
                    <a:ext uri="{FF2B5EF4-FFF2-40B4-BE49-F238E27FC236}">
                      <a16:creationId xmlns:a16="http://schemas.microsoft.com/office/drawing/2014/main" id="{5FBEB6F3-EA53-4E3C-B7AC-C3FD260A0F47}"/>
                    </a:ext>
                  </a:extLst>
                </p:cNvPr>
                <p:cNvSpPr/>
                <p:nvPr/>
              </p:nvSpPr>
              <p:spPr bwMode="auto">
                <a:xfrm>
                  <a:off x="6622261" y="2874949"/>
                  <a:ext cx="646936" cy="14841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45715" rIns="0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oMath>
                    </m:oMathPara>
                  </a14:m>
                  <a:endParaRPr lang="en-US" altLang="ko-KR" sz="7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0" name="직사각형 239">
                  <a:extLst>
                    <a:ext uri="{FF2B5EF4-FFF2-40B4-BE49-F238E27FC236}">
                      <a16:creationId xmlns:a16="http://schemas.microsoft.com/office/drawing/2014/main" id="{993152C7-AF6F-4849-9F80-3C1C7971AB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22261" y="2874949"/>
                  <a:ext cx="646936" cy="148415"/>
                </a:xfrm>
                <a:prstGeom prst="rect">
                  <a:avLst/>
                </a:prstGeom>
                <a:blipFill>
                  <a:blip r:embed="rId58"/>
                  <a:stretch>
                    <a:fillRect b="-7692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2" name="이등변 삼각형 1161">
              <a:extLst>
                <a:ext uri="{FF2B5EF4-FFF2-40B4-BE49-F238E27FC236}">
                  <a16:creationId xmlns:a16="http://schemas.microsoft.com/office/drawing/2014/main" id="{094026A2-CEB8-4507-9D16-9B216268159F}"/>
                </a:ext>
              </a:extLst>
            </p:cNvPr>
            <p:cNvSpPr/>
            <p:nvPr/>
          </p:nvSpPr>
          <p:spPr>
            <a:xfrm rot="5400000">
              <a:off x="6619578" y="2971405"/>
              <a:ext cx="38908" cy="33541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45715" rIns="0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63" name="직선 화살표 연결선 79">
            <a:extLst>
              <a:ext uri="{FF2B5EF4-FFF2-40B4-BE49-F238E27FC236}">
                <a16:creationId xmlns:a16="http://schemas.microsoft.com/office/drawing/2014/main" id="{0C501142-A2DF-483C-8EC9-0EA538D02EC3}"/>
              </a:ext>
            </a:extLst>
          </p:cNvPr>
          <p:cNvCxnSpPr>
            <a:cxnSpLocks/>
            <a:stCxn id="1161" idx="3"/>
            <a:endCxn id="1166" idx="1"/>
          </p:cNvCxnSpPr>
          <p:nvPr/>
        </p:nvCxnSpPr>
        <p:spPr bwMode="auto">
          <a:xfrm flipV="1">
            <a:off x="2349526" y="5906443"/>
            <a:ext cx="181127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64" name="직선 화살표 연결선 79">
            <a:extLst>
              <a:ext uri="{FF2B5EF4-FFF2-40B4-BE49-F238E27FC236}">
                <a16:creationId xmlns:a16="http://schemas.microsoft.com/office/drawing/2014/main" id="{73A40C2C-E8B3-48E3-88E1-B6A82F2A2B07}"/>
              </a:ext>
            </a:extLst>
          </p:cNvPr>
          <p:cNvCxnSpPr>
            <a:cxnSpLocks/>
            <a:endCxn id="1161" idx="1"/>
          </p:cNvCxnSpPr>
          <p:nvPr/>
        </p:nvCxnSpPr>
        <p:spPr bwMode="auto">
          <a:xfrm flipV="1">
            <a:off x="1487608" y="5906444"/>
            <a:ext cx="2149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65" name="직사각형 33">
            <a:extLst>
              <a:ext uri="{FF2B5EF4-FFF2-40B4-BE49-F238E27FC236}">
                <a16:creationId xmlns:a16="http://schemas.microsoft.com/office/drawing/2014/main" id="{EC7C0534-ACB8-416B-B0EA-8C20D3924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703" y="5311386"/>
            <a:ext cx="546375" cy="3592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ko-KR" sz="10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Adder2</a:t>
            </a:r>
            <a:endParaRPr lang="ko-KR" altLang="en-US" sz="105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6" name="순서도: 지연 1165">
            <a:extLst>
              <a:ext uri="{FF2B5EF4-FFF2-40B4-BE49-F238E27FC236}">
                <a16:creationId xmlns:a16="http://schemas.microsoft.com/office/drawing/2014/main" id="{B68478AD-D3C5-4EC9-9A31-139837FE80ED}"/>
              </a:ext>
            </a:extLst>
          </p:cNvPr>
          <p:cNvSpPr/>
          <p:nvPr/>
        </p:nvSpPr>
        <p:spPr>
          <a:xfrm rot="10800000" flipH="1" flipV="1">
            <a:off x="2530653" y="5832235"/>
            <a:ext cx="140722" cy="148416"/>
          </a:xfrm>
          <a:prstGeom prst="flowChartDelay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endParaRPr lang="ko-KR" altLang="en-US"/>
          </a:p>
        </p:txBody>
      </p:sp>
      <p:cxnSp>
        <p:nvCxnSpPr>
          <p:cNvPr id="1167" name="직선 화살표 연결선 79">
            <a:extLst>
              <a:ext uri="{FF2B5EF4-FFF2-40B4-BE49-F238E27FC236}">
                <a16:creationId xmlns:a16="http://schemas.microsoft.com/office/drawing/2014/main" id="{57E6D854-4078-46BB-B1D9-FEABEF907460}"/>
              </a:ext>
            </a:extLst>
          </p:cNvPr>
          <p:cNvCxnSpPr>
            <a:cxnSpLocks/>
            <a:stCxn id="1166" idx="3"/>
            <a:endCxn id="1165" idx="2"/>
          </p:cNvCxnSpPr>
          <p:nvPr/>
        </p:nvCxnSpPr>
        <p:spPr bwMode="auto">
          <a:xfrm flipV="1">
            <a:off x="2671375" y="5670598"/>
            <a:ext cx="1734516" cy="235845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68" name="직선 화살표 연결선 79">
            <a:extLst>
              <a:ext uri="{FF2B5EF4-FFF2-40B4-BE49-F238E27FC236}">
                <a16:creationId xmlns:a16="http://schemas.microsoft.com/office/drawing/2014/main" id="{B5FC150E-0D5A-4C70-BDBD-343E82EC7F45}"/>
              </a:ext>
            </a:extLst>
          </p:cNvPr>
          <p:cNvCxnSpPr>
            <a:cxnSpLocks/>
            <a:stCxn id="1179" idx="0"/>
            <a:endCxn id="1254" idx="3"/>
          </p:cNvCxnSpPr>
          <p:nvPr/>
        </p:nvCxnSpPr>
        <p:spPr bwMode="auto">
          <a:xfrm rot="16200000" flipV="1">
            <a:off x="3838503" y="4530132"/>
            <a:ext cx="900360" cy="959401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169" name="그룹 1168">
            <a:extLst>
              <a:ext uri="{FF2B5EF4-FFF2-40B4-BE49-F238E27FC236}">
                <a16:creationId xmlns:a16="http://schemas.microsoft.com/office/drawing/2014/main" id="{6EBCEB79-3EE0-4C34-950C-C991A0BED085}"/>
              </a:ext>
            </a:extLst>
          </p:cNvPr>
          <p:cNvGrpSpPr/>
          <p:nvPr/>
        </p:nvGrpSpPr>
        <p:grpSpPr>
          <a:xfrm>
            <a:off x="1871050" y="4485445"/>
            <a:ext cx="259473" cy="148415"/>
            <a:chOff x="6622261" y="2874949"/>
            <a:chExt cx="206670" cy="148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0" name="직사각형 1169">
                  <a:extLst>
                    <a:ext uri="{FF2B5EF4-FFF2-40B4-BE49-F238E27FC236}">
                      <a16:creationId xmlns:a16="http://schemas.microsoft.com/office/drawing/2014/main" id="{07A6AFA9-EC41-48E1-960A-458B22A87A74}"/>
                    </a:ext>
                  </a:extLst>
                </p:cNvPr>
                <p:cNvSpPr/>
                <p:nvPr/>
              </p:nvSpPr>
              <p:spPr bwMode="auto">
                <a:xfrm>
                  <a:off x="6622261" y="2874949"/>
                  <a:ext cx="206670" cy="14841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45715" rIns="18000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5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altLang="ko-KR" sz="105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𝑴</m:t>
                        </m:r>
                      </m:oMath>
                    </m:oMathPara>
                  </a14:m>
                  <a:endParaRPr lang="en-US" altLang="ko-KR" sz="7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6" name="직사각형 235">
                  <a:extLst>
                    <a:ext uri="{FF2B5EF4-FFF2-40B4-BE49-F238E27FC236}">
                      <a16:creationId xmlns:a16="http://schemas.microsoft.com/office/drawing/2014/main" id="{70F86076-38DD-4E07-B80E-1C40AE1D52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22261" y="2874949"/>
                  <a:ext cx="206670" cy="148415"/>
                </a:xfrm>
                <a:prstGeom prst="rect">
                  <a:avLst/>
                </a:prstGeom>
                <a:blipFill>
                  <a:blip r:embed="rId59"/>
                  <a:stretch>
                    <a:fillRect b="-7692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1" name="이등변 삼각형 1170">
              <a:extLst>
                <a:ext uri="{FF2B5EF4-FFF2-40B4-BE49-F238E27FC236}">
                  <a16:creationId xmlns:a16="http://schemas.microsoft.com/office/drawing/2014/main" id="{48828CA8-D95D-40D1-BA2A-1405C99BA039}"/>
                </a:ext>
              </a:extLst>
            </p:cNvPr>
            <p:cNvSpPr/>
            <p:nvPr/>
          </p:nvSpPr>
          <p:spPr>
            <a:xfrm rot="5400000">
              <a:off x="6619578" y="2971405"/>
              <a:ext cx="38908" cy="33541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72" name="직선 화살표 연결선 79">
            <a:extLst>
              <a:ext uri="{FF2B5EF4-FFF2-40B4-BE49-F238E27FC236}">
                <a16:creationId xmlns:a16="http://schemas.microsoft.com/office/drawing/2014/main" id="{1D6B60B8-3895-4028-919C-D3ADFF816FAB}"/>
              </a:ext>
            </a:extLst>
          </p:cNvPr>
          <p:cNvCxnSpPr>
            <a:cxnSpLocks/>
            <a:endCxn id="1170" idx="1"/>
          </p:cNvCxnSpPr>
          <p:nvPr/>
        </p:nvCxnSpPr>
        <p:spPr bwMode="auto">
          <a:xfrm flipV="1">
            <a:off x="1494685" y="4559653"/>
            <a:ext cx="37636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173" name="그룹 1172">
            <a:extLst>
              <a:ext uri="{FF2B5EF4-FFF2-40B4-BE49-F238E27FC236}">
                <a16:creationId xmlns:a16="http://schemas.microsoft.com/office/drawing/2014/main" id="{4B419E24-A569-4B5C-9501-6E10BC9A7077}"/>
              </a:ext>
            </a:extLst>
          </p:cNvPr>
          <p:cNvGrpSpPr/>
          <p:nvPr/>
        </p:nvGrpSpPr>
        <p:grpSpPr>
          <a:xfrm rot="10800000">
            <a:off x="1494683" y="4812415"/>
            <a:ext cx="1490899" cy="95040"/>
            <a:chOff x="5580282" y="2341099"/>
            <a:chExt cx="210675" cy="148650"/>
          </a:xfrm>
        </p:grpSpPr>
        <p:cxnSp>
          <p:nvCxnSpPr>
            <p:cNvPr id="1174" name="직선 화살표 연결선 79">
              <a:extLst>
                <a:ext uri="{FF2B5EF4-FFF2-40B4-BE49-F238E27FC236}">
                  <a16:creationId xmlns:a16="http://schemas.microsoft.com/office/drawing/2014/main" id="{B89F5C50-E865-4451-9CCE-68AAC9C048B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80282" y="2341099"/>
              <a:ext cx="2106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75" name="직선 화살표 연결선 79">
              <a:extLst>
                <a:ext uri="{FF2B5EF4-FFF2-40B4-BE49-F238E27FC236}">
                  <a16:creationId xmlns:a16="http://schemas.microsoft.com/office/drawing/2014/main" id="{B8966720-6042-46DE-A250-77A1AC629A4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80282" y="2489749"/>
              <a:ext cx="2106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176" name="직선 화살표 연결선 79">
            <a:extLst>
              <a:ext uri="{FF2B5EF4-FFF2-40B4-BE49-F238E27FC236}">
                <a16:creationId xmlns:a16="http://schemas.microsoft.com/office/drawing/2014/main" id="{6C3F4DFA-2DAD-461D-9F82-559F95802509}"/>
              </a:ext>
            </a:extLst>
          </p:cNvPr>
          <p:cNvCxnSpPr>
            <a:cxnSpLocks/>
            <a:stCxn id="1248" idx="1"/>
          </p:cNvCxnSpPr>
          <p:nvPr/>
        </p:nvCxnSpPr>
        <p:spPr bwMode="auto">
          <a:xfrm flipH="1" flipV="1">
            <a:off x="1494685" y="3736640"/>
            <a:ext cx="1800428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77" name="직선 화살표 연결선 79">
            <a:extLst>
              <a:ext uri="{FF2B5EF4-FFF2-40B4-BE49-F238E27FC236}">
                <a16:creationId xmlns:a16="http://schemas.microsoft.com/office/drawing/2014/main" id="{C03E2FAB-B646-492A-AED2-3C1E64BADAC8}"/>
              </a:ext>
            </a:extLst>
          </p:cNvPr>
          <p:cNvCxnSpPr>
            <a:cxnSpLocks/>
            <a:stCxn id="1179" idx="4"/>
            <a:endCxn id="1178" idx="3"/>
          </p:cNvCxnSpPr>
          <p:nvPr/>
        </p:nvCxnSpPr>
        <p:spPr bwMode="auto">
          <a:xfrm rot="5400000">
            <a:off x="4103316" y="5373830"/>
            <a:ext cx="516926" cy="813209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8" name="직사각형 33">
                <a:extLst>
                  <a:ext uri="{FF2B5EF4-FFF2-40B4-BE49-F238E27FC236}">
                    <a16:creationId xmlns:a16="http://schemas.microsoft.com/office/drawing/2014/main" id="{06FB4D8C-A66E-4135-9245-6F6B0AF83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0558" y="5962568"/>
                <a:ext cx="614616" cy="1526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18000" bIns="0" anchor="ctr"/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sz="105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≪(7−</m:t>
                      </m:r>
                      <m:r>
                        <a:rPr lang="en-US" altLang="ko-KR" sz="105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ko-KR" sz="105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05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78" name="직사각형 33">
                <a:extLst>
                  <a:ext uri="{FF2B5EF4-FFF2-40B4-BE49-F238E27FC236}">
                    <a16:creationId xmlns:a16="http://schemas.microsoft.com/office/drawing/2014/main" id="{06FB4D8C-A66E-4135-9245-6F6B0AF83E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0558" y="5962568"/>
                <a:ext cx="614616" cy="152657"/>
              </a:xfrm>
              <a:prstGeom prst="rect">
                <a:avLst/>
              </a:prstGeom>
              <a:blipFill>
                <a:blip r:embed="rId60"/>
                <a:stretch>
                  <a:fillRect l="-2913" t="-3704" r="-6796" b="-37037"/>
                </a:stretch>
              </a:blipFill>
              <a:ln w="9525"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9" name="타원 1178">
            <a:extLst>
              <a:ext uri="{FF2B5EF4-FFF2-40B4-BE49-F238E27FC236}">
                <a16:creationId xmlns:a16="http://schemas.microsoft.com/office/drawing/2014/main" id="{0ED6F5E6-6FF3-467B-8FAC-F401EF29FCF6}"/>
              </a:ext>
            </a:extLst>
          </p:cNvPr>
          <p:cNvSpPr/>
          <p:nvPr/>
        </p:nvSpPr>
        <p:spPr bwMode="auto">
          <a:xfrm>
            <a:off x="4737403" y="5460013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cxnSp>
        <p:nvCxnSpPr>
          <p:cNvPr id="1180" name="직선 화살표 연결선 79">
            <a:extLst>
              <a:ext uri="{FF2B5EF4-FFF2-40B4-BE49-F238E27FC236}">
                <a16:creationId xmlns:a16="http://schemas.microsoft.com/office/drawing/2014/main" id="{35280E15-E15E-4D3B-B1BC-0AF4C08EC73F}"/>
              </a:ext>
            </a:extLst>
          </p:cNvPr>
          <p:cNvCxnSpPr>
            <a:cxnSpLocks/>
            <a:stCxn id="1178" idx="1"/>
          </p:cNvCxnSpPr>
          <p:nvPr/>
        </p:nvCxnSpPr>
        <p:spPr bwMode="auto">
          <a:xfrm flipH="1">
            <a:off x="1494685" y="6038897"/>
            <a:ext cx="184587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81" name="직선 화살표 연결선 79">
            <a:extLst>
              <a:ext uri="{FF2B5EF4-FFF2-40B4-BE49-F238E27FC236}">
                <a16:creationId xmlns:a16="http://schemas.microsoft.com/office/drawing/2014/main" id="{E2317082-0D35-40CE-BEA7-561F3321D9DC}"/>
              </a:ext>
            </a:extLst>
          </p:cNvPr>
          <p:cNvCxnSpPr>
            <a:cxnSpLocks/>
            <a:stCxn id="1165" idx="3"/>
            <a:endCxn id="1179" idx="2"/>
          </p:cNvCxnSpPr>
          <p:nvPr/>
        </p:nvCxnSpPr>
        <p:spPr bwMode="auto">
          <a:xfrm>
            <a:off x="4679078" y="5490992"/>
            <a:ext cx="5832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182" name="그룹 1181">
            <a:extLst>
              <a:ext uri="{FF2B5EF4-FFF2-40B4-BE49-F238E27FC236}">
                <a16:creationId xmlns:a16="http://schemas.microsoft.com/office/drawing/2014/main" id="{00B0F319-55F4-4870-B9BF-3ED613DEDE1F}"/>
              </a:ext>
            </a:extLst>
          </p:cNvPr>
          <p:cNvGrpSpPr/>
          <p:nvPr/>
        </p:nvGrpSpPr>
        <p:grpSpPr>
          <a:xfrm>
            <a:off x="2893056" y="3128529"/>
            <a:ext cx="1983393" cy="465661"/>
            <a:chOff x="7796662" y="702211"/>
            <a:chExt cx="1983393" cy="465661"/>
          </a:xfrm>
        </p:grpSpPr>
        <p:sp>
          <p:nvSpPr>
            <p:cNvPr id="1183" name="사각형 설명선 342">
              <a:extLst>
                <a:ext uri="{FF2B5EF4-FFF2-40B4-BE49-F238E27FC236}">
                  <a16:creationId xmlns:a16="http://schemas.microsoft.com/office/drawing/2014/main" id="{87F19DB8-611F-4316-9FB2-C3556BEA6930}"/>
                </a:ext>
              </a:extLst>
            </p:cNvPr>
            <p:cNvSpPr/>
            <p:nvPr/>
          </p:nvSpPr>
          <p:spPr>
            <a:xfrm>
              <a:off x="7796662" y="702211"/>
              <a:ext cx="1983393" cy="465661"/>
            </a:xfrm>
            <a:prstGeom prst="wedgeRectCallout">
              <a:avLst>
                <a:gd name="adj1" fmla="val -21153"/>
                <a:gd name="adj2" fmla="val 6311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1184" name="직선 화살표 연결선 79">
              <a:extLst>
                <a:ext uri="{FF2B5EF4-FFF2-40B4-BE49-F238E27FC236}">
                  <a16:creationId xmlns:a16="http://schemas.microsoft.com/office/drawing/2014/main" id="{8C0870D0-EAC0-4B58-8378-4D76AC28D079}"/>
                </a:ext>
              </a:extLst>
            </p:cNvPr>
            <p:cNvCxnSpPr>
              <a:cxnSpLocks/>
              <a:endCxn id="1187" idx="2"/>
            </p:cNvCxnSpPr>
            <p:nvPr/>
          </p:nvCxnSpPr>
          <p:spPr bwMode="auto">
            <a:xfrm rot="10800000" flipH="1">
              <a:off x="9689222" y="928021"/>
              <a:ext cx="908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185" name="그룹 1184">
              <a:extLst>
                <a:ext uri="{FF2B5EF4-FFF2-40B4-BE49-F238E27FC236}">
                  <a16:creationId xmlns:a16="http://schemas.microsoft.com/office/drawing/2014/main" id="{B2CEDF4A-AEBF-4C50-BA20-1705F468CBF9}"/>
                </a:ext>
              </a:extLst>
            </p:cNvPr>
            <p:cNvGrpSpPr/>
            <p:nvPr/>
          </p:nvGrpSpPr>
          <p:grpSpPr>
            <a:xfrm rot="10800000" flipV="1">
              <a:off x="9138120" y="752744"/>
              <a:ext cx="45720" cy="350554"/>
              <a:chOff x="9752705" y="4188356"/>
              <a:chExt cx="45720" cy="350554"/>
            </a:xfrm>
          </p:grpSpPr>
          <p:sp>
            <p:nvSpPr>
              <p:cNvPr id="1212" name="직사각형 33">
                <a:extLst>
                  <a:ext uri="{FF2B5EF4-FFF2-40B4-BE49-F238E27FC236}">
                    <a16:creationId xmlns:a16="http://schemas.microsoft.com/office/drawing/2014/main" id="{DDD540E6-45D4-48D9-80D2-3F8E442C1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2705" y="4435755"/>
                <a:ext cx="45720" cy="10315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endParaRPr lang="ko-KR" altLang="en-US" sz="105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3" name="직사각형 33">
                <a:extLst>
                  <a:ext uri="{FF2B5EF4-FFF2-40B4-BE49-F238E27FC236}">
                    <a16:creationId xmlns:a16="http://schemas.microsoft.com/office/drawing/2014/main" id="{0951E776-33E3-4734-8980-200FD8A86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2705" y="4270913"/>
                <a:ext cx="45720" cy="185548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endParaRPr lang="ko-KR" altLang="en-US" sz="105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" name="직사각형 33">
                <a:extLst>
                  <a:ext uri="{FF2B5EF4-FFF2-40B4-BE49-F238E27FC236}">
                    <a16:creationId xmlns:a16="http://schemas.microsoft.com/office/drawing/2014/main" id="{78BA5CFD-B31A-4643-A947-A7D2E390AF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2705" y="4188356"/>
                <a:ext cx="45720" cy="10315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endParaRPr lang="ko-KR" altLang="en-US" sz="105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86" name="직선 화살표 연결선 79">
              <a:extLst>
                <a:ext uri="{FF2B5EF4-FFF2-40B4-BE49-F238E27FC236}">
                  <a16:creationId xmlns:a16="http://schemas.microsoft.com/office/drawing/2014/main" id="{FF2ABA68-CC8A-4BA6-A5B4-5C14BEB6919B}"/>
                </a:ext>
              </a:extLst>
            </p:cNvPr>
            <p:cNvCxnSpPr>
              <a:cxnSpLocks/>
              <a:stCxn id="1187" idx="0"/>
              <a:endCxn id="1214" idx="1"/>
            </p:cNvCxnSpPr>
            <p:nvPr/>
          </p:nvCxnSpPr>
          <p:spPr bwMode="auto">
            <a:xfrm rot="16200000" flipV="1">
              <a:off x="9374681" y="613481"/>
              <a:ext cx="92720" cy="474402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187" name="타원 1186">
              <a:extLst>
                <a:ext uri="{FF2B5EF4-FFF2-40B4-BE49-F238E27FC236}">
                  <a16:creationId xmlns:a16="http://schemas.microsoft.com/office/drawing/2014/main" id="{492EB0F3-8392-4A1E-BFB3-81B4C44A8FED}"/>
                </a:ext>
              </a:extLst>
            </p:cNvPr>
            <p:cNvSpPr/>
            <p:nvPr/>
          </p:nvSpPr>
          <p:spPr bwMode="auto">
            <a:xfrm rot="10800000" flipV="1">
              <a:off x="9627262" y="897042"/>
              <a:ext cx="61960" cy="61958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50" b="1">
                <a:solidFill>
                  <a:schemeClr val="tx1"/>
                </a:solidFill>
                <a:latin typeface="-윤고딕140" pitchFamily="18" charset="-127"/>
                <a:ea typeface="-윤고딕140" pitchFamily="18" charset="-127"/>
              </a:endParaRPr>
            </a:p>
          </p:txBody>
        </p:sp>
        <p:cxnSp>
          <p:nvCxnSpPr>
            <p:cNvPr id="1188" name="직선 화살표 연결선 79">
              <a:extLst>
                <a:ext uri="{FF2B5EF4-FFF2-40B4-BE49-F238E27FC236}">
                  <a16:creationId xmlns:a16="http://schemas.microsoft.com/office/drawing/2014/main" id="{F55538C2-4D41-46DC-B3F3-8CC8089C6911}"/>
                </a:ext>
              </a:extLst>
            </p:cNvPr>
            <p:cNvCxnSpPr>
              <a:cxnSpLocks/>
              <a:stCxn id="1189" idx="1"/>
              <a:endCxn id="1187" idx="4"/>
            </p:cNvCxnSpPr>
            <p:nvPr/>
          </p:nvCxnSpPr>
          <p:spPr bwMode="auto">
            <a:xfrm flipV="1">
              <a:off x="9531009" y="959000"/>
              <a:ext cx="127233" cy="91836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9" name="직사각형 33">
                  <a:extLst>
                    <a:ext uri="{FF2B5EF4-FFF2-40B4-BE49-F238E27FC236}">
                      <a16:creationId xmlns:a16="http://schemas.microsoft.com/office/drawing/2014/main" id="{E995525D-1299-4051-B964-668DEA668E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 flipV="1">
                  <a:off x="9281348" y="974507"/>
                  <a:ext cx="249661" cy="15265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r"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9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≫4</m:t>
                        </m:r>
                      </m:oMath>
                    </m:oMathPara>
                  </a14:m>
                  <a:endParaRPr lang="ko-KR" altLang="en-US" sz="9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2" name="직사각형 33">
                  <a:extLst>
                    <a:ext uri="{FF2B5EF4-FFF2-40B4-BE49-F238E27FC236}">
                      <a16:creationId xmlns:a16="http://schemas.microsoft.com/office/drawing/2014/main" id="{6C38D512-2AB5-4A07-AF30-31E392F8CB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0800000" flipV="1">
                  <a:off x="9281348" y="974507"/>
                  <a:ext cx="249661" cy="152657"/>
                </a:xfrm>
                <a:prstGeom prst="rect">
                  <a:avLst/>
                </a:prstGeom>
                <a:blipFill>
                  <a:blip r:embed="rId61"/>
                  <a:stretch>
                    <a:fillRect l="-2326" r="-4651"/>
                  </a:stretch>
                </a:blipFill>
                <a:ln w="9525">
                  <a:headEnd/>
                  <a:tailEnd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0" name="직선 화살표 연결선 79">
              <a:extLst>
                <a:ext uri="{FF2B5EF4-FFF2-40B4-BE49-F238E27FC236}">
                  <a16:creationId xmlns:a16="http://schemas.microsoft.com/office/drawing/2014/main" id="{90654D74-CBC2-455F-A0CA-71A2386486CD}"/>
                </a:ext>
              </a:extLst>
            </p:cNvPr>
            <p:cNvCxnSpPr>
              <a:cxnSpLocks/>
              <a:stCxn id="1189" idx="3"/>
              <a:endCxn id="1212" idx="1"/>
            </p:cNvCxnSpPr>
            <p:nvPr/>
          </p:nvCxnSpPr>
          <p:spPr bwMode="auto">
            <a:xfrm flipH="1">
              <a:off x="9183840" y="1050836"/>
              <a:ext cx="97508" cy="88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191" name="그룹 1190">
              <a:extLst>
                <a:ext uri="{FF2B5EF4-FFF2-40B4-BE49-F238E27FC236}">
                  <a16:creationId xmlns:a16="http://schemas.microsoft.com/office/drawing/2014/main" id="{C57AE09A-1242-4420-87BD-781008B9D23E}"/>
                </a:ext>
              </a:extLst>
            </p:cNvPr>
            <p:cNvGrpSpPr/>
            <p:nvPr/>
          </p:nvGrpSpPr>
          <p:grpSpPr>
            <a:xfrm rot="10800000" flipV="1">
              <a:off x="8534285" y="752744"/>
              <a:ext cx="45720" cy="350554"/>
              <a:chOff x="9752705" y="4188356"/>
              <a:chExt cx="45720" cy="350554"/>
            </a:xfrm>
          </p:grpSpPr>
          <p:sp>
            <p:nvSpPr>
              <p:cNvPr id="1209" name="직사각형 33">
                <a:extLst>
                  <a:ext uri="{FF2B5EF4-FFF2-40B4-BE49-F238E27FC236}">
                    <a16:creationId xmlns:a16="http://schemas.microsoft.com/office/drawing/2014/main" id="{22537B7C-98F4-4B35-8A9E-398E4C2C4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2705" y="4435755"/>
                <a:ext cx="45720" cy="10315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endParaRPr lang="ko-KR" altLang="en-US" sz="105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" name="직사각형 33">
                <a:extLst>
                  <a:ext uri="{FF2B5EF4-FFF2-40B4-BE49-F238E27FC236}">
                    <a16:creationId xmlns:a16="http://schemas.microsoft.com/office/drawing/2014/main" id="{DF4CE799-0578-4C83-A2A8-D705D0559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2705" y="4270913"/>
                <a:ext cx="45720" cy="185548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endParaRPr lang="ko-KR" altLang="en-US" sz="105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" name="직사각형 33">
                <a:extLst>
                  <a:ext uri="{FF2B5EF4-FFF2-40B4-BE49-F238E27FC236}">
                    <a16:creationId xmlns:a16="http://schemas.microsoft.com/office/drawing/2014/main" id="{503E23D9-3117-4B35-9ABF-EA2F44B83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2705" y="4188356"/>
                <a:ext cx="45720" cy="10315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endParaRPr lang="ko-KR" altLang="en-US" sz="105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92" name="직선 화살표 연결선 79">
              <a:extLst>
                <a:ext uri="{FF2B5EF4-FFF2-40B4-BE49-F238E27FC236}">
                  <a16:creationId xmlns:a16="http://schemas.microsoft.com/office/drawing/2014/main" id="{429D0981-7C78-4DF1-92FB-B6FF2B79D519}"/>
                </a:ext>
              </a:extLst>
            </p:cNvPr>
            <p:cNvCxnSpPr>
              <a:cxnSpLocks/>
              <a:stCxn id="1193" idx="0"/>
              <a:endCxn id="1211" idx="1"/>
            </p:cNvCxnSpPr>
            <p:nvPr/>
          </p:nvCxnSpPr>
          <p:spPr bwMode="auto">
            <a:xfrm rot="16200000" flipV="1">
              <a:off x="8768941" y="615386"/>
              <a:ext cx="92720" cy="470592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193" name="타원 1192">
              <a:extLst>
                <a:ext uri="{FF2B5EF4-FFF2-40B4-BE49-F238E27FC236}">
                  <a16:creationId xmlns:a16="http://schemas.microsoft.com/office/drawing/2014/main" id="{CE1B3A1A-AEFC-484C-B0B2-5A7410BC1EE0}"/>
                </a:ext>
              </a:extLst>
            </p:cNvPr>
            <p:cNvSpPr/>
            <p:nvPr/>
          </p:nvSpPr>
          <p:spPr bwMode="auto">
            <a:xfrm rot="10800000" flipV="1">
              <a:off x="9019617" y="897042"/>
              <a:ext cx="61960" cy="61958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50" b="1">
                <a:solidFill>
                  <a:schemeClr val="tx1"/>
                </a:solidFill>
                <a:latin typeface="-윤고딕140" pitchFamily="18" charset="-127"/>
                <a:ea typeface="-윤고딕140" pitchFamily="18" charset="-127"/>
              </a:endParaRPr>
            </a:p>
          </p:txBody>
        </p:sp>
        <p:cxnSp>
          <p:nvCxnSpPr>
            <p:cNvPr id="1194" name="직선 화살표 연결선 79">
              <a:extLst>
                <a:ext uri="{FF2B5EF4-FFF2-40B4-BE49-F238E27FC236}">
                  <a16:creationId xmlns:a16="http://schemas.microsoft.com/office/drawing/2014/main" id="{B706ED2D-C322-4CA0-A0DE-F3E32D7B38F2}"/>
                </a:ext>
              </a:extLst>
            </p:cNvPr>
            <p:cNvCxnSpPr>
              <a:cxnSpLocks/>
              <a:stCxn id="1195" idx="1"/>
              <a:endCxn id="1193" idx="4"/>
            </p:cNvCxnSpPr>
            <p:nvPr/>
          </p:nvCxnSpPr>
          <p:spPr bwMode="auto">
            <a:xfrm flipV="1">
              <a:off x="8927174" y="959000"/>
              <a:ext cx="123423" cy="91836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5" name="직사각형 33">
                  <a:extLst>
                    <a:ext uri="{FF2B5EF4-FFF2-40B4-BE49-F238E27FC236}">
                      <a16:creationId xmlns:a16="http://schemas.microsoft.com/office/drawing/2014/main" id="{27437733-5D43-4B0B-9A71-82CDF34229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 flipV="1">
                  <a:off x="8677513" y="974507"/>
                  <a:ext cx="249661" cy="15265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r"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9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≫2</m:t>
                        </m:r>
                      </m:oMath>
                    </m:oMathPara>
                  </a14:m>
                  <a:endParaRPr lang="ko-KR" altLang="en-US" sz="9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61" name="직사각형 33">
                  <a:extLst>
                    <a:ext uri="{FF2B5EF4-FFF2-40B4-BE49-F238E27FC236}">
                      <a16:creationId xmlns:a16="http://schemas.microsoft.com/office/drawing/2014/main" id="{6E74E352-1162-4BC0-BAD7-CD401F3CFA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0800000" flipV="1">
                  <a:off x="8677513" y="974507"/>
                  <a:ext cx="249661" cy="152657"/>
                </a:xfrm>
                <a:prstGeom prst="rect">
                  <a:avLst/>
                </a:prstGeom>
                <a:blipFill>
                  <a:blip r:embed="rId62"/>
                  <a:stretch>
                    <a:fillRect l="-2326" r="-4651"/>
                  </a:stretch>
                </a:blipFill>
                <a:ln w="9525">
                  <a:headEnd/>
                  <a:tailEnd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6" name="직선 화살표 연결선 79">
              <a:extLst>
                <a:ext uri="{FF2B5EF4-FFF2-40B4-BE49-F238E27FC236}">
                  <a16:creationId xmlns:a16="http://schemas.microsoft.com/office/drawing/2014/main" id="{267C15D2-E8BD-4032-B652-08DFD8679E03}"/>
                </a:ext>
              </a:extLst>
            </p:cNvPr>
            <p:cNvCxnSpPr>
              <a:cxnSpLocks/>
              <a:stCxn id="1195" idx="3"/>
              <a:endCxn id="1209" idx="1"/>
            </p:cNvCxnSpPr>
            <p:nvPr/>
          </p:nvCxnSpPr>
          <p:spPr bwMode="auto">
            <a:xfrm flipH="1">
              <a:off x="8580005" y="1050836"/>
              <a:ext cx="97508" cy="88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197" name="그룹 1196">
              <a:extLst>
                <a:ext uri="{FF2B5EF4-FFF2-40B4-BE49-F238E27FC236}">
                  <a16:creationId xmlns:a16="http://schemas.microsoft.com/office/drawing/2014/main" id="{FC160ED0-E708-4CAC-A5F8-335B36075645}"/>
                </a:ext>
              </a:extLst>
            </p:cNvPr>
            <p:cNvGrpSpPr/>
            <p:nvPr/>
          </p:nvGrpSpPr>
          <p:grpSpPr>
            <a:xfrm rot="10800000" flipV="1">
              <a:off x="7941880" y="751859"/>
              <a:ext cx="45720" cy="350554"/>
              <a:chOff x="9752705" y="4188356"/>
              <a:chExt cx="45720" cy="350554"/>
            </a:xfrm>
          </p:grpSpPr>
          <p:sp>
            <p:nvSpPr>
              <p:cNvPr id="1206" name="직사각형 33">
                <a:extLst>
                  <a:ext uri="{FF2B5EF4-FFF2-40B4-BE49-F238E27FC236}">
                    <a16:creationId xmlns:a16="http://schemas.microsoft.com/office/drawing/2014/main" id="{E174C2BB-E472-4E97-9190-A57641D5A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2705" y="4435755"/>
                <a:ext cx="45720" cy="10315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endParaRPr lang="ko-KR" altLang="en-US" sz="105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" name="직사각형 33">
                <a:extLst>
                  <a:ext uri="{FF2B5EF4-FFF2-40B4-BE49-F238E27FC236}">
                    <a16:creationId xmlns:a16="http://schemas.microsoft.com/office/drawing/2014/main" id="{A6C80A37-FF75-493A-A682-43590658C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2705" y="4270913"/>
                <a:ext cx="45720" cy="185548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endParaRPr lang="ko-KR" altLang="en-US" sz="105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" name="직사각형 33">
                <a:extLst>
                  <a:ext uri="{FF2B5EF4-FFF2-40B4-BE49-F238E27FC236}">
                    <a16:creationId xmlns:a16="http://schemas.microsoft.com/office/drawing/2014/main" id="{6A6E4288-DFD9-4343-86A9-8EE5BD360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2705" y="4188356"/>
                <a:ext cx="45720" cy="10315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endParaRPr lang="ko-KR" altLang="en-US" sz="105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98" name="직선 화살표 연결선 79">
              <a:extLst>
                <a:ext uri="{FF2B5EF4-FFF2-40B4-BE49-F238E27FC236}">
                  <a16:creationId xmlns:a16="http://schemas.microsoft.com/office/drawing/2014/main" id="{00677E34-D4CA-4910-BA66-05C09F86CFA6}"/>
                </a:ext>
              </a:extLst>
            </p:cNvPr>
            <p:cNvCxnSpPr>
              <a:cxnSpLocks/>
              <a:stCxn id="1199" idx="0"/>
              <a:endCxn id="1208" idx="1"/>
            </p:cNvCxnSpPr>
            <p:nvPr/>
          </p:nvCxnSpPr>
          <p:spPr bwMode="auto">
            <a:xfrm rot="16200000" flipV="1">
              <a:off x="8174189" y="616849"/>
              <a:ext cx="93605" cy="466782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199" name="타원 1198">
              <a:extLst>
                <a:ext uri="{FF2B5EF4-FFF2-40B4-BE49-F238E27FC236}">
                  <a16:creationId xmlns:a16="http://schemas.microsoft.com/office/drawing/2014/main" id="{0D7BFE26-ABCA-459D-88F1-B8AF059A2111}"/>
                </a:ext>
              </a:extLst>
            </p:cNvPr>
            <p:cNvSpPr/>
            <p:nvPr/>
          </p:nvSpPr>
          <p:spPr bwMode="auto">
            <a:xfrm rot="10800000" flipV="1">
              <a:off x="8423402" y="897042"/>
              <a:ext cx="61960" cy="61958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50" b="1">
                <a:solidFill>
                  <a:schemeClr val="tx1"/>
                </a:solidFill>
                <a:latin typeface="-윤고딕140" pitchFamily="18" charset="-127"/>
                <a:ea typeface="-윤고딕140" pitchFamily="18" charset="-127"/>
              </a:endParaRPr>
            </a:p>
          </p:txBody>
        </p:sp>
        <p:cxnSp>
          <p:nvCxnSpPr>
            <p:cNvPr id="1200" name="직선 화살표 연결선 79">
              <a:extLst>
                <a:ext uri="{FF2B5EF4-FFF2-40B4-BE49-F238E27FC236}">
                  <a16:creationId xmlns:a16="http://schemas.microsoft.com/office/drawing/2014/main" id="{11A35074-307F-49DD-905C-4FFC6191DDBD}"/>
                </a:ext>
              </a:extLst>
            </p:cNvPr>
            <p:cNvCxnSpPr>
              <a:cxnSpLocks/>
              <a:stCxn id="1201" idx="1"/>
              <a:endCxn id="1199" idx="4"/>
            </p:cNvCxnSpPr>
            <p:nvPr/>
          </p:nvCxnSpPr>
          <p:spPr bwMode="auto">
            <a:xfrm flipV="1">
              <a:off x="8334770" y="959000"/>
              <a:ext cx="119612" cy="91836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1" name="직사각형 33">
                  <a:extLst>
                    <a:ext uri="{FF2B5EF4-FFF2-40B4-BE49-F238E27FC236}">
                      <a16:creationId xmlns:a16="http://schemas.microsoft.com/office/drawing/2014/main" id="{9E53BC29-3629-4C60-80FF-DBCE08A444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 flipV="1">
                  <a:off x="8085109" y="974507"/>
                  <a:ext cx="249661" cy="15265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r"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9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≫1</m:t>
                        </m:r>
                      </m:oMath>
                    </m:oMathPara>
                  </a14:m>
                  <a:endParaRPr lang="ko-KR" altLang="en-US" sz="9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0" name="직사각형 33">
                  <a:extLst>
                    <a:ext uri="{FF2B5EF4-FFF2-40B4-BE49-F238E27FC236}">
                      <a16:creationId xmlns:a16="http://schemas.microsoft.com/office/drawing/2014/main" id="{13704B61-2191-4881-90E9-6936FC0F64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0800000" flipV="1">
                  <a:off x="8085109" y="974507"/>
                  <a:ext cx="249661" cy="152657"/>
                </a:xfrm>
                <a:prstGeom prst="rect">
                  <a:avLst/>
                </a:prstGeom>
                <a:blipFill>
                  <a:blip r:embed="rId63"/>
                  <a:stretch>
                    <a:fillRect l="-2326" r="-4651"/>
                  </a:stretch>
                </a:blipFill>
                <a:ln w="9525">
                  <a:headEnd/>
                  <a:tailEnd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2" name="직선 화살표 연결선 79">
              <a:extLst>
                <a:ext uri="{FF2B5EF4-FFF2-40B4-BE49-F238E27FC236}">
                  <a16:creationId xmlns:a16="http://schemas.microsoft.com/office/drawing/2014/main" id="{416FEBDB-9623-49A6-AC1C-202EFEBC6FA2}"/>
                </a:ext>
              </a:extLst>
            </p:cNvPr>
            <p:cNvCxnSpPr>
              <a:cxnSpLocks/>
              <a:stCxn id="1201" idx="3"/>
              <a:endCxn id="1206" idx="1"/>
            </p:cNvCxnSpPr>
            <p:nvPr/>
          </p:nvCxnSpPr>
          <p:spPr bwMode="auto">
            <a:xfrm flipH="1">
              <a:off x="7987600" y="1050836"/>
              <a:ext cx="975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03" name="직선 화살표 연결선 79">
              <a:extLst>
                <a:ext uri="{FF2B5EF4-FFF2-40B4-BE49-F238E27FC236}">
                  <a16:creationId xmlns:a16="http://schemas.microsoft.com/office/drawing/2014/main" id="{0AA5DFA1-2DE3-48E2-A4BC-2DAEB10FA358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9081577" y="927187"/>
              <a:ext cx="90833" cy="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04" name="직선 화살표 연결선 79">
              <a:extLst>
                <a:ext uri="{FF2B5EF4-FFF2-40B4-BE49-F238E27FC236}">
                  <a16:creationId xmlns:a16="http://schemas.microsoft.com/office/drawing/2014/main" id="{493EB0F0-89E1-4CA0-9BFA-42ED137E7A20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8485362" y="927187"/>
              <a:ext cx="90833" cy="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05" name="직선 화살표 연결선 79">
              <a:extLst>
                <a:ext uri="{FF2B5EF4-FFF2-40B4-BE49-F238E27FC236}">
                  <a16:creationId xmlns:a16="http://schemas.microsoft.com/office/drawing/2014/main" id="{E50EA4DD-8E7E-4489-B74D-F8609CA5629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796662" y="939771"/>
              <a:ext cx="1909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215" name="직선 화살표 연결선 79">
            <a:extLst>
              <a:ext uri="{FF2B5EF4-FFF2-40B4-BE49-F238E27FC236}">
                <a16:creationId xmlns:a16="http://schemas.microsoft.com/office/drawing/2014/main" id="{722F990F-43C3-4C60-9EE7-32E2AE54D9E2}"/>
              </a:ext>
            </a:extLst>
          </p:cNvPr>
          <p:cNvCxnSpPr>
            <a:cxnSpLocks/>
            <a:stCxn id="1155" idx="3"/>
            <a:endCxn id="1165" idx="1"/>
          </p:cNvCxnSpPr>
          <p:nvPr/>
        </p:nvCxnSpPr>
        <p:spPr bwMode="auto">
          <a:xfrm>
            <a:off x="3847110" y="5490992"/>
            <a:ext cx="28559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16" name="직선 화살표 연결선 79">
            <a:extLst>
              <a:ext uri="{FF2B5EF4-FFF2-40B4-BE49-F238E27FC236}">
                <a16:creationId xmlns:a16="http://schemas.microsoft.com/office/drawing/2014/main" id="{F446619D-E0CD-4D5D-8991-5CF00043D66D}"/>
              </a:ext>
            </a:extLst>
          </p:cNvPr>
          <p:cNvCxnSpPr>
            <a:cxnSpLocks/>
            <a:stCxn id="1179" idx="6"/>
            <a:endCxn id="1244" idx="1"/>
          </p:cNvCxnSpPr>
          <p:nvPr/>
        </p:nvCxnSpPr>
        <p:spPr bwMode="auto">
          <a:xfrm>
            <a:off x="4799363" y="5490992"/>
            <a:ext cx="292067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17" name="타원 1216">
            <a:extLst>
              <a:ext uri="{FF2B5EF4-FFF2-40B4-BE49-F238E27FC236}">
                <a16:creationId xmlns:a16="http://schemas.microsoft.com/office/drawing/2014/main" id="{773B645A-ADD9-41CD-88E6-3DFBD7234870}"/>
              </a:ext>
            </a:extLst>
          </p:cNvPr>
          <p:cNvSpPr/>
          <p:nvPr/>
        </p:nvSpPr>
        <p:spPr bwMode="auto">
          <a:xfrm flipV="1">
            <a:off x="3914888" y="5460013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cxnSp>
        <p:nvCxnSpPr>
          <p:cNvPr id="1218" name="직선 화살표 연결선 79">
            <a:extLst>
              <a:ext uri="{FF2B5EF4-FFF2-40B4-BE49-F238E27FC236}">
                <a16:creationId xmlns:a16="http://schemas.microsoft.com/office/drawing/2014/main" id="{5ABA1A7D-8C5B-4C9E-90E4-385E5AA68A0C}"/>
              </a:ext>
            </a:extLst>
          </p:cNvPr>
          <p:cNvCxnSpPr>
            <a:cxnSpLocks/>
            <a:stCxn id="1217" idx="0"/>
          </p:cNvCxnSpPr>
          <p:nvPr/>
        </p:nvCxnSpPr>
        <p:spPr bwMode="auto">
          <a:xfrm rot="5400000">
            <a:off x="2599501" y="4425500"/>
            <a:ext cx="249897" cy="2442839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19" name="직선 화살표 연결선 79">
            <a:extLst>
              <a:ext uri="{FF2B5EF4-FFF2-40B4-BE49-F238E27FC236}">
                <a16:creationId xmlns:a16="http://schemas.microsoft.com/office/drawing/2014/main" id="{6972106E-C1E7-4561-909F-DB665B733DD7}"/>
              </a:ext>
            </a:extLst>
          </p:cNvPr>
          <p:cNvCxnSpPr>
            <a:cxnSpLocks/>
            <a:stCxn id="1239" idx="4"/>
          </p:cNvCxnSpPr>
          <p:nvPr/>
        </p:nvCxnSpPr>
        <p:spPr bwMode="auto">
          <a:xfrm rot="16200000" flipV="1">
            <a:off x="2011959" y="3314997"/>
            <a:ext cx="90317" cy="1127877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20" name="직사각형 33">
            <a:extLst>
              <a:ext uri="{FF2B5EF4-FFF2-40B4-BE49-F238E27FC236}">
                <a16:creationId xmlns:a16="http://schemas.microsoft.com/office/drawing/2014/main" id="{FB17432E-48A5-4678-ABBE-A8C92573E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8149" y="4448629"/>
            <a:ext cx="405814" cy="22204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ko-KR" sz="10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endParaRPr lang="ko-KR" altLang="en-US" sz="105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1" name="직사각형 33">
            <a:extLst>
              <a:ext uri="{FF2B5EF4-FFF2-40B4-BE49-F238E27FC236}">
                <a16:creationId xmlns:a16="http://schemas.microsoft.com/office/drawing/2014/main" id="{DAA7945A-CE17-4619-B9F3-5E0D34EDD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776" y="4780560"/>
            <a:ext cx="405815" cy="1587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ko-KR" sz="10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</a:t>
            </a:r>
            <a:endParaRPr lang="ko-KR" altLang="en-US" sz="105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2" name="직사각형 33">
            <a:extLst>
              <a:ext uri="{FF2B5EF4-FFF2-40B4-BE49-F238E27FC236}">
                <a16:creationId xmlns:a16="http://schemas.microsoft.com/office/drawing/2014/main" id="{EC9DF37C-8955-4882-BF9B-7C2BF4647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33" y="4449406"/>
            <a:ext cx="405816" cy="22049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ko-KR" sz="10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CSA</a:t>
            </a:r>
            <a:endParaRPr lang="ko-KR" altLang="en-US" sz="105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3" name="직사각형 33">
            <a:extLst>
              <a:ext uri="{FF2B5EF4-FFF2-40B4-BE49-F238E27FC236}">
                <a16:creationId xmlns:a16="http://schemas.microsoft.com/office/drawing/2014/main" id="{CFE37C55-7E5A-4160-89A9-015DB84E0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010" y="3561912"/>
            <a:ext cx="314677" cy="27081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ko-KR" sz="10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endParaRPr lang="ko-KR" altLang="en-US" sz="105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4" name="순서도: 지연 1223">
            <a:extLst>
              <a:ext uri="{FF2B5EF4-FFF2-40B4-BE49-F238E27FC236}">
                <a16:creationId xmlns:a16="http://schemas.microsoft.com/office/drawing/2014/main" id="{917AC594-C80D-49A8-B4DD-CE12145F1012}"/>
              </a:ext>
            </a:extLst>
          </p:cNvPr>
          <p:cNvSpPr/>
          <p:nvPr/>
        </p:nvSpPr>
        <p:spPr>
          <a:xfrm rot="10800000" flipH="1" flipV="1">
            <a:off x="2816355" y="4105057"/>
            <a:ext cx="140722" cy="136958"/>
          </a:xfrm>
          <a:prstGeom prst="flowChartDelay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endParaRPr lang="ko-KR" altLang="en-US"/>
          </a:p>
        </p:txBody>
      </p:sp>
      <p:cxnSp>
        <p:nvCxnSpPr>
          <p:cNvPr id="1225" name="직선 화살표 연결선 79">
            <a:extLst>
              <a:ext uri="{FF2B5EF4-FFF2-40B4-BE49-F238E27FC236}">
                <a16:creationId xmlns:a16="http://schemas.microsoft.com/office/drawing/2014/main" id="{EFBF9486-B6EF-49D0-ABA4-DC2D15E3C069}"/>
              </a:ext>
            </a:extLst>
          </p:cNvPr>
          <p:cNvCxnSpPr>
            <a:cxnSpLocks/>
            <a:stCxn id="1227" idx="3"/>
          </p:cNvCxnSpPr>
          <p:nvPr/>
        </p:nvCxnSpPr>
        <p:spPr bwMode="auto">
          <a:xfrm>
            <a:off x="2342699" y="3957011"/>
            <a:ext cx="146367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226" name="그룹 1225">
            <a:extLst>
              <a:ext uri="{FF2B5EF4-FFF2-40B4-BE49-F238E27FC236}">
                <a16:creationId xmlns:a16="http://schemas.microsoft.com/office/drawing/2014/main" id="{B6DA3D64-C64B-4F8C-A69C-3CA6375FE04D}"/>
              </a:ext>
            </a:extLst>
          </p:cNvPr>
          <p:cNvGrpSpPr/>
          <p:nvPr/>
        </p:nvGrpSpPr>
        <p:grpSpPr>
          <a:xfrm>
            <a:off x="1695763" y="3882803"/>
            <a:ext cx="646936" cy="148415"/>
            <a:chOff x="6622261" y="2874949"/>
            <a:chExt cx="515283" cy="148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7" name="직사각형 1226">
                  <a:extLst>
                    <a:ext uri="{FF2B5EF4-FFF2-40B4-BE49-F238E27FC236}">
                      <a16:creationId xmlns:a16="http://schemas.microsoft.com/office/drawing/2014/main" id="{779E1707-B616-4E15-A253-37FE82028D2F}"/>
                    </a:ext>
                  </a:extLst>
                </p:cNvPr>
                <p:cNvSpPr/>
                <p:nvPr/>
              </p:nvSpPr>
              <p:spPr bwMode="auto">
                <a:xfrm>
                  <a:off x="6622261" y="2874949"/>
                  <a:ext cx="515283" cy="14841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45715" rIns="0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oMath>
                    </m:oMathPara>
                  </a14:m>
                  <a:endParaRPr lang="en-US" altLang="ko-KR" sz="7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07" name="직사각형 406">
                  <a:extLst>
                    <a:ext uri="{FF2B5EF4-FFF2-40B4-BE49-F238E27FC236}">
                      <a16:creationId xmlns:a16="http://schemas.microsoft.com/office/drawing/2014/main" id="{7305F31A-3EA9-437A-A0F9-40BBEB719C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22261" y="2874949"/>
                  <a:ext cx="515283" cy="148415"/>
                </a:xfrm>
                <a:prstGeom prst="rect">
                  <a:avLst/>
                </a:prstGeom>
                <a:blipFill>
                  <a:blip r:embed="rId33"/>
                  <a:stretch>
                    <a:fillRect b="-11538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28" name="이등변 삼각형 1227">
              <a:extLst>
                <a:ext uri="{FF2B5EF4-FFF2-40B4-BE49-F238E27FC236}">
                  <a16:creationId xmlns:a16="http://schemas.microsoft.com/office/drawing/2014/main" id="{8CD63387-C05B-407D-A5A6-4804DA3AB6AB}"/>
                </a:ext>
              </a:extLst>
            </p:cNvPr>
            <p:cNvSpPr/>
            <p:nvPr/>
          </p:nvSpPr>
          <p:spPr>
            <a:xfrm rot="5400000">
              <a:off x="6619578" y="2971405"/>
              <a:ext cx="38908" cy="33541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45715" rIns="0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9" name="그룹 1228">
            <a:extLst>
              <a:ext uri="{FF2B5EF4-FFF2-40B4-BE49-F238E27FC236}">
                <a16:creationId xmlns:a16="http://schemas.microsoft.com/office/drawing/2014/main" id="{ED5F6950-786F-4701-8EE4-E35B56F4F3C1}"/>
              </a:ext>
            </a:extLst>
          </p:cNvPr>
          <p:cNvGrpSpPr/>
          <p:nvPr/>
        </p:nvGrpSpPr>
        <p:grpSpPr>
          <a:xfrm>
            <a:off x="1695763" y="4099329"/>
            <a:ext cx="646936" cy="148415"/>
            <a:chOff x="6622261" y="2874949"/>
            <a:chExt cx="646936" cy="148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0" name="직사각형 1229">
                  <a:extLst>
                    <a:ext uri="{FF2B5EF4-FFF2-40B4-BE49-F238E27FC236}">
                      <a16:creationId xmlns:a16="http://schemas.microsoft.com/office/drawing/2014/main" id="{DD39073D-21CD-4EC7-B33A-9270B89559AD}"/>
                    </a:ext>
                  </a:extLst>
                </p:cNvPr>
                <p:cNvSpPr/>
                <p:nvPr/>
              </p:nvSpPr>
              <p:spPr bwMode="auto">
                <a:xfrm>
                  <a:off x="6622261" y="2874949"/>
                  <a:ext cx="646936" cy="14841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45715" rIns="0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oMath>
                    </m:oMathPara>
                  </a14:m>
                  <a:endParaRPr lang="en-US" altLang="ko-KR" sz="7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5" name="직사각형 394">
                  <a:extLst>
                    <a:ext uri="{FF2B5EF4-FFF2-40B4-BE49-F238E27FC236}">
                      <a16:creationId xmlns:a16="http://schemas.microsoft.com/office/drawing/2014/main" id="{7C49041E-DEFE-4A89-BB6D-5E27AE6097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22261" y="2874949"/>
                  <a:ext cx="646936" cy="148415"/>
                </a:xfrm>
                <a:prstGeom prst="rect">
                  <a:avLst/>
                </a:prstGeom>
                <a:blipFill>
                  <a:blip r:embed="rId64"/>
                  <a:stretch>
                    <a:fillRect b="-7692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1" name="이등변 삼각형 1230">
              <a:extLst>
                <a:ext uri="{FF2B5EF4-FFF2-40B4-BE49-F238E27FC236}">
                  <a16:creationId xmlns:a16="http://schemas.microsoft.com/office/drawing/2014/main" id="{B2185A8A-9EB5-442B-90D2-F3D45331A965}"/>
                </a:ext>
              </a:extLst>
            </p:cNvPr>
            <p:cNvSpPr/>
            <p:nvPr/>
          </p:nvSpPr>
          <p:spPr>
            <a:xfrm rot="5400000">
              <a:off x="6619578" y="2971405"/>
              <a:ext cx="38908" cy="33541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45715" rIns="0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32" name="직선 화살표 연결선 79">
            <a:extLst>
              <a:ext uri="{FF2B5EF4-FFF2-40B4-BE49-F238E27FC236}">
                <a16:creationId xmlns:a16="http://schemas.microsoft.com/office/drawing/2014/main" id="{066FB8FB-403F-4F0C-81ED-B2F291104378}"/>
              </a:ext>
            </a:extLst>
          </p:cNvPr>
          <p:cNvCxnSpPr>
            <a:cxnSpLocks/>
            <a:stCxn id="1230" idx="3"/>
            <a:endCxn id="1224" idx="1"/>
          </p:cNvCxnSpPr>
          <p:nvPr/>
        </p:nvCxnSpPr>
        <p:spPr bwMode="auto">
          <a:xfrm flipV="1">
            <a:off x="2342699" y="4173536"/>
            <a:ext cx="473656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3" name="직사각형 33">
            <a:extLst>
              <a:ext uri="{FF2B5EF4-FFF2-40B4-BE49-F238E27FC236}">
                <a16:creationId xmlns:a16="http://schemas.microsoft.com/office/drawing/2014/main" id="{9B9212E3-A975-494B-A278-70EDA13D6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557" y="3882803"/>
            <a:ext cx="546375" cy="3592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ko-KR" sz="10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Adder0</a:t>
            </a:r>
            <a:endParaRPr lang="ko-KR" altLang="en-US" sz="105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4" name="직선 화살표 연결선 79">
            <a:extLst>
              <a:ext uri="{FF2B5EF4-FFF2-40B4-BE49-F238E27FC236}">
                <a16:creationId xmlns:a16="http://schemas.microsoft.com/office/drawing/2014/main" id="{868EFF60-E0F9-4C42-9E00-B74DB1C9DBC2}"/>
              </a:ext>
            </a:extLst>
          </p:cNvPr>
          <p:cNvCxnSpPr>
            <a:cxnSpLocks/>
            <a:stCxn id="1224" idx="3"/>
          </p:cNvCxnSpPr>
          <p:nvPr/>
        </p:nvCxnSpPr>
        <p:spPr bwMode="auto">
          <a:xfrm>
            <a:off x="2957077" y="4173536"/>
            <a:ext cx="8493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5" name="타원 1234">
            <a:extLst>
              <a:ext uri="{FF2B5EF4-FFF2-40B4-BE49-F238E27FC236}">
                <a16:creationId xmlns:a16="http://schemas.microsoft.com/office/drawing/2014/main" id="{23BE76AE-2F55-47AA-B6BA-8E38691AA3D4}"/>
              </a:ext>
            </a:extLst>
          </p:cNvPr>
          <p:cNvSpPr/>
          <p:nvPr/>
        </p:nvSpPr>
        <p:spPr bwMode="auto">
          <a:xfrm flipV="1">
            <a:off x="2590076" y="4142387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cxnSp>
        <p:nvCxnSpPr>
          <p:cNvPr id="1236" name="직선 화살표 연결선 79">
            <a:extLst>
              <a:ext uri="{FF2B5EF4-FFF2-40B4-BE49-F238E27FC236}">
                <a16:creationId xmlns:a16="http://schemas.microsoft.com/office/drawing/2014/main" id="{0027C3FE-D33A-4DA7-8B2D-16A55E6B5723}"/>
              </a:ext>
            </a:extLst>
          </p:cNvPr>
          <p:cNvCxnSpPr>
            <a:cxnSpLocks/>
            <a:stCxn id="1235" idx="0"/>
            <a:endCxn id="1220" idx="0"/>
          </p:cNvCxnSpPr>
          <p:nvPr/>
        </p:nvCxnSpPr>
        <p:spPr bwMode="auto">
          <a:xfrm>
            <a:off x="2621056" y="4204345"/>
            <a:ext cx="0" cy="2442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37" name="직선 화살표 연결선 79">
            <a:extLst>
              <a:ext uri="{FF2B5EF4-FFF2-40B4-BE49-F238E27FC236}">
                <a16:creationId xmlns:a16="http://schemas.microsoft.com/office/drawing/2014/main" id="{7D58C23E-03EA-4539-8D6B-FEC36E88AB77}"/>
              </a:ext>
            </a:extLst>
          </p:cNvPr>
          <p:cNvCxnSpPr>
            <a:cxnSpLocks/>
            <a:stCxn id="1170" idx="3"/>
            <a:endCxn id="1220" idx="1"/>
          </p:cNvCxnSpPr>
          <p:nvPr/>
        </p:nvCxnSpPr>
        <p:spPr bwMode="auto">
          <a:xfrm>
            <a:off x="2130523" y="4559653"/>
            <a:ext cx="2876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38" name="직선 화살표 연결선 79">
            <a:extLst>
              <a:ext uri="{FF2B5EF4-FFF2-40B4-BE49-F238E27FC236}">
                <a16:creationId xmlns:a16="http://schemas.microsoft.com/office/drawing/2014/main" id="{7FB60109-454C-4A23-B253-A802073D3E8F}"/>
              </a:ext>
            </a:extLst>
          </p:cNvPr>
          <p:cNvCxnSpPr>
            <a:cxnSpLocks/>
            <a:stCxn id="1233" idx="0"/>
            <a:endCxn id="1248" idx="3"/>
          </p:cNvCxnSpPr>
          <p:nvPr/>
        </p:nvCxnSpPr>
        <p:spPr bwMode="auto">
          <a:xfrm rot="16200000" flipV="1">
            <a:off x="3801860" y="3601917"/>
            <a:ext cx="146162" cy="415609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9" name="타원 1238">
            <a:extLst>
              <a:ext uri="{FF2B5EF4-FFF2-40B4-BE49-F238E27FC236}">
                <a16:creationId xmlns:a16="http://schemas.microsoft.com/office/drawing/2014/main" id="{1C6E4E76-D97A-4AF5-9E60-D6A5B81D662A}"/>
              </a:ext>
            </a:extLst>
          </p:cNvPr>
          <p:cNvSpPr/>
          <p:nvPr/>
        </p:nvSpPr>
        <p:spPr bwMode="auto">
          <a:xfrm flipV="1">
            <a:off x="2590075" y="3924094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cxnSp>
        <p:nvCxnSpPr>
          <p:cNvPr id="1240" name="직선 화살표 연결선 79">
            <a:extLst>
              <a:ext uri="{FF2B5EF4-FFF2-40B4-BE49-F238E27FC236}">
                <a16:creationId xmlns:a16="http://schemas.microsoft.com/office/drawing/2014/main" id="{02BE4720-0A27-4F8A-B80D-233559786D89}"/>
              </a:ext>
            </a:extLst>
          </p:cNvPr>
          <p:cNvCxnSpPr>
            <a:cxnSpLocks/>
          </p:cNvCxnSpPr>
          <p:nvPr/>
        </p:nvCxnSpPr>
        <p:spPr bwMode="auto">
          <a:xfrm>
            <a:off x="946711" y="4701272"/>
            <a:ext cx="23329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241" name="그룹 1240">
            <a:extLst>
              <a:ext uri="{FF2B5EF4-FFF2-40B4-BE49-F238E27FC236}">
                <a16:creationId xmlns:a16="http://schemas.microsoft.com/office/drawing/2014/main" id="{8CDD5FEC-291C-4E10-B39C-0506133EF522}"/>
              </a:ext>
            </a:extLst>
          </p:cNvPr>
          <p:cNvGrpSpPr/>
          <p:nvPr/>
        </p:nvGrpSpPr>
        <p:grpSpPr>
          <a:xfrm>
            <a:off x="3082885" y="4668665"/>
            <a:ext cx="215712" cy="108000"/>
            <a:chOff x="7122375" y="2104334"/>
            <a:chExt cx="283606" cy="108000"/>
          </a:xfrm>
        </p:grpSpPr>
        <p:cxnSp>
          <p:nvCxnSpPr>
            <p:cNvPr id="1242" name="직선 화살표 연결선 79">
              <a:extLst>
                <a:ext uri="{FF2B5EF4-FFF2-40B4-BE49-F238E27FC236}">
                  <a16:creationId xmlns:a16="http://schemas.microsoft.com/office/drawing/2014/main" id="{D5816CB2-BA2A-4DEB-A716-F637157AC9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22375" y="2104334"/>
              <a:ext cx="0" cy="108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43" name="직선 화살표 연결선 79">
              <a:extLst>
                <a:ext uri="{FF2B5EF4-FFF2-40B4-BE49-F238E27FC236}">
                  <a16:creationId xmlns:a16="http://schemas.microsoft.com/office/drawing/2014/main" id="{D0EC24CA-D5C1-4431-B5D5-C930D4BB85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05981" y="2104334"/>
              <a:ext cx="0" cy="108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4" name="TextBox 1243">
                <a:extLst>
                  <a:ext uri="{FF2B5EF4-FFF2-40B4-BE49-F238E27FC236}">
                    <a16:creationId xmlns:a16="http://schemas.microsoft.com/office/drawing/2014/main" id="{F7A061ED-B4FC-4773-990E-5476D174D560}"/>
                  </a:ext>
                </a:extLst>
              </p:cNvPr>
              <p:cNvSpPr txBox="1"/>
              <p:nvPr/>
            </p:nvSpPr>
            <p:spPr>
              <a:xfrm>
                <a:off x="5091430" y="5410201"/>
                <a:ext cx="245927" cy="1615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1244" name="TextBox 1243">
                <a:extLst>
                  <a:ext uri="{FF2B5EF4-FFF2-40B4-BE49-F238E27FC236}">
                    <a16:creationId xmlns:a16="http://schemas.microsoft.com/office/drawing/2014/main" id="{F7A061ED-B4FC-4773-990E-5476D174D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430" y="5410201"/>
                <a:ext cx="245927" cy="161583"/>
              </a:xfrm>
              <a:prstGeom prst="rect">
                <a:avLst/>
              </a:prstGeom>
              <a:blipFill>
                <a:blip r:embed="rId65"/>
                <a:stretch>
                  <a:fillRect l="-9756" r="-7317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5" name="직선 화살표 연결선 79">
            <a:extLst>
              <a:ext uri="{FF2B5EF4-FFF2-40B4-BE49-F238E27FC236}">
                <a16:creationId xmlns:a16="http://schemas.microsoft.com/office/drawing/2014/main" id="{25037526-0DB3-42D4-BA80-B66AED3C49E4}"/>
              </a:ext>
            </a:extLst>
          </p:cNvPr>
          <p:cNvCxnSpPr>
            <a:cxnSpLocks/>
          </p:cNvCxnSpPr>
          <p:nvPr/>
        </p:nvCxnSpPr>
        <p:spPr bwMode="auto">
          <a:xfrm flipH="1">
            <a:off x="949467" y="3957011"/>
            <a:ext cx="23054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46" name="직선 화살표 연결선 79">
            <a:extLst>
              <a:ext uri="{FF2B5EF4-FFF2-40B4-BE49-F238E27FC236}">
                <a16:creationId xmlns:a16="http://schemas.microsoft.com/office/drawing/2014/main" id="{3A574068-D843-4BAB-ADD4-A1DA25F802E9}"/>
              </a:ext>
            </a:extLst>
          </p:cNvPr>
          <p:cNvCxnSpPr>
            <a:cxnSpLocks/>
          </p:cNvCxnSpPr>
          <p:nvPr/>
        </p:nvCxnSpPr>
        <p:spPr bwMode="auto">
          <a:xfrm flipH="1">
            <a:off x="949467" y="4173536"/>
            <a:ext cx="23054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47" name="직선 화살표 연결선 79">
            <a:extLst>
              <a:ext uri="{FF2B5EF4-FFF2-40B4-BE49-F238E27FC236}">
                <a16:creationId xmlns:a16="http://schemas.microsoft.com/office/drawing/2014/main" id="{29CF66D4-0A61-42CA-AA80-756D341B4484}"/>
              </a:ext>
            </a:extLst>
          </p:cNvPr>
          <p:cNvCxnSpPr>
            <a:cxnSpLocks/>
          </p:cNvCxnSpPr>
          <p:nvPr/>
        </p:nvCxnSpPr>
        <p:spPr bwMode="auto">
          <a:xfrm>
            <a:off x="945269" y="4876207"/>
            <a:ext cx="2347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8" name="직사각형 33">
                <a:extLst>
                  <a:ext uri="{FF2B5EF4-FFF2-40B4-BE49-F238E27FC236}">
                    <a16:creationId xmlns:a16="http://schemas.microsoft.com/office/drawing/2014/main" id="{B6DAC8E4-EAC7-4EB1-B3CD-A84D7859A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5113" y="3660312"/>
                <a:ext cx="372023" cy="1526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5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≫</m:t>
                      </m:r>
                      <m:r>
                        <a:rPr lang="en-US" altLang="ko-KR" sz="105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sz="105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48" name="직사각형 33">
                <a:extLst>
                  <a:ext uri="{FF2B5EF4-FFF2-40B4-BE49-F238E27FC236}">
                    <a16:creationId xmlns:a16="http://schemas.microsoft.com/office/drawing/2014/main" id="{B6DAC8E4-EAC7-4EB1-B3CD-A84D7859AB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5113" y="3660312"/>
                <a:ext cx="372023" cy="152657"/>
              </a:xfrm>
              <a:prstGeom prst="rect">
                <a:avLst/>
              </a:prstGeom>
              <a:blipFill>
                <a:blip r:embed="rId66"/>
                <a:stretch>
                  <a:fillRect b="-3704"/>
                </a:stretch>
              </a:blipFill>
              <a:ln w="9525"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9" name="타원 1248">
            <a:extLst>
              <a:ext uri="{FF2B5EF4-FFF2-40B4-BE49-F238E27FC236}">
                <a16:creationId xmlns:a16="http://schemas.microsoft.com/office/drawing/2014/main" id="{C46FD91A-1988-4CAE-8144-D3C498AD3FC2}"/>
              </a:ext>
            </a:extLst>
          </p:cNvPr>
          <p:cNvSpPr/>
          <p:nvPr/>
        </p:nvSpPr>
        <p:spPr bwMode="auto">
          <a:xfrm>
            <a:off x="4089186" y="6007917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cxnSp>
        <p:nvCxnSpPr>
          <p:cNvPr id="1250" name="직선 화살표 연결선 79">
            <a:extLst>
              <a:ext uri="{FF2B5EF4-FFF2-40B4-BE49-F238E27FC236}">
                <a16:creationId xmlns:a16="http://schemas.microsoft.com/office/drawing/2014/main" id="{DE4DCA37-6A2A-4D15-8209-5ADB94D5EFAE}"/>
              </a:ext>
            </a:extLst>
          </p:cNvPr>
          <p:cNvCxnSpPr>
            <a:cxnSpLocks/>
            <a:stCxn id="1249" idx="4"/>
          </p:cNvCxnSpPr>
          <p:nvPr/>
        </p:nvCxnSpPr>
        <p:spPr bwMode="auto">
          <a:xfrm rot="5400000">
            <a:off x="2754568" y="4809993"/>
            <a:ext cx="105717" cy="2625481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1" name="TextBox 1250">
                <a:extLst>
                  <a:ext uri="{FF2B5EF4-FFF2-40B4-BE49-F238E27FC236}">
                    <a16:creationId xmlns:a16="http://schemas.microsoft.com/office/drawing/2014/main" id="{6CF49B9F-D7C3-4820-AE97-80299BED1C20}"/>
                  </a:ext>
                </a:extLst>
              </p:cNvPr>
              <p:cNvSpPr txBox="1"/>
              <p:nvPr/>
            </p:nvSpPr>
            <p:spPr>
              <a:xfrm>
                <a:off x="3051706" y="3976347"/>
                <a:ext cx="547068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9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US" altLang="ko-KR" sz="9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9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ko-KR" sz="9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𝑼</m:t>
                    </m:r>
                  </m:oMath>
                </a14:m>
                <a:endParaRPr lang="en-US" altLang="ko-KR" sz="9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51" name="TextBox 1250">
                <a:extLst>
                  <a:ext uri="{FF2B5EF4-FFF2-40B4-BE49-F238E27FC236}">
                    <a16:creationId xmlns:a16="http://schemas.microsoft.com/office/drawing/2014/main" id="{6CF49B9F-D7C3-4820-AE97-80299BED1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706" y="3976347"/>
                <a:ext cx="547068" cy="230832"/>
              </a:xfrm>
              <a:prstGeom prst="rect">
                <a:avLst/>
              </a:prstGeom>
              <a:blipFill>
                <a:blip r:embed="rId6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2" name="TextBox 1251">
                <a:extLst>
                  <a:ext uri="{FF2B5EF4-FFF2-40B4-BE49-F238E27FC236}">
                    <a16:creationId xmlns:a16="http://schemas.microsoft.com/office/drawing/2014/main" id="{6D23F415-022C-4D4A-BE1C-1C6958070A30}"/>
                  </a:ext>
                </a:extLst>
              </p:cNvPr>
              <p:cNvSpPr txBox="1"/>
              <p:nvPr/>
            </p:nvSpPr>
            <p:spPr>
              <a:xfrm>
                <a:off x="3883131" y="5708134"/>
                <a:ext cx="647076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9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US" altLang="ko-KR" sz="9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9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ko-KR" sz="9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endParaRPr lang="en-US" altLang="ko-KR" sz="9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52" name="TextBox 1251">
                <a:extLst>
                  <a:ext uri="{FF2B5EF4-FFF2-40B4-BE49-F238E27FC236}">
                    <a16:creationId xmlns:a16="http://schemas.microsoft.com/office/drawing/2014/main" id="{6D23F415-022C-4D4A-BE1C-1C6958070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131" y="5708134"/>
                <a:ext cx="647076" cy="230832"/>
              </a:xfrm>
              <a:prstGeom prst="rect">
                <a:avLst/>
              </a:prstGeom>
              <a:blipFill>
                <a:blip r:embed="rId6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3" name="직선 화살표 연결선 79">
            <a:extLst>
              <a:ext uri="{FF2B5EF4-FFF2-40B4-BE49-F238E27FC236}">
                <a16:creationId xmlns:a16="http://schemas.microsoft.com/office/drawing/2014/main" id="{84610C84-D740-4828-AAF1-FC1777751B24}"/>
              </a:ext>
            </a:extLst>
          </p:cNvPr>
          <p:cNvCxnSpPr>
            <a:cxnSpLocks/>
            <a:stCxn id="1254" idx="1"/>
            <a:endCxn id="1222" idx="3"/>
          </p:cNvCxnSpPr>
          <p:nvPr/>
        </p:nvCxnSpPr>
        <p:spPr bwMode="auto">
          <a:xfrm flipH="1">
            <a:off x="3393649" y="4559653"/>
            <a:ext cx="11193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4" name="직사각형 33">
                <a:extLst>
                  <a:ext uri="{FF2B5EF4-FFF2-40B4-BE49-F238E27FC236}">
                    <a16:creationId xmlns:a16="http://schemas.microsoft.com/office/drawing/2014/main" id="{9A81DF20-A7C0-486F-B0FD-E5C10C1F3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586" y="4483324"/>
                <a:ext cx="303396" cy="152657"/>
              </a:xfrm>
              <a:prstGeom prst="rect">
                <a:avLst/>
              </a:prstGeom>
              <a:ln w="9525"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0" rIns="0" bIns="0" anchor="ctr"/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5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≪</m:t>
                      </m:r>
                      <m:r>
                        <a:rPr lang="en-US" altLang="ko-KR" sz="105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 sz="105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54" name="직사각형 33">
                <a:extLst>
                  <a:ext uri="{FF2B5EF4-FFF2-40B4-BE49-F238E27FC236}">
                    <a16:creationId xmlns:a16="http://schemas.microsoft.com/office/drawing/2014/main" id="{9A81DF20-A7C0-486F-B0FD-E5C10C1F3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586" y="4483324"/>
                <a:ext cx="303396" cy="152657"/>
              </a:xfrm>
              <a:prstGeom prst="rect">
                <a:avLst/>
              </a:prstGeom>
              <a:blipFill>
                <a:blip r:embed="rId69"/>
                <a:stretch>
                  <a:fillRect l="-5769" r="-3846" b="-3704"/>
                </a:stretch>
              </a:blipFill>
              <a:ln w="9525"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5" name="직선 화살표 연결선 79">
            <a:extLst>
              <a:ext uri="{FF2B5EF4-FFF2-40B4-BE49-F238E27FC236}">
                <a16:creationId xmlns:a16="http://schemas.microsoft.com/office/drawing/2014/main" id="{6C035724-551C-4D36-87A1-F251DDB90831}"/>
              </a:ext>
            </a:extLst>
          </p:cNvPr>
          <p:cNvCxnSpPr>
            <a:cxnSpLocks/>
            <a:stCxn id="1260" idx="3"/>
            <a:endCxn id="1266" idx="1"/>
          </p:cNvCxnSpPr>
          <p:nvPr/>
        </p:nvCxnSpPr>
        <p:spPr bwMode="auto">
          <a:xfrm>
            <a:off x="2768838" y="5193988"/>
            <a:ext cx="244230" cy="141033"/>
          </a:xfrm>
          <a:prstGeom prst="bentConnector3">
            <a:avLst>
              <a:gd name="adj1" fmla="val 3635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256" name="그룹 1255">
            <a:extLst>
              <a:ext uri="{FF2B5EF4-FFF2-40B4-BE49-F238E27FC236}">
                <a16:creationId xmlns:a16="http://schemas.microsoft.com/office/drawing/2014/main" id="{CD5CD8CF-CAA7-431F-A250-502C98BE6176}"/>
              </a:ext>
            </a:extLst>
          </p:cNvPr>
          <p:cNvGrpSpPr/>
          <p:nvPr/>
        </p:nvGrpSpPr>
        <p:grpSpPr>
          <a:xfrm>
            <a:off x="1702590" y="5119780"/>
            <a:ext cx="168460" cy="148415"/>
            <a:chOff x="6622261" y="2874949"/>
            <a:chExt cx="134178" cy="148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7" name="직사각형 1256">
                  <a:extLst>
                    <a:ext uri="{FF2B5EF4-FFF2-40B4-BE49-F238E27FC236}">
                      <a16:creationId xmlns:a16="http://schemas.microsoft.com/office/drawing/2014/main" id="{0595AEDC-E02E-4900-B5CD-9DB3A5DFC4B0}"/>
                    </a:ext>
                  </a:extLst>
                </p:cNvPr>
                <p:cNvSpPr/>
                <p:nvPr/>
              </p:nvSpPr>
              <p:spPr bwMode="auto">
                <a:xfrm>
                  <a:off x="6622262" y="2874949"/>
                  <a:ext cx="134177" cy="14841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45715" rIns="0" bIns="45715" anchor="ctr"/>
                <a:lstStyle/>
                <a:p>
                  <a:pPr algn="ctr"/>
                  <a:r>
                    <a:rPr lang="en-US" altLang="ko-KR" sz="1050" b="1" dirty="0"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105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𝒖</m:t>
                      </m:r>
                    </m:oMath>
                  </a14:m>
                  <a:endParaRPr lang="en-US" altLang="ko-KR" sz="7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4" name="직사각형 193">
                  <a:extLst>
                    <a:ext uri="{FF2B5EF4-FFF2-40B4-BE49-F238E27FC236}">
                      <a16:creationId xmlns:a16="http://schemas.microsoft.com/office/drawing/2014/main" id="{5A90765D-5A6C-4F1F-9D47-D388591D7D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22262" y="2874949"/>
                  <a:ext cx="134177" cy="148415"/>
                </a:xfrm>
                <a:prstGeom prst="rect">
                  <a:avLst/>
                </a:prstGeom>
                <a:blipFill>
                  <a:blip r:embed="rId75"/>
                  <a:stretch>
                    <a:fillRect r="-3571" b="-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8" name="이등변 삼각형 1257">
              <a:extLst>
                <a:ext uri="{FF2B5EF4-FFF2-40B4-BE49-F238E27FC236}">
                  <a16:creationId xmlns:a16="http://schemas.microsoft.com/office/drawing/2014/main" id="{3CE2E338-6E29-4F71-9D69-DE27A1D0C57C}"/>
                </a:ext>
              </a:extLst>
            </p:cNvPr>
            <p:cNvSpPr/>
            <p:nvPr/>
          </p:nvSpPr>
          <p:spPr>
            <a:xfrm rot="5400000">
              <a:off x="6619578" y="2971405"/>
              <a:ext cx="38908" cy="33541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45715" rIns="0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59" name="직선 화살표 연결선 79">
            <a:extLst>
              <a:ext uri="{FF2B5EF4-FFF2-40B4-BE49-F238E27FC236}">
                <a16:creationId xmlns:a16="http://schemas.microsoft.com/office/drawing/2014/main" id="{57B2128C-692B-40D7-96BF-7FA290BB3F15}"/>
              </a:ext>
            </a:extLst>
          </p:cNvPr>
          <p:cNvCxnSpPr>
            <a:cxnSpLocks/>
            <a:endCxn id="1257" idx="1"/>
          </p:cNvCxnSpPr>
          <p:nvPr/>
        </p:nvCxnSpPr>
        <p:spPr bwMode="auto">
          <a:xfrm>
            <a:off x="1494685" y="5193988"/>
            <a:ext cx="20790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0" name="직사각형 33">
                <a:extLst>
                  <a:ext uri="{FF2B5EF4-FFF2-40B4-BE49-F238E27FC236}">
                    <a16:creationId xmlns:a16="http://schemas.microsoft.com/office/drawing/2014/main" id="{334B0896-4B60-495F-A80D-0F609EFA8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4097" y="5113445"/>
                <a:ext cx="734741" cy="1610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5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𝐂𝐚𝐥𝐜𝐁𝐞𝐭𝐚</m:t>
                      </m:r>
                    </m:oMath>
                  </m:oMathPara>
                </a14:m>
                <a:endParaRPr lang="ko-KR" altLang="en-US" sz="105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60" name="직사각형 33">
                <a:extLst>
                  <a:ext uri="{FF2B5EF4-FFF2-40B4-BE49-F238E27FC236}">
                    <a16:creationId xmlns:a16="http://schemas.microsoft.com/office/drawing/2014/main" id="{334B0896-4B60-495F-A80D-0F609EFA8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4097" y="5113445"/>
                <a:ext cx="734741" cy="161086"/>
              </a:xfrm>
              <a:prstGeom prst="rect">
                <a:avLst/>
              </a:prstGeom>
              <a:blipFill>
                <a:blip r:embed="rId76"/>
                <a:stretch>
                  <a:fillRect t="-3571" b="-7143"/>
                </a:stretch>
              </a:blipFill>
              <a:ln w="9525"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1" name="직선 화살표 연결선 79">
            <a:extLst>
              <a:ext uri="{FF2B5EF4-FFF2-40B4-BE49-F238E27FC236}">
                <a16:creationId xmlns:a16="http://schemas.microsoft.com/office/drawing/2014/main" id="{0EE06A15-2648-4F23-9444-474DBEEFF3BD}"/>
              </a:ext>
            </a:extLst>
          </p:cNvPr>
          <p:cNvCxnSpPr>
            <a:cxnSpLocks/>
            <a:stCxn id="1257" idx="3"/>
            <a:endCxn id="1260" idx="1"/>
          </p:cNvCxnSpPr>
          <p:nvPr/>
        </p:nvCxnSpPr>
        <p:spPr bwMode="auto">
          <a:xfrm>
            <a:off x="1871050" y="5193988"/>
            <a:ext cx="16304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62" name="직선 화살표 연결선 79">
            <a:extLst>
              <a:ext uri="{FF2B5EF4-FFF2-40B4-BE49-F238E27FC236}">
                <a16:creationId xmlns:a16="http://schemas.microsoft.com/office/drawing/2014/main" id="{2F019B05-D560-4910-BF78-B4C4F91A13D5}"/>
              </a:ext>
            </a:extLst>
          </p:cNvPr>
          <p:cNvCxnSpPr>
            <a:cxnSpLocks/>
            <a:stCxn id="1221" idx="1"/>
          </p:cNvCxnSpPr>
          <p:nvPr/>
        </p:nvCxnSpPr>
        <p:spPr bwMode="auto">
          <a:xfrm flipH="1">
            <a:off x="1494682" y="4859935"/>
            <a:ext cx="149109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263" name="그룹 1262">
            <a:extLst>
              <a:ext uri="{FF2B5EF4-FFF2-40B4-BE49-F238E27FC236}">
                <a16:creationId xmlns:a16="http://schemas.microsoft.com/office/drawing/2014/main" id="{73C382E8-A042-4763-84AA-6F52EAA5FBED}"/>
              </a:ext>
            </a:extLst>
          </p:cNvPr>
          <p:cNvGrpSpPr/>
          <p:nvPr/>
        </p:nvGrpSpPr>
        <p:grpSpPr>
          <a:xfrm>
            <a:off x="3007185" y="5298294"/>
            <a:ext cx="149419" cy="143182"/>
            <a:chOff x="7715323" y="3185522"/>
            <a:chExt cx="149419" cy="143182"/>
          </a:xfrm>
        </p:grpSpPr>
        <p:sp>
          <p:nvSpPr>
            <p:cNvPr id="1264" name="달 1263">
              <a:extLst>
                <a:ext uri="{FF2B5EF4-FFF2-40B4-BE49-F238E27FC236}">
                  <a16:creationId xmlns:a16="http://schemas.microsoft.com/office/drawing/2014/main" id="{1C1A14C5-4E68-4AB3-A539-DBEBAFBFD9E3}"/>
                </a:ext>
              </a:extLst>
            </p:cNvPr>
            <p:cNvSpPr/>
            <p:nvPr/>
          </p:nvSpPr>
          <p:spPr>
            <a:xfrm rot="10800000">
              <a:off x="7715323" y="3188121"/>
              <a:ext cx="149419" cy="139515"/>
            </a:xfrm>
            <a:prstGeom prst="moon">
              <a:avLst>
                <a:gd name="adj" fmla="val 87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265" name="그룹 1264">
              <a:extLst>
                <a:ext uri="{FF2B5EF4-FFF2-40B4-BE49-F238E27FC236}">
                  <a16:creationId xmlns:a16="http://schemas.microsoft.com/office/drawing/2014/main" id="{3113CD6A-0805-4E12-BE78-20D955C33E4D}"/>
                </a:ext>
              </a:extLst>
            </p:cNvPr>
            <p:cNvGrpSpPr/>
            <p:nvPr/>
          </p:nvGrpSpPr>
          <p:grpSpPr>
            <a:xfrm>
              <a:off x="7721206" y="3185522"/>
              <a:ext cx="81196" cy="143182"/>
              <a:chOff x="7721206" y="3183560"/>
              <a:chExt cx="81196" cy="97330"/>
            </a:xfrm>
            <a:noFill/>
          </p:grpSpPr>
          <p:sp>
            <p:nvSpPr>
              <p:cNvPr id="1266" name="직사각형 33">
                <a:extLst>
                  <a:ext uri="{FF2B5EF4-FFF2-40B4-BE49-F238E27FC236}">
                    <a16:creationId xmlns:a16="http://schemas.microsoft.com/office/drawing/2014/main" id="{160F1C30-18D2-45A3-B21B-E04CD534F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1206" y="3183560"/>
                <a:ext cx="81196" cy="49931"/>
              </a:xfrm>
              <a:prstGeom prst="rect">
                <a:avLst/>
              </a:prstGeom>
              <a:grpFill/>
              <a:ln w="9525"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0" rIns="0" bIns="0" anchor="ctr"/>
              <a:lstStyle/>
              <a:p>
                <a:pPr algn="ctr">
                  <a:lnSpc>
                    <a:spcPct val="90000"/>
                  </a:lnSpc>
                </a:pPr>
                <a:endParaRPr lang="ko-KR" altLang="en-US" sz="105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7" name="직사각형 33">
                <a:extLst>
                  <a:ext uri="{FF2B5EF4-FFF2-40B4-BE49-F238E27FC236}">
                    <a16:creationId xmlns:a16="http://schemas.microsoft.com/office/drawing/2014/main" id="{20F9EA75-BBD4-4E33-A6E2-F8BF3A869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1206" y="3230959"/>
                <a:ext cx="81196" cy="49931"/>
              </a:xfrm>
              <a:prstGeom prst="rect">
                <a:avLst/>
              </a:prstGeom>
              <a:grpFill/>
              <a:ln w="9525"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0" rIns="0" bIns="0" anchor="ctr"/>
              <a:lstStyle/>
              <a:p>
                <a:pPr algn="ctr">
                  <a:lnSpc>
                    <a:spcPct val="90000"/>
                  </a:lnSpc>
                </a:pPr>
                <a:endParaRPr lang="ko-KR" altLang="en-US" sz="105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268" name="직선 화살표 연결선 79">
            <a:extLst>
              <a:ext uri="{FF2B5EF4-FFF2-40B4-BE49-F238E27FC236}">
                <a16:creationId xmlns:a16="http://schemas.microsoft.com/office/drawing/2014/main" id="{CDA62218-4E40-425C-A2B3-D09F429A9667}"/>
              </a:ext>
            </a:extLst>
          </p:cNvPr>
          <p:cNvCxnSpPr>
            <a:cxnSpLocks/>
            <a:stCxn id="1264" idx="1"/>
          </p:cNvCxnSpPr>
          <p:nvPr/>
        </p:nvCxnSpPr>
        <p:spPr bwMode="auto">
          <a:xfrm>
            <a:off x="3156604" y="5370650"/>
            <a:ext cx="14268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269" name="그룹 1268">
            <a:extLst>
              <a:ext uri="{FF2B5EF4-FFF2-40B4-BE49-F238E27FC236}">
                <a16:creationId xmlns:a16="http://schemas.microsoft.com/office/drawing/2014/main" id="{3DE0832B-FD3A-4781-8E53-1F9BD12692F6}"/>
              </a:ext>
            </a:extLst>
          </p:cNvPr>
          <p:cNvGrpSpPr/>
          <p:nvPr/>
        </p:nvGrpSpPr>
        <p:grpSpPr>
          <a:xfrm>
            <a:off x="2828822" y="4499495"/>
            <a:ext cx="159010" cy="120315"/>
            <a:chOff x="5580282" y="2341099"/>
            <a:chExt cx="210675" cy="148650"/>
          </a:xfrm>
        </p:grpSpPr>
        <p:cxnSp>
          <p:nvCxnSpPr>
            <p:cNvPr id="1270" name="직선 화살표 연결선 79">
              <a:extLst>
                <a:ext uri="{FF2B5EF4-FFF2-40B4-BE49-F238E27FC236}">
                  <a16:creationId xmlns:a16="http://schemas.microsoft.com/office/drawing/2014/main" id="{A5B6569C-7001-4CFF-BBA3-56A9CC4852A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80282" y="2341099"/>
              <a:ext cx="2106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71" name="직선 화살표 연결선 79">
              <a:extLst>
                <a:ext uri="{FF2B5EF4-FFF2-40B4-BE49-F238E27FC236}">
                  <a16:creationId xmlns:a16="http://schemas.microsoft.com/office/drawing/2014/main" id="{8C5F22CA-1CB9-4098-BE6B-FB9D0FE930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80282" y="2489749"/>
              <a:ext cx="2106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113" name="그림 112">
            <a:extLst>
              <a:ext uri="{FF2B5EF4-FFF2-40B4-BE49-F238E27FC236}">
                <a16:creationId xmlns:a16="http://schemas.microsoft.com/office/drawing/2014/main" id="{12ED3311-FF0E-35B6-AF26-BB8A91702E56}"/>
              </a:ext>
            </a:extLst>
          </p:cNvPr>
          <p:cNvPicPr>
            <a:picLocks noChangeAspect="1"/>
          </p:cNvPicPr>
          <p:nvPr/>
        </p:nvPicPr>
        <p:blipFill>
          <a:blip r:embed="rId77"/>
          <a:stretch>
            <a:fillRect/>
          </a:stretch>
        </p:blipFill>
        <p:spPr>
          <a:xfrm>
            <a:off x="5610012" y="678865"/>
            <a:ext cx="5157663" cy="2176461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0A2D37DE-572A-A0B3-8916-0C0F59C0FE2A}"/>
              </a:ext>
            </a:extLst>
          </p:cNvPr>
          <p:cNvPicPr>
            <a:picLocks noChangeAspect="1"/>
          </p:cNvPicPr>
          <p:nvPr/>
        </p:nvPicPr>
        <p:blipFill>
          <a:blip r:embed="rId78"/>
          <a:stretch>
            <a:fillRect/>
          </a:stretch>
        </p:blipFill>
        <p:spPr>
          <a:xfrm>
            <a:off x="5611418" y="2594139"/>
            <a:ext cx="5150580" cy="424084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8060A1DB-A3E1-0B96-1856-C799DD5B3522}"/>
              </a:ext>
            </a:extLst>
          </p:cNvPr>
          <p:cNvGrpSpPr/>
          <p:nvPr/>
        </p:nvGrpSpPr>
        <p:grpSpPr>
          <a:xfrm>
            <a:off x="2952651" y="5107132"/>
            <a:ext cx="200132" cy="139516"/>
            <a:chOff x="6733406" y="3935061"/>
            <a:chExt cx="200132" cy="139516"/>
          </a:xfrm>
        </p:grpSpPr>
        <p:sp>
          <p:nvSpPr>
            <p:cNvPr id="3" name="달 2">
              <a:extLst>
                <a:ext uri="{FF2B5EF4-FFF2-40B4-BE49-F238E27FC236}">
                  <a16:creationId xmlns:a16="http://schemas.microsoft.com/office/drawing/2014/main" id="{E9959B7F-7B68-728A-212D-20DDB1249BB9}"/>
                </a:ext>
              </a:extLst>
            </p:cNvPr>
            <p:cNvSpPr/>
            <p:nvPr/>
          </p:nvSpPr>
          <p:spPr>
            <a:xfrm rot="10800000">
              <a:off x="6784119" y="3935062"/>
              <a:ext cx="149419" cy="139515"/>
            </a:xfrm>
            <a:prstGeom prst="moon">
              <a:avLst>
                <a:gd name="adj" fmla="val 87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달 3">
              <a:extLst>
                <a:ext uri="{FF2B5EF4-FFF2-40B4-BE49-F238E27FC236}">
                  <a16:creationId xmlns:a16="http://schemas.microsoft.com/office/drawing/2014/main" id="{D90505D2-AAD0-6247-71CD-4859B7A8DA3E}"/>
                </a:ext>
              </a:extLst>
            </p:cNvPr>
            <p:cNvSpPr/>
            <p:nvPr/>
          </p:nvSpPr>
          <p:spPr bwMode="auto">
            <a:xfrm rot="10800000">
              <a:off x="6733406" y="3935061"/>
              <a:ext cx="45719" cy="139515"/>
            </a:xfrm>
            <a:prstGeom prst="moon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ko-KR" alt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9C283E90-3256-92B5-15AE-554435F3C613}"/>
              </a:ext>
            </a:extLst>
          </p:cNvPr>
          <p:cNvSpPr txBox="1"/>
          <p:nvPr/>
        </p:nvSpPr>
        <p:spPr>
          <a:xfrm>
            <a:off x="93238" y="3434835"/>
            <a:ext cx="392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466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72666A-4942-2A86-D886-5FF05C976581}"/>
              </a:ext>
            </a:extLst>
          </p:cNvPr>
          <p:cNvSpPr txBox="1"/>
          <p:nvPr/>
        </p:nvSpPr>
        <p:spPr>
          <a:xfrm>
            <a:off x="507616" y="3637374"/>
            <a:ext cx="15103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SubByte</a:t>
            </a:r>
            <a:endParaRPr lang="ko-KR" altLang="en-US" sz="30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97EF56-465D-79C1-737C-FB721EB07B0C}"/>
              </a:ext>
            </a:extLst>
          </p:cNvPr>
          <p:cNvSpPr txBox="1"/>
          <p:nvPr/>
        </p:nvSpPr>
        <p:spPr>
          <a:xfrm>
            <a:off x="507616" y="4191372"/>
            <a:ext cx="1755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Shift Row</a:t>
            </a:r>
            <a:endParaRPr lang="ko-KR" altLang="en-US" sz="30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C98AF8-07BA-FF3D-8E29-1E39A3918DE6}"/>
              </a:ext>
            </a:extLst>
          </p:cNvPr>
          <p:cNvSpPr txBox="1"/>
          <p:nvPr/>
        </p:nvSpPr>
        <p:spPr>
          <a:xfrm>
            <a:off x="507616" y="4745370"/>
            <a:ext cx="21627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Mix Column</a:t>
            </a:r>
            <a:endParaRPr lang="ko-KR" altLang="en-US" sz="30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8279BC-502A-88DE-A28E-AC18263327CF}"/>
              </a:ext>
            </a:extLst>
          </p:cNvPr>
          <p:cNvSpPr txBox="1"/>
          <p:nvPr/>
        </p:nvSpPr>
        <p:spPr>
          <a:xfrm>
            <a:off x="507616" y="5300942"/>
            <a:ext cx="27061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Add Round Key</a:t>
            </a:r>
            <a:endParaRPr lang="ko-KR" altLang="en-US" sz="30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BC9C35F-4738-FD2B-85E0-1FBA388251BD}"/>
              </a:ext>
            </a:extLst>
          </p:cNvPr>
          <p:cNvSpPr>
            <a:spLocks/>
          </p:cNvSpPr>
          <p:nvPr/>
        </p:nvSpPr>
        <p:spPr bwMode="auto">
          <a:xfrm flipV="1">
            <a:off x="349633" y="3914373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3000" b="1" dirty="0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3000" b="1" dirty="0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3CCEAC1-F4B1-8536-D451-396812006BD9}"/>
              </a:ext>
            </a:extLst>
          </p:cNvPr>
          <p:cNvSpPr>
            <a:spLocks/>
          </p:cNvSpPr>
          <p:nvPr/>
        </p:nvSpPr>
        <p:spPr bwMode="auto">
          <a:xfrm flipV="1">
            <a:off x="349633" y="4437392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3000" b="1" dirty="0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3000" b="1" dirty="0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DA28179-62A7-40D9-7F45-C316A048FEAD}"/>
              </a:ext>
            </a:extLst>
          </p:cNvPr>
          <p:cNvSpPr>
            <a:spLocks/>
          </p:cNvSpPr>
          <p:nvPr/>
        </p:nvSpPr>
        <p:spPr bwMode="auto">
          <a:xfrm flipV="1">
            <a:off x="349633" y="5022369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3000" b="1" dirty="0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3000" b="1" dirty="0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5A9584C-82CD-47AE-2B89-F3C25B350D9D}"/>
              </a:ext>
            </a:extLst>
          </p:cNvPr>
          <p:cNvSpPr>
            <a:spLocks/>
          </p:cNvSpPr>
          <p:nvPr/>
        </p:nvSpPr>
        <p:spPr bwMode="auto">
          <a:xfrm flipV="1">
            <a:off x="349633" y="5577941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3000" b="1" dirty="0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3000" b="1" dirty="0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68BC63-E067-1A61-C6B0-7FCDA9D8E906}"/>
              </a:ext>
            </a:extLst>
          </p:cNvPr>
          <p:cNvSpPr txBox="1"/>
          <p:nvPr/>
        </p:nvSpPr>
        <p:spPr>
          <a:xfrm>
            <a:off x="507616" y="1722137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입출력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2596A35-A969-29E4-1CCA-5DC746D1B3C4}"/>
              </a:ext>
            </a:extLst>
          </p:cNvPr>
          <p:cNvSpPr>
            <a:spLocks/>
          </p:cNvSpPr>
          <p:nvPr/>
        </p:nvSpPr>
        <p:spPr bwMode="auto">
          <a:xfrm flipV="1">
            <a:off x="349633" y="1999136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3000" b="1" dirty="0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3000" b="1" dirty="0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9D9457-6F7D-B2B9-7CF8-C9B183F0F712}"/>
              </a:ext>
            </a:extLst>
          </p:cNvPr>
          <p:cNvSpPr txBox="1"/>
          <p:nvPr/>
        </p:nvSpPr>
        <p:spPr>
          <a:xfrm>
            <a:off x="507616" y="2402037"/>
            <a:ext cx="952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FSM</a:t>
            </a:r>
            <a:endParaRPr lang="ko-KR" altLang="en-US" sz="3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30A1595-45A3-B431-D6FB-5991907591DB}"/>
              </a:ext>
            </a:extLst>
          </p:cNvPr>
          <p:cNvSpPr>
            <a:spLocks/>
          </p:cNvSpPr>
          <p:nvPr/>
        </p:nvSpPr>
        <p:spPr bwMode="auto">
          <a:xfrm flipV="1">
            <a:off x="349633" y="2679036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3000" b="1" dirty="0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3000" b="1" dirty="0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367F5E-C9E2-7C4E-7BBA-7270B4E66718}"/>
              </a:ext>
            </a:extLst>
          </p:cNvPr>
          <p:cNvSpPr txBox="1"/>
          <p:nvPr/>
        </p:nvSpPr>
        <p:spPr>
          <a:xfrm>
            <a:off x="507616" y="3021965"/>
            <a:ext cx="18197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구조 설계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55825B8-D532-9567-3A6E-99789D36B787}"/>
              </a:ext>
            </a:extLst>
          </p:cNvPr>
          <p:cNvSpPr>
            <a:spLocks/>
          </p:cNvSpPr>
          <p:nvPr/>
        </p:nvSpPr>
        <p:spPr bwMode="auto">
          <a:xfrm flipV="1">
            <a:off x="349633" y="3298964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3000" b="1" dirty="0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3000" b="1" dirty="0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13E6B9-3C42-B204-6950-702F2617B45C}"/>
              </a:ext>
            </a:extLst>
          </p:cNvPr>
          <p:cNvSpPr txBox="1"/>
          <p:nvPr/>
        </p:nvSpPr>
        <p:spPr>
          <a:xfrm>
            <a:off x="507616" y="5914777"/>
            <a:ext cx="25474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Key Expansion</a:t>
            </a:r>
            <a:endParaRPr lang="ko-KR" altLang="en-US" sz="30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E52D412-0315-AB47-713F-784D3CBD3816}"/>
              </a:ext>
            </a:extLst>
          </p:cNvPr>
          <p:cNvSpPr>
            <a:spLocks/>
          </p:cNvSpPr>
          <p:nvPr/>
        </p:nvSpPr>
        <p:spPr bwMode="auto">
          <a:xfrm flipV="1">
            <a:off x="349633" y="6191776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3000" b="1" dirty="0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3000" b="1" dirty="0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684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입출력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F9F99-4F61-6131-743D-AE0C5594C1FF}"/>
              </a:ext>
            </a:extLst>
          </p:cNvPr>
          <p:cNvSpPr>
            <a:spLocks/>
          </p:cNvSpPr>
          <p:nvPr/>
        </p:nvSpPr>
        <p:spPr>
          <a:xfrm>
            <a:off x="3688668" y="1684286"/>
            <a:ext cx="4814663" cy="1824780"/>
          </a:xfrm>
          <a:prstGeom prst="rect">
            <a:avLst/>
          </a:prstGeom>
          <a:solidFill>
            <a:srgbClr val="D9D9D9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lvl="1" algn="ctr"/>
            <a:r>
              <a:rPr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endParaRPr lang="ko-KR" alt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6867D6FD-30E3-7139-6F29-570228E4325A}"/>
              </a:ext>
            </a:extLst>
          </p:cNvPr>
          <p:cNvCxnSpPr>
            <a:cxnSpLocks/>
          </p:cNvCxnSpPr>
          <p:nvPr/>
        </p:nvCxnSpPr>
        <p:spPr>
          <a:xfrm>
            <a:off x="2160382" y="1787504"/>
            <a:ext cx="1528286" cy="25957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B97C549F-9891-52E9-AEDF-6FA533D06843}"/>
              </a:ext>
            </a:extLst>
          </p:cNvPr>
          <p:cNvCxnSpPr>
            <a:cxnSpLocks/>
          </p:cNvCxnSpPr>
          <p:nvPr/>
        </p:nvCxnSpPr>
        <p:spPr>
          <a:xfrm flipV="1">
            <a:off x="2207576" y="3054883"/>
            <a:ext cx="1481092" cy="27825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D91A7BC-564D-0BC3-CEC0-42C746A3FB44}"/>
              </a:ext>
            </a:extLst>
          </p:cNvPr>
          <p:cNvSpPr txBox="1"/>
          <p:nvPr/>
        </p:nvSpPr>
        <p:spPr>
          <a:xfrm>
            <a:off x="948191" y="1458896"/>
            <a:ext cx="11644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i_Text</a:t>
            </a:r>
            <a:endParaRPr lang="ko-KR" altLang="en-US" sz="3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046A6CC-176C-D230-2E32-5F7D89FF0FF6}"/>
              </a:ext>
            </a:extLst>
          </p:cNvPr>
          <p:cNvSpPr txBox="1"/>
          <p:nvPr/>
        </p:nvSpPr>
        <p:spPr>
          <a:xfrm>
            <a:off x="1111697" y="3004507"/>
            <a:ext cx="11256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i_Key</a:t>
            </a:r>
            <a:endParaRPr lang="ko-KR" altLang="en-US" sz="3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63A7644-B508-EBEB-6352-514B6C8CFA39}"/>
              </a:ext>
            </a:extLst>
          </p:cNvPr>
          <p:cNvCxnSpPr>
            <a:stCxn id="8" idx="3"/>
          </p:cNvCxnSpPr>
          <p:nvPr/>
        </p:nvCxnSpPr>
        <p:spPr>
          <a:xfrm>
            <a:off x="8503331" y="2596676"/>
            <a:ext cx="14265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C3084F7-6936-3A8D-DD26-B32982338A6B}"/>
              </a:ext>
            </a:extLst>
          </p:cNvPr>
          <p:cNvSpPr txBox="1"/>
          <p:nvPr/>
        </p:nvSpPr>
        <p:spPr>
          <a:xfrm>
            <a:off x="9929832" y="2319677"/>
            <a:ext cx="12494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o_Text</a:t>
            </a:r>
            <a:endParaRPr lang="ko-KR" altLang="en-US" sz="3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80E45B70-2BC9-D180-3557-237792F48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395656"/>
              </p:ext>
            </p:extLst>
          </p:nvPr>
        </p:nvGraphicFramePr>
        <p:xfrm>
          <a:off x="920624" y="5173714"/>
          <a:ext cx="103507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688">
                  <a:extLst>
                    <a:ext uri="{9D8B030D-6E8A-4147-A177-3AD203B41FA5}">
                      <a16:colId xmlns:a16="http://schemas.microsoft.com/office/drawing/2014/main" val="75782726"/>
                    </a:ext>
                  </a:extLst>
                </a:gridCol>
                <a:gridCol w="2587688">
                  <a:extLst>
                    <a:ext uri="{9D8B030D-6E8A-4147-A177-3AD203B41FA5}">
                      <a16:colId xmlns:a16="http://schemas.microsoft.com/office/drawing/2014/main" val="4107800578"/>
                    </a:ext>
                  </a:extLst>
                </a:gridCol>
                <a:gridCol w="1251004">
                  <a:extLst>
                    <a:ext uri="{9D8B030D-6E8A-4147-A177-3AD203B41FA5}">
                      <a16:colId xmlns:a16="http://schemas.microsoft.com/office/drawing/2014/main" val="256920210"/>
                    </a:ext>
                  </a:extLst>
                </a:gridCol>
                <a:gridCol w="3924370">
                  <a:extLst>
                    <a:ext uri="{9D8B030D-6E8A-4147-A177-3AD203B41FA5}">
                      <a16:colId xmlns:a16="http://schemas.microsoft.com/office/drawing/2014/main" val="2246271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입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Bit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97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i_Text</a:t>
                      </a:r>
                      <a:endParaRPr lang="ko-KR" altLang="en-US" b="1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128 </a:t>
                      </a:r>
                      <a:endParaRPr lang="ko-KR" altLang="en-US" b="1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암호화에 사용될 평문입니다</a:t>
                      </a:r>
                      <a:r>
                        <a:rPr lang="en-US" altLang="ko-KR" sz="1400" b="1" dirty="0"/>
                        <a:t>.</a:t>
                      </a:r>
                      <a:endParaRPr lang="ko-KR" altLang="en-US" sz="1400" b="1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91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i_Key</a:t>
                      </a:r>
                      <a:endParaRPr lang="ko-KR" altLang="en-US" b="1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128</a:t>
                      </a:r>
                      <a:endParaRPr lang="ko-KR" altLang="en-US" b="1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암호화에 사용될 사용자 비밀 키 입니다</a:t>
                      </a:r>
                      <a:r>
                        <a:rPr lang="en-US" altLang="ko-KR" sz="1400" b="1" dirty="0"/>
                        <a:t>.</a:t>
                      </a:r>
                      <a:endParaRPr lang="ko-KR" altLang="en-US" sz="1400" b="1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5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o_Text</a:t>
                      </a:r>
                      <a:endParaRPr lang="ko-KR" altLang="en-US" b="1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128</a:t>
                      </a:r>
                      <a:endParaRPr lang="ko-KR" altLang="en-US" b="1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암호화된 암호문입니다</a:t>
                      </a:r>
                      <a:r>
                        <a:rPr lang="en-US" altLang="ko-KR" sz="1400" b="1" dirty="0"/>
                        <a:t>.</a:t>
                      </a:r>
                      <a:endParaRPr lang="ko-KR" altLang="en-US" sz="1400" b="1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866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08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FSM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7A90BC-9FBE-C831-1C70-691086A54DC9}"/>
              </a:ext>
            </a:extLst>
          </p:cNvPr>
          <p:cNvSpPr/>
          <p:nvPr/>
        </p:nvSpPr>
        <p:spPr>
          <a:xfrm>
            <a:off x="898709" y="2115738"/>
            <a:ext cx="2068666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A0E1E8-6CF5-7511-BDF2-A85D8514EC28}"/>
              </a:ext>
            </a:extLst>
          </p:cNvPr>
          <p:cNvSpPr/>
          <p:nvPr/>
        </p:nvSpPr>
        <p:spPr>
          <a:xfrm>
            <a:off x="9145024" y="5838511"/>
            <a:ext cx="2068666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FIN_ROUND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8B4BF2-075A-66D7-5367-FB3DA6DDCBA6}"/>
              </a:ext>
            </a:extLst>
          </p:cNvPr>
          <p:cNvSpPr/>
          <p:nvPr/>
        </p:nvSpPr>
        <p:spPr>
          <a:xfrm>
            <a:off x="4994828" y="2115738"/>
            <a:ext cx="2068666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FIR_ROUND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FD939F-F473-AD5A-4A39-9A1C9376CA61}"/>
              </a:ext>
            </a:extLst>
          </p:cNvPr>
          <p:cNvSpPr/>
          <p:nvPr/>
        </p:nvSpPr>
        <p:spPr>
          <a:xfrm>
            <a:off x="877078" y="4571595"/>
            <a:ext cx="2068666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MID_ROUND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F3E7FF7-3A25-D0E5-EC7A-4748BCBECC5A}"/>
              </a:ext>
            </a:extLst>
          </p:cNvPr>
          <p:cNvCxnSpPr>
            <a:stCxn id="3" idx="3"/>
            <a:endCxn id="9" idx="1"/>
          </p:cNvCxnSpPr>
          <p:nvPr/>
        </p:nvCxnSpPr>
        <p:spPr>
          <a:xfrm>
            <a:off x="2967375" y="2496371"/>
            <a:ext cx="20274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1BD56D5-CBE9-5F13-48B9-73686B0D5393}"/>
              </a:ext>
            </a:extLst>
          </p:cNvPr>
          <p:cNvCxnSpPr>
            <a:cxnSpLocks/>
            <a:stCxn id="10" idx="2"/>
            <a:endCxn id="7" idx="1"/>
          </p:cNvCxnSpPr>
          <p:nvPr/>
        </p:nvCxnSpPr>
        <p:spPr>
          <a:xfrm rot="16200000" flipH="1">
            <a:off x="5085076" y="2159195"/>
            <a:ext cx="886283" cy="7233613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9D7795F-0BD2-3F38-BEF0-D1A47FACCF45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5400000">
            <a:off x="2415508" y="1338575"/>
            <a:ext cx="2075224" cy="5152083"/>
          </a:xfrm>
          <a:prstGeom prst="bentConnector4">
            <a:avLst>
              <a:gd name="adj1" fmla="val 40829"/>
              <a:gd name="adj2" fmla="val 10443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06BD9FB5-E4A1-5DB4-6ADC-CDD9559D380C}"/>
              </a:ext>
            </a:extLst>
          </p:cNvPr>
          <p:cNvCxnSpPr>
            <a:cxnSpLocks/>
            <a:stCxn id="10" idx="3"/>
            <a:endCxn id="10" idx="0"/>
          </p:cNvCxnSpPr>
          <p:nvPr/>
        </p:nvCxnSpPr>
        <p:spPr>
          <a:xfrm flipH="1" flipV="1">
            <a:off x="1911411" y="4571595"/>
            <a:ext cx="1034333" cy="380633"/>
          </a:xfrm>
          <a:prstGeom prst="bentConnector4">
            <a:avLst>
              <a:gd name="adj1" fmla="val -22101"/>
              <a:gd name="adj2" fmla="val 16005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C74B275-8273-C7B0-D974-61FDBE89A6F5}"/>
              </a:ext>
            </a:extLst>
          </p:cNvPr>
          <p:cNvSpPr txBox="1"/>
          <p:nvPr/>
        </p:nvSpPr>
        <p:spPr>
          <a:xfrm>
            <a:off x="3484530" y="1950849"/>
            <a:ext cx="8996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fStart</a:t>
            </a:r>
            <a:endParaRPr lang="ko-KR" altLang="en-US" sz="25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9CDFAD-9F1F-0DF8-A881-AD14CBBD1A2E}"/>
              </a:ext>
            </a:extLst>
          </p:cNvPr>
          <p:cNvSpPr txBox="1"/>
          <p:nvPr/>
        </p:nvSpPr>
        <p:spPr>
          <a:xfrm>
            <a:off x="3203274" y="4333068"/>
            <a:ext cx="17011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Round &lt; 10</a:t>
            </a:r>
            <a:endParaRPr lang="ko-KR" altLang="en-US" sz="25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9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구조 설계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D3F140-CB61-068A-FC48-A4024084944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0728" y="1681730"/>
            <a:ext cx="10843013" cy="468367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b"/>
          <a:lstStyle/>
          <a:p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85A5B5-E5F8-F2A1-BC44-16A218A4A574}"/>
              </a:ext>
            </a:extLst>
          </p:cNvPr>
          <p:cNvSpPr>
            <a:spLocks/>
          </p:cNvSpPr>
          <p:nvPr/>
        </p:nvSpPr>
        <p:spPr>
          <a:xfrm>
            <a:off x="8351870" y="3745529"/>
            <a:ext cx="1504973" cy="73767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 Row</a:t>
            </a:r>
            <a:endParaRPr lang="ko-KR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A02DBD-7BE7-7C5F-AE2F-90B5C77CCA41}"/>
              </a:ext>
            </a:extLst>
          </p:cNvPr>
          <p:cNvSpPr/>
          <p:nvPr/>
        </p:nvSpPr>
        <p:spPr>
          <a:xfrm>
            <a:off x="6559514" y="2358020"/>
            <a:ext cx="1504973" cy="73767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SubByte</a:t>
            </a:r>
            <a:endParaRPr lang="ko-KR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B32E4D-5025-6D35-C25C-BE95C454DC0F}"/>
              </a:ext>
            </a:extLst>
          </p:cNvPr>
          <p:cNvSpPr/>
          <p:nvPr/>
        </p:nvSpPr>
        <p:spPr>
          <a:xfrm>
            <a:off x="6559514" y="4988038"/>
            <a:ext cx="1504973" cy="73767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 Column</a:t>
            </a:r>
            <a:endParaRPr lang="ko-KR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69C08C4-7957-9E59-E047-9029A451471D}"/>
              </a:ext>
            </a:extLst>
          </p:cNvPr>
          <p:cNvSpPr/>
          <p:nvPr/>
        </p:nvSpPr>
        <p:spPr>
          <a:xfrm>
            <a:off x="2980503" y="2358020"/>
            <a:ext cx="1504973" cy="73767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Round Key</a:t>
            </a:r>
            <a:endParaRPr lang="ko-KR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1523CEA-6519-D9EC-19F0-89D04B4D0A02}"/>
              </a:ext>
            </a:extLst>
          </p:cNvPr>
          <p:cNvGrpSpPr/>
          <p:nvPr/>
        </p:nvGrpSpPr>
        <p:grpSpPr>
          <a:xfrm>
            <a:off x="953092" y="2444109"/>
            <a:ext cx="1117582" cy="396042"/>
            <a:chOff x="5930415" y="1250584"/>
            <a:chExt cx="826716" cy="2160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DA6522DA-2AE0-D728-7D60-D12898F49B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30415" y="1250584"/>
                  <a:ext cx="826716" cy="216024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:r>
                    <a:rPr lang="en-US" altLang="ko-KR" sz="1200" b="1" dirty="0">
                      <a:cs typeface="Times New Roman" panose="02020603050405020304" pitchFamily="18" charset="0"/>
                    </a:rPr>
                    <a:t> i_</a:t>
                  </a:r>
                  <a14:m>
                    <m:oMath xmlns:m="http://schemas.openxmlformats.org/officeDocument/2006/math">
                      <m:r>
                        <a:rPr lang="en-US" altLang="ko-KR" sz="12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𝑻𝒆𝒙𝒕</m:t>
                      </m:r>
                      <m:r>
                        <a:rPr lang="en-US" altLang="ko-KR" sz="12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US" altLang="ko-KR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(128-bit)</a:t>
                  </a:r>
                </a:p>
              </p:txBody>
            </p:sp>
          </mc:Choice>
          <mc:Fallback xmlns=""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DA6522DA-2AE0-D728-7D60-D12898F49B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30415" y="1250584"/>
                  <a:ext cx="826716" cy="216024"/>
                </a:xfrm>
                <a:prstGeom prst="rect">
                  <a:avLst/>
                </a:prstGeom>
                <a:blipFill>
                  <a:blip r:embed="rId2"/>
                  <a:stretch>
                    <a:fillRect l="-3243" r="-6486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BBD1C961-30CC-DF2C-FAFB-3E06600554E8}"/>
                </a:ext>
              </a:extLst>
            </p:cNvPr>
            <p:cNvSpPr>
              <a:spLocks/>
            </p:cNvSpPr>
            <p:nvPr/>
          </p:nvSpPr>
          <p:spPr>
            <a:xfrm rot="5400000">
              <a:off x="5926510" y="1390980"/>
              <a:ext cx="56632" cy="48821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F5245AC-4593-B47E-8410-CFDA493C5B19}"/>
              </a:ext>
            </a:extLst>
          </p:cNvPr>
          <p:cNvGrpSpPr/>
          <p:nvPr/>
        </p:nvGrpSpPr>
        <p:grpSpPr>
          <a:xfrm>
            <a:off x="953092" y="3137679"/>
            <a:ext cx="1117582" cy="396042"/>
            <a:chOff x="5930415" y="1250584"/>
            <a:chExt cx="826716" cy="21602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F435FDE-13BE-AAE6-D913-86ECB846B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0415" y="1250584"/>
              <a:ext cx="826716" cy="21602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r>
                <a:rPr lang="en-US" altLang="ko-KR" sz="1200" b="1" dirty="0">
                  <a:cs typeface="Times New Roman" panose="02020603050405020304" pitchFamily="18" charset="0"/>
                </a:rPr>
                <a:t> Key </a:t>
              </a:r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(128-bit)</a:t>
              </a: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715CD795-9125-E592-E851-1D695FB87DD2}"/>
                </a:ext>
              </a:extLst>
            </p:cNvPr>
            <p:cNvSpPr>
              <a:spLocks/>
            </p:cNvSpPr>
            <p:nvPr/>
          </p:nvSpPr>
          <p:spPr>
            <a:xfrm rot="5400000">
              <a:off x="5926510" y="1390980"/>
              <a:ext cx="56632" cy="48821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11B430F-3C6E-65B9-FE64-112A73E81CBA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2070674" y="2878885"/>
            <a:ext cx="909829" cy="45681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4F47418-1DE6-AE8A-0606-79A4D1F00E87}"/>
              </a:ext>
            </a:extLst>
          </p:cNvPr>
          <p:cNvCxnSpPr>
            <a:cxnSpLocks/>
          </p:cNvCxnSpPr>
          <p:nvPr/>
        </p:nvCxnSpPr>
        <p:spPr>
          <a:xfrm>
            <a:off x="2070674" y="2642130"/>
            <a:ext cx="9098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92C08E9-1B6B-41CC-D0BF-8836FDC834A8}"/>
              </a:ext>
            </a:extLst>
          </p:cNvPr>
          <p:cNvSpPr txBox="1"/>
          <p:nvPr/>
        </p:nvSpPr>
        <p:spPr>
          <a:xfrm>
            <a:off x="2239291" y="2298843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fFirst</a:t>
            </a:r>
            <a:endParaRPr lang="ko-KR" altLang="en-US" sz="14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2FB41012-91CA-A70E-E904-37B80A5B28BF}"/>
              </a:ext>
            </a:extLst>
          </p:cNvPr>
          <p:cNvCxnSpPr>
            <a:cxnSpLocks/>
            <a:endCxn id="136" idx="2"/>
          </p:cNvCxnSpPr>
          <p:nvPr/>
        </p:nvCxnSpPr>
        <p:spPr>
          <a:xfrm rot="10800000">
            <a:off x="4106922" y="4700165"/>
            <a:ext cx="2433616" cy="66739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06A3DE7-D288-8A6F-90F2-06A0E7867003}"/>
              </a:ext>
            </a:extLst>
          </p:cNvPr>
          <p:cNvSpPr txBox="1"/>
          <p:nvPr/>
        </p:nvSpPr>
        <p:spPr>
          <a:xfrm>
            <a:off x="9099504" y="4655799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c_Round &lt; 10</a:t>
            </a:r>
            <a:endParaRPr lang="ko-KR" altLang="en-US" sz="14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CF6BF7BA-108F-1672-A90C-D9939FCEE26C}"/>
              </a:ext>
            </a:extLst>
          </p:cNvPr>
          <p:cNvCxnSpPr>
            <a:cxnSpLocks/>
            <a:stCxn id="26" idx="3"/>
            <a:endCxn id="24" idx="0"/>
          </p:cNvCxnSpPr>
          <p:nvPr/>
        </p:nvCxnSpPr>
        <p:spPr>
          <a:xfrm>
            <a:off x="8064487" y="2726857"/>
            <a:ext cx="1039870" cy="101867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4D535327-B684-1850-60E0-DAD700E77090}"/>
              </a:ext>
            </a:extLst>
          </p:cNvPr>
          <p:cNvCxnSpPr>
            <a:cxnSpLocks/>
          </p:cNvCxnSpPr>
          <p:nvPr/>
        </p:nvCxnSpPr>
        <p:spPr>
          <a:xfrm rot="5400000">
            <a:off x="8158734" y="4408297"/>
            <a:ext cx="873672" cy="103987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9CAA15C-BAFC-513D-6E06-F091F4EC85C8}"/>
              </a:ext>
            </a:extLst>
          </p:cNvPr>
          <p:cNvSpPr txBox="1"/>
          <p:nvPr/>
        </p:nvSpPr>
        <p:spPr>
          <a:xfrm>
            <a:off x="6847829" y="3771984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c_Round &gt; 10</a:t>
            </a:r>
            <a:endParaRPr lang="ko-KR" altLang="en-US" sz="14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6847B3A9-18D4-7AE1-02E0-DE0BBC230BC9}"/>
              </a:ext>
            </a:extLst>
          </p:cNvPr>
          <p:cNvGrpSpPr>
            <a:grpSpLocks/>
          </p:cNvGrpSpPr>
          <p:nvPr/>
        </p:nvGrpSpPr>
        <p:grpSpPr>
          <a:xfrm>
            <a:off x="7508585" y="4193279"/>
            <a:ext cx="506838" cy="462520"/>
            <a:chOff x="6733406" y="3935061"/>
            <a:chExt cx="200132" cy="139516"/>
          </a:xfrm>
        </p:grpSpPr>
        <p:sp>
          <p:nvSpPr>
            <p:cNvPr id="96" name="달 95">
              <a:extLst>
                <a:ext uri="{FF2B5EF4-FFF2-40B4-BE49-F238E27FC236}">
                  <a16:creationId xmlns:a16="http://schemas.microsoft.com/office/drawing/2014/main" id="{E87FDABF-46EE-79F3-BECC-C9294C40FA88}"/>
                </a:ext>
              </a:extLst>
            </p:cNvPr>
            <p:cNvSpPr>
              <a:spLocks/>
            </p:cNvSpPr>
            <p:nvPr/>
          </p:nvSpPr>
          <p:spPr>
            <a:xfrm rot="10800000">
              <a:off x="6784119" y="3935062"/>
              <a:ext cx="149419" cy="139515"/>
            </a:xfrm>
            <a:prstGeom prst="moon">
              <a:avLst>
                <a:gd name="adj" fmla="val 87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달 96">
              <a:extLst>
                <a:ext uri="{FF2B5EF4-FFF2-40B4-BE49-F238E27FC236}">
                  <a16:creationId xmlns:a16="http://schemas.microsoft.com/office/drawing/2014/main" id="{C4D81708-40F8-7842-59E5-FC82ABC88E4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733406" y="3935061"/>
              <a:ext cx="45719" cy="139515"/>
            </a:xfrm>
            <a:prstGeom prst="moon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ko-KR" alt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BE62D470-F8BE-7407-19A3-45572CDE46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51094" y="4114366"/>
            <a:ext cx="795924" cy="445028"/>
          </a:xfrm>
          <a:prstGeom prst="bentConnector3">
            <a:avLst>
              <a:gd name="adj1" fmla="val 13406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70B7FDD1-D769-156C-A40C-417975611FB5}"/>
              </a:ext>
            </a:extLst>
          </p:cNvPr>
          <p:cNvCxnSpPr>
            <a:cxnSpLocks/>
          </p:cNvCxnSpPr>
          <p:nvPr/>
        </p:nvCxnSpPr>
        <p:spPr>
          <a:xfrm>
            <a:off x="241874" y="2642130"/>
            <a:ext cx="7085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3450D2E-B1D2-DFD6-7188-043DC615CCE4}"/>
              </a:ext>
            </a:extLst>
          </p:cNvPr>
          <p:cNvCxnSpPr>
            <a:cxnSpLocks/>
          </p:cNvCxnSpPr>
          <p:nvPr/>
        </p:nvCxnSpPr>
        <p:spPr>
          <a:xfrm>
            <a:off x="241874" y="3335700"/>
            <a:ext cx="7085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CDAACCF-79F5-800F-A8AE-E4DD0D01FE70}"/>
              </a:ext>
            </a:extLst>
          </p:cNvPr>
          <p:cNvGrpSpPr/>
          <p:nvPr/>
        </p:nvGrpSpPr>
        <p:grpSpPr>
          <a:xfrm>
            <a:off x="9709804" y="5303854"/>
            <a:ext cx="1117582" cy="396042"/>
            <a:chOff x="5930415" y="1250584"/>
            <a:chExt cx="826716" cy="216024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BCE47561-E10E-7252-8FB2-B532B3E37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0415" y="1250584"/>
              <a:ext cx="826716" cy="21602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r>
                <a:rPr lang="en-US" altLang="ko-KR" sz="1200" b="1" dirty="0">
                  <a:cs typeface="Times New Roman" panose="02020603050405020304" pitchFamily="18" charset="0"/>
                </a:rPr>
                <a:t> o_Text </a:t>
              </a:r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(128-bit)</a:t>
              </a:r>
            </a:p>
          </p:txBody>
        </p:sp>
        <p:sp>
          <p:nvSpPr>
            <p:cNvPr id="121" name="이등변 삼각형 120">
              <a:extLst>
                <a:ext uri="{FF2B5EF4-FFF2-40B4-BE49-F238E27FC236}">
                  <a16:creationId xmlns:a16="http://schemas.microsoft.com/office/drawing/2014/main" id="{CD828BA8-5372-E485-3793-4667B62CF04E}"/>
                </a:ext>
              </a:extLst>
            </p:cNvPr>
            <p:cNvSpPr>
              <a:spLocks/>
            </p:cNvSpPr>
            <p:nvPr/>
          </p:nvSpPr>
          <p:spPr>
            <a:xfrm rot="5400000">
              <a:off x="5926510" y="1390980"/>
              <a:ext cx="56632" cy="48821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2D0FDCF6-324A-E25C-F73A-AC21CFCAB71F}"/>
              </a:ext>
            </a:extLst>
          </p:cNvPr>
          <p:cNvCxnSpPr>
            <a:cxnSpLocks/>
            <a:stCxn id="96" idx="1"/>
          </p:cNvCxnSpPr>
          <p:nvPr/>
        </p:nvCxnSpPr>
        <p:spPr>
          <a:xfrm>
            <a:off x="8015423" y="4424540"/>
            <a:ext cx="1686169" cy="1077335"/>
          </a:xfrm>
          <a:prstGeom prst="bentConnector3">
            <a:avLst>
              <a:gd name="adj1" fmla="val 157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3EE6823E-6668-CC40-EB01-D70B07D0F4E6}"/>
              </a:ext>
            </a:extLst>
          </p:cNvPr>
          <p:cNvCxnSpPr>
            <a:cxnSpLocks/>
          </p:cNvCxnSpPr>
          <p:nvPr/>
        </p:nvCxnSpPr>
        <p:spPr>
          <a:xfrm>
            <a:off x="10827386" y="5501875"/>
            <a:ext cx="9182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CD8207C6-5E1E-BB98-3483-11D6521B7DF5}"/>
              </a:ext>
            </a:extLst>
          </p:cNvPr>
          <p:cNvGrpSpPr/>
          <p:nvPr/>
        </p:nvGrpSpPr>
        <p:grpSpPr>
          <a:xfrm>
            <a:off x="3548131" y="4304122"/>
            <a:ext cx="1117582" cy="396042"/>
            <a:chOff x="5930415" y="1250584"/>
            <a:chExt cx="826716" cy="216024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6CDD584F-F093-280B-787A-94D7DADB7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0415" y="1250584"/>
              <a:ext cx="826716" cy="21602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r>
                <a:rPr lang="en-US" altLang="ko-KR" sz="1200" b="1" dirty="0">
                  <a:cs typeface="Times New Roman" panose="02020603050405020304" pitchFamily="18" charset="0"/>
                </a:rPr>
                <a:t> State </a:t>
              </a:r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(128-bit)</a:t>
              </a:r>
            </a:p>
          </p:txBody>
        </p:sp>
        <p:sp>
          <p:nvSpPr>
            <p:cNvPr id="137" name="이등변 삼각형 136">
              <a:extLst>
                <a:ext uri="{FF2B5EF4-FFF2-40B4-BE49-F238E27FC236}">
                  <a16:creationId xmlns:a16="http://schemas.microsoft.com/office/drawing/2014/main" id="{421B0B0A-F8E1-1C05-85AA-AD50EDB9F22D}"/>
                </a:ext>
              </a:extLst>
            </p:cNvPr>
            <p:cNvSpPr>
              <a:spLocks/>
            </p:cNvSpPr>
            <p:nvPr/>
          </p:nvSpPr>
          <p:spPr>
            <a:xfrm rot="5400000">
              <a:off x="5926510" y="1390980"/>
              <a:ext cx="56632" cy="48821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27AF301E-5D21-9FF2-14F0-D70BC13CA86B}"/>
              </a:ext>
            </a:extLst>
          </p:cNvPr>
          <p:cNvGrpSpPr/>
          <p:nvPr/>
        </p:nvGrpSpPr>
        <p:grpSpPr>
          <a:xfrm>
            <a:off x="5013325" y="3298252"/>
            <a:ext cx="1117582" cy="396042"/>
            <a:chOff x="5930415" y="1250584"/>
            <a:chExt cx="826716" cy="216024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8A7A150B-9070-C025-A441-B7C642031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0415" y="1250584"/>
              <a:ext cx="826716" cy="21602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r>
                <a:rPr lang="en-US" altLang="ko-KR" sz="950" b="1" dirty="0">
                  <a:cs typeface="Times New Roman" panose="02020603050405020304" pitchFamily="18" charset="0"/>
                </a:rPr>
                <a:t> Round Key </a:t>
              </a:r>
              <a:r>
                <a:rPr lang="en-US" altLang="ko-KR" sz="9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(128-bit)</a:t>
              </a:r>
            </a:p>
          </p:txBody>
        </p:sp>
        <p:sp>
          <p:nvSpPr>
            <p:cNvPr id="140" name="이등변 삼각형 139">
              <a:extLst>
                <a:ext uri="{FF2B5EF4-FFF2-40B4-BE49-F238E27FC236}">
                  <a16:creationId xmlns:a16="http://schemas.microsoft.com/office/drawing/2014/main" id="{52503A78-7268-C05E-0426-123457CE028C}"/>
                </a:ext>
              </a:extLst>
            </p:cNvPr>
            <p:cNvSpPr>
              <a:spLocks/>
            </p:cNvSpPr>
            <p:nvPr/>
          </p:nvSpPr>
          <p:spPr>
            <a:xfrm rot="5400000">
              <a:off x="5926510" y="1390980"/>
              <a:ext cx="56632" cy="48821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4317A944-49FB-29D3-0B94-FFB117E50F06}"/>
              </a:ext>
            </a:extLst>
          </p:cNvPr>
          <p:cNvCxnSpPr>
            <a:cxnSpLocks/>
            <a:endCxn id="136" idx="0"/>
          </p:cNvCxnSpPr>
          <p:nvPr/>
        </p:nvCxnSpPr>
        <p:spPr>
          <a:xfrm rot="16200000" flipH="1">
            <a:off x="3320187" y="3517387"/>
            <a:ext cx="1196830" cy="3766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3AE7A55A-C81D-3611-691B-27CE629E2036}"/>
              </a:ext>
            </a:extLst>
          </p:cNvPr>
          <p:cNvCxnSpPr>
            <a:cxnSpLocks/>
          </p:cNvCxnSpPr>
          <p:nvPr/>
        </p:nvCxnSpPr>
        <p:spPr>
          <a:xfrm>
            <a:off x="4500176" y="2726857"/>
            <a:ext cx="513149" cy="77744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7D91BE8A-879C-5C4B-57F2-4A7C69F400D9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674998" y="2726857"/>
            <a:ext cx="1884516" cy="1764539"/>
          </a:xfrm>
          <a:prstGeom prst="bentConnector3">
            <a:avLst>
              <a:gd name="adj1" fmla="val 8234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68EE0FA3-05F2-76D7-980D-F31C2F4143B6}"/>
              </a:ext>
            </a:extLst>
          </p:cNvPr>
          <p:cNvCxnSpPr>
            <a:cxnSpLocks/>
            <a:stCxn id="136" idx="1"/>
          </p:cNvCxnSpPr>
          <p:nvPr/>
        </p:nvCxnSpPr>
        <p:spPr>
          <a:xfrm rot="10800000">
            <a:off x="3248639" y="3115579"/>
            <a:ext cx="299492" cy="138656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0FFCBB09-7440-43E6-7486-4025450A4518}"/>
              </a:ext>
            </a:extLst>
          </p:cNvPr>
          <p:cNvCxnSpPr>
            <a:cxnSpLocks/>
            <a:stCxn id="139" idx="0"/>
            <a:endCxn id="28" idx="0"/>
          </p:cNvCxnSpPr>
          <p:nvPr/>
        </p:nvCxnSpPr>
        <p:spPr>
          <a:xfrm rot="16200000" flipV="1">
            <a:off x="4182437" y="1908573"/>
            <a:ext cx="940232" cy="1839126"/>
          </a:xfrm>
          <a:prstGeom prst="bentConnector3">
            <a:avLst>
              <a:gd name="adj1" fmla="val 1243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A146A103-5A34-F059-DC3F-0C552A5DFA3E}"/>
              </a:ext>
            </a:extLst>
          </p:cNvPr>
          <p:cNvCxnSpPr>
            <a:cxnSpLocks/>
          </p:cNvCxnSpPr>
          <p:nvPr/>
        </p:nvCxnSpPr>
        <p:spPr>
          <a:xfrm>
            <a:off x="6130907" y="3491736"/>
            <a:ext cx="1415334" cy="85661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61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BE2A247-9990-4F45-8E23-90A0E4866DDE}"/>
              </a:ext>
            </a:extLst>
          </p:cNvPr>
          <p:cNvSpPr>
            <a:spLocks/>
          </p:cNvSpPr>
          <p:nvPr/>
        </p:nvSpPr>
        <p:spPr>
          <a:xfrm>
            <a:off x="4340275" y="1097693"/>
            <a:ext cx="4938713" cy="208621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b"/>
          <a:lstStyle/>
          <a:p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SubByte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1" name="말풍선: 사각형 1140">
            <a:extLst>
              <a:ext uri="{FF2B5EF4-FFF2-40B4-BE49-F238E27FC236}">
                <a16:creationId xmlns:a16="http://schemas.microsoft.com/office/drawing/2014/main" id="{6BF707AE-7521-4856-872B-1906B5948EB6}"/>
              </a:ext>
            </a:extLst>
          </p:cNvPr>
          <p:cNvSpPr>
            <a:spLocks/>
          </p:cNvSpPr>
          <p:nvPr/>
        </p:nvSpPr>
        <p:spPr>
          <a:xfrm>
            <a:off x="3472798" y="3235790"/>
            <a:ext cx="4028140" cy="3286390"/>
          </a:xfrm>
          <a:prstGeom prst="wedgeRectCallout">
            <a:avLst>
              <a:gd name="adj1" fmla="val 38290"/>
              <a:gd name="adj2" fmla="val -63481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72000" rtlCol="0" anchor="t"/>
          <a:lstStyle/>
          <a:p>
            <a:endParaRPr lang="en-US" altLang="ko-KR" sz="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BOX module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9" name="직사각형 1318">
            <a:extLst>
              <a:ext uri="{FF2B5EF4-FFF2-40B4-BE49-F238E27FC236}">
                <a16:creationId xmlns:a16="http://schemas.microsoft.com/office/drawing/2014/main" id="{FC2C9DA7-AE10-1979-E43C-6AFA276142DC}"/>
              </a:ext>
            </a:extLst>
          </p:cNvPr>
          <p:cNvSpPr>
            <a:spLocks/>
          </p:cNvSpPr>
          <p:nvPr/>
        </p:nvSpPr>
        <p:spPr>
          <a:xfrm>
            <a:off x="4926859" y="3860365"/>
            <a:ext cx="1715617" cy="129391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B4F90E0-7F8C-4AF6-9CF6-10FCA110A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5648" y="1613743"/>
                <a:ext cx="826716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𝑫𝒂𝒕𝒂</m:t>
                    </m:r>
                  </m:oMath>
                </a14:m>
                <a:r>
                  <a:rPr lang="en-US" altLang="ko-KR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(128-bit)</a:t>
                </a: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B4F90E0-7F8C-4AF6-9CF6-10FCA110AC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75648" y="1613743"/>
                <a:ext cx="826716" cy="216024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A0162782-918D-4368-90B7-6A1450EF66DC}"/>
              </a:ext>
            </a:extLst>
          </p:cNvPr>
          <p:cNvSpPr>
            <a:spLocks/>
          </p:cNvSpPr>
          <p:nvPr/>
        </p:nvSpPr>
        <p:spPr>
          <a:xfrm rot="5400000">
            <a:off x="4971743" y="1754139"/>
            <a:ext cx="56632" cy="48821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직선 화살표 연결선 79">
            <a:extLst>
              <a:ext uri="{FF2B5EF4-FFF2-40B4-BE49-F238E27FC236}">
                <a16:creationId xmlns:a16="http://schemas.microsoft.com/office/drawing/2014/main" id="{B803A7EE-A916-4201-8F03-013695239646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>
            <a:off x="4168539" y="1720004"/>
            <a:ext cx="807109" cy="17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5E9B353-AEE3-4B9F-8DA2-2227A91EC93F}"/>
              </a:ext>
            </a:extLst>
          </p:cNvPr>
          <p:cNvSpPr>
            <a:spLocks/>
          </p:cNvSpPr>
          <p:nvPr/>
        </p:nvSpPr>
        <p:spPr>
          <a:xfrm>
            <a:off x="6258464" y="1436391"/>
            <a:ext cx="1102334" cy="1293915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BOX</a:t>
            </a:r>
            <a:endParaRPr lang="ko-KR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38CB8BE-9500-4640-AC87-CCB350E5B4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3359" y="2492529"/>
                <a:ext cx="198942" cy="251778"/>
              </a:xfrm>
              <a:prstGeom prst="rect">
                <a:avLst/>
              </a:prstGeom>
              <a:noFill/>
            </p:spPr>
            <p:txBody>
              <a:bodyPr wrap="square" lIns="0" rIns="0">
                <a:no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𝒐𝒖𝒕</m:t>
                      </m:r>
                    </m:oMath>
                  </m:oMathPara>
                </a14:m>
                <a:endParaRPr lang="en-US" altLang="ko-KR" sz="5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38CB8BE-9500-4640-AC87-CCB350E5B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359" y="2492529"/>
                <a:ext cx="198942" cy="251778"/>
              </a:xfrm>
              <a:prstGeom prst="rect">
                <a:avLst/>
              </a:prstGeom>
              <a:blipFill>
                <a:blip r:embed="rId3"/>
                <a:stretch>
                  <a:fillRect l="-24242" r="-4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79">
            <a:extLst>
              <a:ext uri="{FF2B5EF4-FFF2-40B4-BE49-F238E27FC236}">
                <a16:creationId xmlns:a16="http://schemas.microsoft.com/office/drawing/2014/main" id="{2D1B9AB1-D9A9-7EDF-0AC1-0F406FB7340C}"/>
              </a:ext>
            </a:extLst>
          </p:cNvPr>
          <p:cNvCxnSpPr>
            <a:cxnSpLocks/>
          </p:cNvCxnSpPr>
          <p:nvPr/>
        </p:nvCxnSpPr>
        <p:spPr bwMode="auto">
          <a:xfrm>
            <a:off x="5802364" y="1720004"/>
            <a:ext cx="44025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4" name="직선 화살표 연결선 79">
            <a:extLst>
              <a:ext uri="{FF2B5EF4-FFF2-40B4-BE49-F238E27FC236}">
                <a16:creationId xmlns:a16="http://schemas.microsoft.com/office/drawing/2014/main" id="{9AE910BE-8126-61A2-BC4E-07776024024A}"/>
              </a:ext>
            </a:extLst>
          </p:cNvPr>
          <p:cNvCxnSpPr>
            <a:cxnSpLocks/>
          </p:cNvCxnSpPr>
          <p:nvPr/>
        </p:nvCxnSpPr>
        <p:spPr bwMode="auto">
          <a:xfrm flipH="1">
            <a:off x="5901741" y="2666232"/>
            <a:ext cx="3408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33F4BCFA-2986-9372-9F9D-EFA09397B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5025" y="2526708"/>
                <a:ext cx="826716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:r>
                  <a:rPr lang="en-US" altLang="ko-KR" sz="800" b="1" dirty="0">
                    <a:cs typeface="Times New Roman" panose="02020603050405020304" pitchFamily="18" charset="0"/>
                  </a:rPr>
                  <a:t>o</a:t>
                </a:r>
                <a14:m>
                  <m:oMath xmlns:m="http://schemas.openxmlformats.org/officeDocument/2006/math"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𝑫𝒂𝒕𝒂</m:t>
                    </m:r>
                  </m:oMath>
                </a14:m>
                <a:r>
                  <a:rPr lang="en-US" altLang="ko-KR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(128-bit)</a:t>
                </a:r>
              </a:p>
            </p:txBody>
          </p:sp>
        </mc:Choice>
        <mc:Fallback xmlns=""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33F4BCFA-2986-9372-9F9D-EFA09397BE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5025" y="2526708"/>
                <a:ext cx="826716" cy="216024"/>
              </a:xfrm>
              <a:prstGeom prst="rect">
                <a:avLst/>
              </a:prstGeom>
              <a:blipFill>
                <a:blip r:embed="rId4"/>
                <a:stretch>
                  <a:fillRect l="-2206" r="-735" b="-5405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이등변 삼각형 96">
            <a:extLst>
              <a:ext uri="{FF2B5EF4-FFF2-40B4-BE49-F238E27FC236}">
                <a16:creationId xmlns:a16="http://schemas.microsoft.com/office/drawing/2014/main" id="{B1C30EEA-AF27-197F-F309-A1DB9C24B6CE}"/>
              </a:ext>
            </a:extLst>
          </p:cNvPr>
          <p:cNvSpPr>
            <a:spLocks/>
          </p:cNvSpPr>
          <p:nvPr/>
        </p:nvSpPr>
        <p:spPr>
          <a:xfrm rot="5400000">
            <a:off x="5071119" y="2654311"/>
            <a:ext cx="56632" cy="48821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직선 화살표 연결선 79">
            <a:extLst>
              <a:ext uri="{FF2B5EF4-FFF2-40B4-BE49-F238E27FC236}">
                <a16:creationId xmlns:a16="http://schemas.microsoft.com/office/drawing/2014/main" id="{60297391-6E1E-97DD-803E-860A4717C972}"/>
              </a:ext>
            </a:extLst>
          </p:cNvPr>
          <p:cNvCxnSpPr>
            <a:cxnSpLocks/>
          </p:cNvCxnSpPr>
          <p:nvPr/>
        </p:nvCxnSpPr>
        <p:spPr bwMode="auto">
          <a:xfrm flipH="1">
            <a:off x="4168539" y="2634720"/>
            <a:ext cx="90648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SubByte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EB7D7F98-C902-B977-70BE-08A635940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3791" y="3789622"/>
                <a:ext cx="826716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𝑫𝒂𝒕𝒂</m:t>
                    </m:r>
                  </m:oMath>
                </a14:m>
                <a:r>
                  <a:rPr lang="en-US" altLang="ko-KR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(8-bit)</a:t>
                </a:r>
              </a:p>
            </p:txBody>
          </p:sp>
        </mc:Choice>
        <mc:Fallback xmlns=""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EB7D7F98-C902-B977-70BE-08A635940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3791" y="3789622"/>
                <a:ext cx="826716" cy="216024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이등변 삼각형 103">
            <a:extLst>
              <a:ext uri="{FF2B5EF4-FFF2-40B4-BE49-F238E27FC236}">
                <a16:creationId xmlns:a16="http://schemas.microsoft.com/office/drawing/2014/main" id="{54000753-FE7F-DAEC-229F-29B40B658E61}"/>
              </a:ext>
            </a:extLst>
          </p:cNvPr>
          <p:cNvSpPr>
            <a:spLocks/>
          </p:cNvSpPr>
          <p:nvPr/>
        </p:nvSpPr>
        <p:spPr>
          <a:xfrm rot="5400000">
            <a:off x="2539885" y="3952920"/>
            <a:ext cx="56632" cy="48821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374C2F04-7A68-1966-E278-6DF72B0D3F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3791" y="4095406"/>
                <a:ext cx="826716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𝑫𝒂𝒕𝒂</m:t>
                    </m:r>
                  </m:oMath>
                </a14:m>
                <a:r>
                  <a:rPr lang="en-US" altLang="ko-KR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(8-bit)</a:t>
                </a:r>
              </a:p>
            </p:txBody>
          </p:sp>
        </mc:Choice>
        <mc:Fallback xmlns=""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374C2F04-7A68-1966-E278-6DF72B0D3F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3791" y="4095406"/>
                <a:ext cx="826716" cy="216024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68363388-1D71-B043-EF59-6CA31B243DA9}"/>
              </a:ext>
            </a:extLst>
          </p:cNvPr>
          <p:cNvSpPr>
            <a:spLocks/>
          </p:cNvSpPr>
          <p:nvPr/>
        </p:nvSpPr>
        <p:spPr>
          <a:xfrm rot="5400000">
            <a:off x="2539885" y="4258704"/>
            <a:ext cx="56632" cy="48821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A865A5B6-EC84-13C0-6C8A-F183EA7A99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3791" y="4401190"/>
                <a:ext cx="826716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𝑫𝒂𝒕𝒂</m:t>
                    </m:r>
                  </m:oMath>
                </a14:m>
                <a:r>
                  <a:rPr lang="en-US" altLang="ko-KR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(8-bit)</a:t>
                </a:r>
              </a:p>
            </p:txBody>
          </p:sp>
        </mc:Choice>
        <mc:Fallback xmlns=""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A865A5B6-EC84-13C0-6C8A-F183EA7A99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3791" y="4401190"/>
                <a:ext cx="826716" cy="216024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이등변 삼각형 121">
            <a:extLst>
              <a:ext uri="{FF2B5EF4-FFF2-40B4-BE49-F238E27FC236}">
                <a16:creationId xmlns:a16="http://schemas.microsoft.com/office/drawing/2014/main" id="{62815C34-DAD2-57E1-298C-22005E76087B}"/>
              </a:ext>
            </a:extLst>
          </p:cNvPr>
          <p:cNvSpPr>
            <a:spLocks/>
          </p:cNvSpPr>
          <p:nvPr/>
        </p:nvSpPr>
        <p:spPr>
          <a:xfrm rot="5400000">
            <a:off x="2539885" y="4564488"/>
            <a:ext cx="56632" cy="48821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F8455BE3-37F8-0C71-CF6D-7009B805A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3791" y="4706974"/>
                <a:ext cx="826716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𝑫𝒂𝒕𝒂</m:t>
                    </m:r>
                  </m:oMath>
                </a14:m>
                <a:r>
                  <a:rPr lang="en-US" altLang="ko-KR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(8-bit)</a:t>
                </a:r>
              </a:p>
            </p:txBody>
          </p:sp>
        </mc:Choice>
        <mc:Fallback xmlns=""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F8455BE3-37F8-0C71-CF6D-7009B805A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3791" y="4706974"/>
                <a:ext cx="826716" cy="216024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이등변 삼각형 123">
            <a:extLst>
              <a:ext uri="{FF2B5EF4-FFF2-40B4-BE49-F238E27FC236}">
                <a16:creationId xmlns:a16="http://schemas.microsoft.com/office/drawing/2014/main" id="{46419DF2-1A9E-E296-3FAA-1753C4BDEC08}"/>
              </a:ext>
            </a:extLst>
          </p:cNvPr>
          <p:cNvSpPr>
            <a:spLocks/>
          </p:cNvSpPr>
          <p:nvPr/>
        </p:nvSpPr>
        <p:spPr>
          <a:xfrm rot="5400000">
            <a:off x="2539885" y="4870272"/>
            <a:ext cx="56632" cy="48821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62E1A279-DAD8-2B51-4892-6C07B9E9E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3790" y="5012758"/>
                <a:ext cx="826716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𝑫𝒂𝒕𝒂</m:t>
                    </m:r>
                  </m:oMath>
                </a14:m>
                <a:r>
                  <a:rPr lang="en-US" altLang="ko-KR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(8-bit)</a:t>
                </a:r>
              </a:p>
            </p:txBody>
          </p:sp>
        </mc:Choice>
        <mc:Fallback xmlns=""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62E1A279-DAD8-2B51-4892-6C07B9E9E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3790" y="5012758"/>
                <a:ext cx="826716" cy="216024"/>
              </a:xfrm>
              <a:prstGeom prst="rect">
                <a:avLst/>
              </a:prstGeom>
              <a:blipFill>
                <a:blip r:embed="rId8"/>
                <a:stretch>
                  <a:fillRect b="-5405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이등변 삼각형 125">
            <a:extLst>
              <a:ext uri="{FF2B5EF4-FFF2-40B4-BE49-F238E27FC236}">
                <a16:creationId xmlns:a16="http://schemas.microsoft.com/office/drawing/2014/main" id="{CA6C49C6-0A31-E9BF-0AA6-4FD67185FFC8}"/>
              </a:ext>
            </a:extLst>
          </p:cNvPr>
          <p:cNvSpPr>
            <a:spLocks/>
          </p:cNvSpPr>
          <p:nvPr/>
        </p:nvSpPr>
        <p:spPr>
          <a:xfrm rot="5400000">
            <a:off x="2539884" y="5176056"/>
            <a:ext cx="56632" cy="48821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2FB5A537-89D4-881D-7AD5-109BD242B3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3791" y="5631600"/>
                <a:ext cx="826716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𝑫𝒂𝒕𝒂</m:t>
                    </m:r>
                  </m:oMath>
                </a14:m>
                <a:r>
                  <a:rPr lang="en-US" altLang="ko-KR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(8-bit)</a:t>
                </a:r>
              </a:p>
            </p:txBody>
          </p:sp>
        </mc:Choice>
        <mc:Fallback xmlns=""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2FB5A537-89D4-881D-7AD5-109BD242B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3791" y="5631600"/>
                <a:ext cx="826716" cy="216024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8" name="이등변 삼각형 1087">
            <a:extLst>
              <a:ext uri="{FF2B5EF4-FFF2-40B4-BE49-F238E27FC236}">
                <a16:creationId xmlns:a16="http://schemas.microsoft.com/office/drawing/2014/main" id="{F949287E-938B-D3ED-7E55-0315485FA693}"/>
              </a:ext>
            </a:extLst>
          </p:cNvPr>
          <p:cNvSpPr>
            <a:spLocks/>
          </p:cNvSpPr>
          <p:nvPr/>
        </p:nvSpPr>
        <p:spPr>
          <a:xfrm rot="5400000">
            <a:off x="2539885" y="5794898"/>
            <a:ext cx="56632" cy="48821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9" name="직사각형 1088">
                <a:extLst>
                  <a:ext uri="{FF2B5EF4-FFF2-40B4-BE49-F238E27FC236}">
                    <a16:creationId xmlns:a16="http://schemas.microsoft.com/office/drawing/2014/main" id="{9BCC4083-56F0-C754-93CA-C50931412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3790" y="5937383"/>
                <a:ext cx="826716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𝑫𝒂𝒕𝒂</m:t>
                    </m:r>
                  </m:oMath>
                </a14:m>
                <a:r>
                  <a:rPr lang="en-US" altLang="ko-KR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(8-bit)</a:t>
                </a:r>
              </a:p>
            </p:txBody>
          </p:sp>
        </mc:Choice>
        <mc:Fallback xmlns="">
          <p:sp>
            <p:nvSpPr>
              <p:cNvPr id="1089" name="직사각형 1088">
                <a:extLst>
                  <a:ext uri="{FF2B5EF4-FFF2-40B4-BE49-F238E27FC236}">
                    <a16:creationId xmlns:a16="http://schemas.microsoft.com/office/drawing/2014/main" id="{9BCC4083-56F0-C754-93CA-C50931412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3790" y="5937383"/>
                <a:ext cx="826716" cy="216024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0" name="이등변 삼각형 1089">
            <a:extLst>
              <a:ext uri="{FF2B5EF4-FFF2-40B4-BE49-F238E27FC236}">
                <a16:creationId xmlns:a16="http://schemas.microsoft.com/office/drawing/2014/main" id="{33BEF4B7-93F3-D6CF-98D4-3A7B5DBEFFE1}"/>
              </a:ext>
            </a:extLst>
          </p:cNvPr>
          <p:cNvSpPr>
            <a:spLocks/>
          </p:cNvSpPr>
          <p:nvPr/>
        </p:nvSpPr>
        <p:spPr>
          <a:xfrm rot="5400000">
            <a:off x="2539884" y="6100681"/>
            <a:ext cx="56632" cy="48821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1" name="직사각형 1090">
                <a:extLst>
                  <a:ext uri="{FF2B5EF4-FFF2-40B4-BE49-F238E27FC236}">
                    <a16:creationId xmlns:a16="http://schemas.microsoft.com/office/drawing/2014/main" id="{D7390C68-7D2E-57B6-5B62-1671DDA3B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3789" y="6243166"/>
                <a:ext cx="826716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𝑫𝒂𝒕𝒂</m:t>
                    </m:r>
                  </m:oMath>
                </a14:m>
                <a:r>
                  <a:rPr lang="en-US" altLang="ko-KR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(8-bit)</a:t>
                </a:r>
              </a:p>
            </p:txBody>
          </p:sp>
        </mc:Choice>
        <mc:Fallback xmlns="">
          <p:sp>
            <p:nvSpPr>
              <p:cNvPr id="1091" name="직사각형 1090">
                <a:extLst>
                  <a:ext uri="{FF2B5EF4-FFF2-40B4-BE49-F238E27FC236}">
                    <a16:creationId xmlns:a16="http://schemas.microsoft.com/office/drawing/2014/main" id="{D7390C68-7D2E-57B6-5B62-1671DDA3B2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3789" y="6243166"/>
                <a:ext cx="826716" cy="216024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2" name="이등변 삼각형 1091">
            <a:extLst>
              <a:ext uri="{FF2B5EF4-FFF2-40B4-BE49-F238E27FC236}">
                <a16:creationId xmlns:a16="http://schemas.microsoft.com/office/drawing/2014/main" id="{C2F70283-A4BC-0125-99A8-E95E90E3E0B8}"/>
              </a:ext>
            </a:extLst>
          </p:cNvPr>
          <p:cNvSpPr>
            <a:spLocks/>
          </p:cNvSpPr>
          <p:nvPr/>
        </p:nvSpPr>
        <p:spPr>
          <a:xfrm rot="5400000">
            <a:off x="2539883" y="6406464"/>
            <a:ext cx="56632" cy="48821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4" name="타원 1093">
            <a:extLst>
              <a:ext uri="{FF2B5EF4-FFF2-40B4-BE49-F238E27FC236}">
                <a16:creationId xmlns:a16="http://schemas.microsoft.com/office/drawing/2014/main" id="{6D637A8C-E5DB-4E47-5BCB-D7E07A7A721E}"/>
              </a:ext>
            </a:extLst>
          </p:cNvPr>
          <p:cNvSpPr>
            <a:spLocks/>
          </p:cNvSpPr>
          <p:nvPr/>
        </p:nvSpPr>
        <p:spPr bwMode="auto">
          <a:xfrm flipV="1">
            <a:off x="2957147" y="5263857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1095" name="타원 1094">
            <a:extLst>
              <a:ext uri="{FF2B5EF4-FFF2-40B4-BE49-F238E27FC236}">
                <a16:creationId xmlns:a16="http://schemas.microsoft.com/office/drawing/2014/main" id="{A93B41A4-8A26-4634-F6C9-2F693FB9F646}"/>
              </a:ext>
            </a:extLst>
          </p:cNvPr>
          <p:cNvSpPr>
            <a:spLocks/>
          </p:cNvSpPr>
          <p:nvPr/>
        </p:nvSpPr>
        <p:spPr bwMode="auto">
          <a:xfrm flipV="1">
            <a:off x="2957147" y="5385770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1096" name="타원 1095">
            <a:extLst>
              <a:ext uri="{FF2B5EF4-FFF2-40B4-BE49-F238E27FC236}">
                <a16:creationId xmlns:a16="http://schemas.microsoft.com/office/drawing/2014/main" id="{75B5E0D2-6849-6002-BE27-B0ABEF9B54D5}"/>
              </a:ext>
            </a:extLst>
          </p:cNvPr>
          <p:cNvSpPr>
            <a:spLocks/>
          </p:cNvSpPr>
          <p:nvPr/>
        </p:nvSpPr>
        <p:spPr bwMode="auto">
          <a:xfrm flipV="1">
            <a:off x="2957147" y="5507683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cxnSp>
        <p:nvCxnSpPr>
          <p:cNvPr id="1097" name="직선 화살표 연결선 79">
            <a:extLst>
              <a:ext uri="{FF2B5EF4-FFF2-40B4-BE49-F238E27FC236}">
                <a16:creationId xmlns:a16="http://schemas.microsoft.com/office/drawing/2014/main" id="{DF2F475F-A3E6-F448-6595-E0CBA3EC330B}"/>
              </a:ext>
            </a:extLst>
          </p:cNvPr>
          <p:cNvCxnSpPr>
            <a:cxnSpLocks/>
          </p:cNvCxnSpPr>
          <p:nvPr/>
        </p:nvCxnSpPr>
        <p:spPr bwMode="auto">
          <a:xfrm>
            <a:off x="3370505" y="3903134"/>
            <a:ext cx="30136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9" name="직선 화살표 연결선 79">
            <a:extLst>
              <a:ext uri="{FF2B5EF4-FFF2-40B4-BE49-F238E27FC236}">
                <a16:creationId xmlns:a16="http://schemas.microsoft.com/office/drawing/2014/main" id="{9EEDDEE6-F1A2-6CD1-521B-F5A898AF9F19}"/>
              </a:ext>
            </a:extLst>
          </p:cNvPr>
          <p:cNvCxnSpPr>
            <a:cxnSpLocks/>
          </p:cNvCxnSpPr>
          <p:nvPr/>
        </p:nvCxnSpPr>
        <p:spPr bwMode="auto">
          <a:xfrm>
            <a:off x="3370505" y="4198409"/>
            <a:ext cx="30136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00" name="직선 화살표 연결선 79">
            <a:extLst>
              <a:ext uri="{FF2B5EF4-FFF2-40B4-BE49-F238E27FC236}">
                <a16:creationId xmlns:a16="http://schemas.microsoft.com/office/drawing/2014/main" id="{8DB98497-5043-43A7-9C54-397AEC55120C}"/>
              </a:ext>
            </a:extLst>
          </p:cNvPr>
          <p:cNvCxnSpPr>
            <a:cxnSpLocks/>
          </p:cNvCxnSpPr>
          <p:nvPr/>
        </p:nvCxnSpPr>
        <p:spPr bwMode="auto">
          <a:xfrm>
            <a:off x="3370505" y="4505590"/>
            <a:ext cx="30136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01" name="직선 화살표 연결선 79">
            <a:extLst>
              <a:ext uri="{FF2B5EF4-FFF2-40B4-BE49-F238E27FC236}">
                <a16:creationId xmlns:a16="http://schemas.microsoft.com/office/drawing/2014/main" id="{3419EE7D-8A4D-B743-32AE-F80DB774B751}"/>
              </a:ext>
            </a:extLst>
          </p:cNvPr>
          <p:cNvCxnSpPr>
            <a:cxnSpLocks/>
          </p:cNvCxnSpPr>
          <p:nvPr/>
        </p:nvCxnSpPr>
        <p:spPr bwMode="auto">
          <a:xfrm>
            <a:off x="3370505" y="4812772"/>
            <a:ext cx="30136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02" name="직선 화살표 연결선 79">
            <a:extLst>
              <a:ext uri="{FF2B5EF4-FFF2-40B4-BE49-F238E27FC236}">
                <a16:creationId xmlns:a16="http://schemas.microsoft.com/office/drawing/2014/main" id="{EE213033-C0CD-AE78-DCE8-A6D8CC396365}"/>
              </a:ext>
            </a:extLst>
          </p:cNvPr>
          <p:cNvCxnSpPr>
            <a:cxnSpLocks/>
          </p:cNvCxnSpPr>
          <p:nvPr/>
        </p:nvCxnSpPr>
        <p:spPr bwMode="auto">
          <a:xfrm>
            <a:off x="3370505" y="5115190"/>
            <a:ext cx="30136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03" name="직선 화살표 연결선 79">
            <a:extLst>
              <a:ext uri="{FF2B5EF4-FFF2-40B4-BE49-F238E27FC236}">
                <a16:creationId xmlns:a16="http://schemas.microsoft.com/office/drawing/2014/main" id="{DE8B4B39-029D-A52E-A722-1B4BD94B51EA}"/>
              </a:ext>
            </a:extLst>
          </p:cNvPr>
          <p:cNvCxnSpPr>
            <a:cxnSpLocks/>
          </p:cNvCxnSpPr>
          <p:nvPr/>
        </p:nvCxnSpPr>
        <p:spPr bwMode="auto">
          <a:xfrm>
            <a:off x="3370505" y="5741459"/>
            <a:ext cx="30136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04" name="직선 화살표 연결선 79">
            <a:extLst>
              <a:ext uri="{FF2B5EF4-FFF2-40B4-BE49-F238E27FC236}">
                <a16:creationId xmlns:a16="http://schemas.microsoft.com/office/drawing/2014/main" id="{B8DFF8FD-B611-5D9A-15F2-9002FB97FAF1}"/>
              </a:ext>
            </a:extLst>
          </p:cNvPr>
          <p:cNvCxnSpPr>
            <a:cxnSpLocks/>
          </p:cNvCxnSpPr>
          <p:nvPr/>
        </p:nvCxnSpPr>
        <p:spPr bwMode="auto">
          <a:xfrm>
            <a:off x="3370505" y="6041497"/>
            <a:ext cx="30136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05" name="직선 화살표 연결선 79">
            <a:extLst>
              <a:ext uri="{FF2B5EF4-FFF2-40B4-BE49-F238E27FC236}">
                <a16:creationId xmlns:a16="http://schemas.microsoft.com/office/drawing/2014/main" id="{8A36AC27-3705-9F5E-8B03-DDD33AF68C92}"/>
              </a:ext>
            </a:extLst>
          </p:cNvPr>
          <p:cNvCxnSpPr>
            <a:cxnSpLocks/>
          </p:cNvCxnSpPr>
          <p:nvPr/>
        </p:nvCxnSpPr>
        <p:spPr bwMode="auto">
          <a:xfrm>
            <a:off x="3370505" y="6351059"/>
            <a:ext cx="30136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6" name="직선 연결선 1115">
            <a:extLst>
              <a:ext uri="{FF2B5EF4-FFF2-40B4-BE49-F238E27FC236}">
                <a16:creationId xmlns:a16="http://schemas.microsoft.com/office/drawing/2014/main" id="{B6FE1999-02FE-507E-0DBA-CBD9772445B3}"/>
              </a:ext>
            </a:extLst>
          </p:cNvPr>
          <p:cNvCxnSpPr>
            <a:cxnSpLocks/>
          </p:cNvCxnSpPr>
          <p:nvPr/>
        </p:nvCxnSpPr>
        <p:spPr>
          <a:xfrm flipH="1" flipV="1">
            <a:off x="4267200" y="4409614"/>
            <a:ext cx="642938" cy="1"/>
          </a:xfrm>
          <a:prstGeom prst="line">
            <a:avLst/>
          </a:prstGeom>
          <a:noFill/>
          <a:ln w="1905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24" name="직사각형 1123">
            <a:extLst>
              <a:ext uri="{FF2B5EF4-FFF2-40B4-BE49-F238E27FC236}">
                <a16:creationId xmlns:a16="http://schemas.microsoft.com/office/drawing/2014/main" id="{800BAAC5-E3E1-AE0B-BDFC-2B936E5D2242}"/>
              </a:ext>
            </a:extLst>
          </p:cNvPr>
          <p:cNvSpPr>
            <a:spLocks/>
          </p:cNvSpPr>
          <p:nvPr/>
        </p:nvSpPr>
        <p:spPr bwMode="auto">
          <a:xfrm flipH="1">
            <a:off x="4267200" y="4409615"/>
            <a:ext cx="46112" cy="1098068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endParaRPr lang="en-US" altLang="ko-KR" sz="105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5" name="직선 연결선 1124">
            <a:extLst>
              <a:ext uri="{FF2B5EF4-FFF2-40B4-BE49-F238E27FC236}">
                <a16:creationId xmlns:a16="http://schemas.microsoft.com/office/drawing/2014/main" id="{93F271DE-63B2-EE5B-FC4D-C7947C48BD39}"/>
              </a:ext>
            </a:extLst>
          </p:cNvPr>
          <p:cNvCxnSpPr>
            <a:cxnSpLocks/>
          </p:cNvCxnSpPr>
          <p:nvPr/>
        </p:nvCxnSpPr>
        <p:spPr>
          <a:xfrm flipH="1">
            <a:off x="4267200" y="5507683"/>
            <a:ext cx="642938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26" name="TextBox 1125">
            <a:extLst>
              <a:ext uri="{FF2B5EF4-FFF2-40B4-BE49-F238E27FC236}">
                <a16:creationId xmlns:a16="http://schemas.microsoft.com/office/drawing/2014/main" id="{F0B6C204-A77D-23F4-1FCB-34A86E17793D}"/>
              </a:ext>
            </a:extLst>
          </p:cNvPr>
          <p:cNvSpPr txBox="1"/>
          <p:nvPr/>
        </p:nvSpPr>
        <p:spPr>
          <a:xfrm>
            <a:off x="4267200" y="4146786"/>
            <a:ext cx="595333" cy="25177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r"/>
            <a:r>
              <a:rPr lang="en-US" altLang="ko-KR" sz="1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</p:txBody>
      </p:sp>
      <p:sp>
        <p:nvSpPr>
          <p:cNvPr id="1127" name="TextBox 1126">
            <a:extLst>
              <a:ext uri="{FF2B5EF4-FFF2-40B4-BE49-F238E27FC236}">
                <a16:creationId xmlns:a16="http://schemas.microsoft.com/office/drawing/2014/main" id="{F60E92DC-6875-F5EE-B460-11B72A8C059C}"/>
              </a:ext>
            </a:extLst>
          </p:cNvPr>
          <p:cNvSpPr txBox="1"/>
          <p:nvPr/>
        </p:nvSpPr>
        <p:spPr>
          <a:xfrm>
            <a:off x="4221481" y="5484196"/>
            <a:ext cx="595333" cy="25177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r"/>
            <a:r>
              <a:rPr lang="en-US" altLang="ko-KR" sz="1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8" name="직사각형 1127">
                <a:extLst>
                  <a:ext uri="{FF2B5EF4-FFF2-40B4-BE49-F238E27FC236}">
                    <a16:creationId xmlns:a16="http://schemas.microsoft.com/office/drawing/2014/main" id="{4C1058C8-0FBE-036D-5CFD-1E509CC72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3846" y="3949014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𝟔𝟑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8" name="직사각형 1127">
                <a:extLst>
                  <a:ext uri="{FF2B5EF4-FFF2-40B4-BE49-F238E27FC236}">
                    <a16:creationId xmlns:a16="http://schemas.microsoft.com/office/drawing/2014/main" id="{4C1058C8-0FBE-036D-5CFD-1E509CC7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3846" y="3949014"/>
                <a:ext cx="288302" cy="2160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0" name="직사각형 1129">
                <a:extLst>
                  <a:ext uri="{FF2B5EF4-FFF2-40B4-BE49-F238E27FC236}">
                    <a16:creationId xmlns:a16="http://schemas.microsoft.com/office/drawing/2014/main" id="{E7A4BC5A-DB56-5011-239E-3D7EA71E8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0026" y="3943762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𝟕</m:t>
                      </m:r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𝒄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30" name="직사각형 1129">
                <a:extLst>
                  <a:ext uri="{FF2B5EF4-FFF2-40B4-BE49-F238E27FC236}">
                    <a16:creationId xmlns:a16="http://schemas.microsoft.com/office/drawing/2014/main" id="{E7A4BC5A-DB56-5011-239E-3D7EA71E8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0026" y="3943762"/>
                <a:ext cx="288302" cy="2160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2" name="직사각형 1131">
                <a:extLst>
                  <a:ext uri="{FF2B5EF4-FFF2-40B4-BE49-F238E27FC236}">
                    <a16:creationId xmlns:a16="http://schemas.microsoft.com/office/drawing/2014/main" id="{F0DD45B8-FAAD-1E93-A05E-FC0E9B750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3231" y="3943762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𝟕𝟕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32" name="직사각형 1131">
                <a:extLst>
                  <a:ext uri="{FF2B5EF4-FFF2-40B4-BE49-F238E27FC236}">
                    <a16:creationId xmlns:a16="http://schemas.microsoft.com/office/drawing/2014/main" id="{F0DD45B8-FAAD-1E93-A05E-FC0E9B750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53231" y="3943762"/>
                <a:ext cx="288302" cy="21602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4" name="직사각형 1133">
                <a:extLst>
                  <a:ext uri="{FF2B5EF4-FFF2-40B4-BE49-F238E27FC236}">
                    <a16:creationId xmlns:a16="http://schemas.microsoft.com/office/drawing/2014/main" id="{2004072B-9B02-7699-629D-4CAA4040D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9971" y="3937692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𝟕</m:t>
                      </m:r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34" name="직사각형 1133">
                <a:extLst>
                  <a:ext uri="{FF2B5EF4-FFF2-40B4-BE49-F238E27FC236}">
                    <a16:creationId xmlns:a16="http://schemas.microsoft.com/office/drawing/2014/main" id="{2004072B-9B02-7699-629D-4CAA4040D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19971" y="3937692"/>
                <a:ext cx="288302" cy="2160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6" name="직사각형 1135">
                <a:extLst>
                  <a:ext uri="{FF2B5EF4-FFF2-40B4-BE49-F238E27FC236}">
                    <a16:creationId xmlns:a16="http://schemas.microsoft.com/office/drawing/2014/main" id="{6BB84360-8631-21C7-E1B1-5F60C00AD2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0428" y="4252232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36" name="직사각형 1135">
                <a:extLst>
                  <a:ext uri="{FF2B5EF4-FFF2-40B4-BE49-F238E27FC236}">
                    <a16:creationId xmlns:a16="http://schemas.microsoft.com/office/drawing/2014/main" id="{6BB84360-8631-21C7-E1B1-5F60C00AD2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0428" y="4252232"/>
                <a:ext cx="288302" cy="2160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3" name="직사각형 1272">
                <a:extLst>
                  <a:ext uri="{FF2B5EF4-FFF2-40B4-BE49-F238E27FC236}">
                    <a16:creationId xmlns:a16="http://schemas.microsoft.com/office/drawing/2014/main" id="{0293CFCE-D7C7-B428-E491-D5EA3622A4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6608" y="4246980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𝟔</m:t>
                      </m:r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73" name="직사각형 1272">
                <a:extLst>
                  <a:ext uri="{FF2B5EF4-FFF2-40B4-BE49-F238E27FC236}">
                    <a16:creationId xmlns:a16="http://schemas.microsoft.com/office/drawing/2014/main" id="{0293CFCE-D7C7-B428-E491-D5EA3622A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6608" y="4246980"/>
                <a:ext cx="288302" cy="2160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5" name="직사각형 1274">
                <a:extLst>
                  <a:ext uri="{FF2B5EF4-FFF2-40B4-BE49-F238E27FC236}">
                    <a16:creationId xmlns:a16="http://schemas.microsoft.com/office/drawing/2014/main" id="{49BF8A34-51A0-D1D7-22A9-0CC5EF82A1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9813" y="4246980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𝟔</m:t>
                      </m:r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75" name="직사각형 1274">
                <a:extLst>
                  <a:ext uri="{FF2B5EF4-FFF2-40B4-BE49-F238E27FC236}">
                    <a16:creationId xmlns:a16="http://schemas.microsoft.com/office/drawing/2014/main" id="{49BF8A34-51A0-D1D7-22A9-0CC5EF82A1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9813" y="4246980"/>
                <a:ext cx="288302" cy="21602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7" name="직사각형 1276">
                <a:extLst>
                  <a:ext uri="{FF2B5EF4-FFF2-40B4-BE49-F238E27FC236}">
                    <a16:creationId xmlns:a16="http://schemas.microsoft.com/office/drawing/2014/main" id="{BEDFD30B-8CF5-43C6-3BA8-F8B70B7D84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6553" y="4240910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𝒄</m:t>
                      </m:r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𝟓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77" name="직사각형 1276">
                <a:extLst>
                  <a:ext uri="{FF2B5EF4-FFF2-40B4-BE49-F238E27FC236}">
                    <a16:creationId xmlns:a16="http://schemas.microsoft.com/office/drawing/2014/main" id="{BEDFD30B-8CF5-43C6-3BA8-F8B70B7D84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16553" y="4240910"/>
                <a:ext cx="288302" cy="21602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9" name="직선 화살표 연결선 79">
            <a:extLst>
              <a:ext uri="{FF2B5EF4-FFF2-40B4-BE49-F238E27FC236}">
                <a16:creationId xmlns:a16="http://schemas.microsoft.com/office/drawing/2014/main" id="{AC64D46F-64DC-A22A-3F2D-1968F8B057BD}"/>
              </a:ext>
            </a:extLst>
          </p:cNvPr>
          <p:cNvCxnSpPr>
            <a:cxnSpLocks/>
          </p:cNvCxnSpPr>
          <p:nvPr/>
        </p:nvCxnSpPr>
        <p:spPr bwMode="auto">
          <a:xfrm>
            <a:off x="3717585" y="5003498"/>
            <a:ext cx="54961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81" name="타원 1280">
            <a:extLst>
              <a:ext uri="{FF2B5EF4-FFF2-40B4-BE49-F238E27FC236}">
                <a16:creationId xmlns:a16="http://schemas.microsoft.com/office/drawing/2014/main" id="{C6E40797-51CE-C713-4273-90B34C66CEC8}"/>
              </a:ext>
            </a:extLst>
          </p:cNvPr>
          <p:cNvSpPr>
            <a:spLocks/>
          </p:cNvSpPr>
          <p:nvPr/>
        </p:nvSpPr>
        <p:spPr bwMode="auto">
          <a:xfrm flipV="1">
            <a:off x="5774910" y="4535467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1282" name="타원 1281">
            <a:extLst>
              <a:ext uri="{FF2B5EF4-FFF2-40B4-BE49-F238E27FC236}">
                <a16:creationId xmlns:a16="http://schemas.microsoft.com/office/drawing/2014/main" id="{21875CC0-B4BC-38F1-0EF6-8CC3025EB504}"/>
              </a:ext>
            </a:extLst>
          </p:cNvPr>
          <p:cNvSpPr>
            <a:spLocks/>
          </p:cNvSpPr>
          <p:nvPr/>
        </p:nvSpPr>
        <p:spPr bwMode="auto">
          <a:xfrm flipV="1">
            <a:off x="5774910" y="4657380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1283" name="타원 1282">
            <a:extLst>
              <a:ext uri="{FF2B5EF4-FFF2-40B4-BE49-F238E27FC236}">
                <a16:creationId xmlns:a16="http://schemas.microsoft.com/office/drawing/2014/main" id="{D303E63E-C62D-1C36-B475-8F4C27724850}"/>
              </a:ext>
            </a:extLst>
          </p:cNvPr>
          <p:cNvSpPr>
            <a:spLocks/>
          </p:cNvSpPr>
          <p:nvPr/>
        </p:nvSpPr>
        <p:spPr bwMode="auto">
          <a:xfrm flipV="1">
            <a:off x="5774910" y="4779293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4" name="직사각형 1283">
                <a:extLst>
                  <a:ext uri="{FF2B5EF4-FFF2-40B4-BE49-F238E27FC236}">
                    <a16:creationId xmlns:a16="http://schemas.microsoft.com/office/drawing/2014/main" id="{381C1EFD-EF72-CDF2-E1AB-8CC236DD2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0426" y="4890620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84" name="직사각형 1283">
                <a:extLst>
                  <a:ext uri="{FF2B5EF4-FFF2-40B4-BE49-F238E27FC236}">
                    <a16:creationId xmlns:a16="http://schemas.microsoft.com/office/drawing/2014/main" id="{381C1EFD-EF72-CDF2-E1AB-8CC236DD2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0426" y="4890620"/>
                <a:ext cx="288302" cy="21602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6" name="직사각형 1285">
                <a:extLst>
                  <a:ext uri="{FF2B5EF4-FFF2-40B4-BE49-F238E27FC236}">
                    <a16:creationId xmlns:a16="http://schemas.microsoft.com/office/drawing/2014/main" id="{20ADDE81-ED93-E514-7DB0-C474B41288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6606" y="4885368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𝟓𝟒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86" name="직사각형 1285">
                <a:extLst>
                  <a:ext uri="{FF2B5EF4-FFF2-40B4-BE49-F238E27FC236}">
                    <a16:creationId xmlns:a16="http://schemas.microsoft.com/office/drawing/2014/main" id="{20ADDE81-ED93-E514-7DB0-C474B4128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6606" y="4885368"/>
                <a:ext cx="288302" cy="21602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8" name="직사각형 1287">
                <a:extLst>
                  <a:ext uri="{FF2B5EF4-FFF2-40B4-BE49-F238E27FC236}">
                    <a16:creationId xmlns:a16="http://schemas.microsoft.com/office/drawing/2014/main" id="{4044F424-353C-AB57-A438-C3AC88E18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9811" y="4885368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𝒃𝒃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88" name="직사각형 1287">
                <a:extLst>
                  <a:ext uri="{FF2B5EF4-FFF2-40B4-BE49-F238E27FC236}">
                    <a16:creationId xmlns:a16="http://schemas.microsoft.com/office/drawing/2014/main" id="{4044F424-353C-AB57-A438-C3AC88E18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9811" y="4885368"/>
                <a:ext cx="288302" cy="21602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0" name="직사각형 1289">
                <a:extLst>
                  <a:ext uri="{FF2B5EF4-FFF2-40B4-BE49-F238E27FC236}">
                    <a16:creationId xmlns:a16="http://schemas.microsoft.com/office/drawing/2014/main" id="{9AD9239C-D3C2-8320-399D-535152CA3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6551" y="4879298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𝟏𝟔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90" name="직사각형 1289">
                <a:extLst>
                  <a:ext uri="{FF2B5EF4-FFF2-40B4-BE49-F238E27FC236}">
                    <a16:creationId xmlns:a16="http://schemas.microsoft.com/office/drawing/2014/main" id="{9AD9239C-D3C2-8320-399D-535152CA3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16551" y="4879298"/>
                <a:ext cx="288302" cy="21602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0" name="직사각형 1319">
            <a:extLst>
              <a:ext uri="{FF2B5EF4-FFF2-40B4-BE49-F238E27FC236}">
                <a16:creationId xmlns:a16="http://schemas.microsoft.com/office/drawing/2014/main" id="{D0957E60-A929-13DF-60A6-AB193D288A7A}"/>
              </a:ext>
            </a:extLst>
          </p:cNvPr>
          <p:cNvSpPr>
            <a:spLocks/>
          </p:cNvSpPr>
          <p:nvPr/>
        </p:nvSpPr>
        <p:spPr>
          <a:xfrm>
            <a:off x="4926859" y="5198267"/>
            <a:ext cx="1715617" cy="129391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1" name="직사각형 1320">
                <a:extLst>
                  <a:ext uri="{FF2B5EF4-FFF2-40B4-BE49-F238E27FC236}">
                    <a16:creationId xmlns:a16="http://schemas.microsoft.com/office/drawing/2014/main" id="{F0C843A6-67D9-3A95-7E8B-88F68E4D36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0356" y="5264210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𝟓𝟐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21" name="직사각형 1320">
                <a:extLst>
                  <a:ext uri="{FF2B5EF4-FFF2-40B4-BE49-F238E27FC236}">
                    <a16:creationId xmlns:a16="http://schemas.microsoft.com/office/drawing/2014/main" id="{F0C843A6-67D9-3A95-7E8B-88F68E4D36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30356" y="5264210"/>
                <a:ext cx="288302" cy="21602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3" name="직사각형 1322">
                <a:extLst>
                  <a:ext uri="{FF2B5EF4-FFF2-40B4-BE49-F238E27FC236}">
                    <a16:creationId xmlns:a16="http://schemas.microsoft.com/office/drawing/2014/main" id="{0E6A4907-2B76-0BA1-8DAE-AA2049EBB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6536" y="5258958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𝟎𝟗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23" name="직사각형 1322">
                <a:extLst>
                  <a:ext uri="{FF2B5EF4-FFF2-40B4-BE49-F238E27FC236}">
                    <a16:creationId xmlns:a16="http://schemas.microsoft.com/office/drawing/2014/main" id="{0E6A4907-2B76-0BA1-8DAE-AA2049EBBE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6536" y="5258958"/>
                <a:ext cx="288302" cy="21602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5" name="직사각형 1324">
                <a:extLst>
                  <a:ext uri="{FF2B5EF4-FFF2-40B4-BE49-F238E27FC236}">
                    <a16:creationId xmlns:a16="http://schemas.microsoft.com/office/drawing/2014/main" id="{73FE745B-78BF-276A-FB47-A7FF2C7CEC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9741" y="5258958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𝟔</m:t>
                      </m:r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𝒂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25" name="직사각형 1324">
                <a:extLst>
                  <a:ext uri="{FF2B5EF4-FFF2-40B4-BE49-F238E27FC236}">
                    <a16:creationId xmlns:a16="http://schemas.microsoft.com/office/drawing/2014/main" id="{73FE745B-78BF-276A-FB47-A7FF2C7CEC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59741" y="5258958"/>
                <a:ext cx="288302" cy="21602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7" name="직사각형 1326">
                <a:extLst>
                  <a:ext uri="{FF2B5EF4-FFF2-40B4-BE49-F238E27FC236}">
                    <a16:creationId xmlns:a16="http://schemas.microsoft.com/office/drawing/2014/main" id="{83189982-E138-C3C5-4F01-C61DD02846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6481" y="5252888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𝒅</m:t>
                      </m:r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𝟓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27" name="직사각형 1326">
                <a:extLst>
                  <a:ext uri="{FF2B5EF4-FFF2-40B4-BE49-F238E27FC236}">
                    <a16:creationId xmlns:a16="http://schemas.microsoft.com/office/drawing/2014/main" id="{83189982-E138-C3C5-4F01-C61DD0284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6481" y="5252888"/>
                <a:ext cx="288302" cy="21602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9" name="직사각형 1328">
                <a:extLst>
                  <a:ext uri="{FF2B5EF4-FFF2-40B4-BE49-F238E27FC236}">
                    <a16:creationId xmlns:a16="http://schemas.microsoft.com/office/drawing/2014/main" id="{3EA6EDF1-F06F-2A8E-1E84-647B9B6CA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6938" y="5567428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𝟑𝟎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29" name="직사각형 1328">
                <a:extLst>
                  <a:ext uri="{FF2B5EF4-FFF2-40B4-BE49-F238E27FC236}">
                    <a16:creationId xmlns:a16="http://schemas.microsoft.com/office/drawing/2014/main" id="{3EA6EDF1-F06F-2A8E-1E84-647B9B6CA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6938" y="5567428"/>
                <a:ext cx="288302" cy="21602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1" name="직사각형 1330">
                <a:extLst>
                  <a:ext uri="{FF2B5EF4-FFF2-40B4-BE49-F238E27FC236}">
                    <a16:creationId xmlns:a16="http://schemas.microsoft.com/office/drawing/2014/main" id="{374956A3-1B75-98A1-F92A-EC830BE1DF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3118" y="5562176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𝟑𝟔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31" name="직사각형 1330">
                <a:extLst>
                  <a:ext uri="{FF2B5EF4-FFF2-40B4-BE49-F238E27FC236}">
                    <a16:creationId xmlns:a16="http://schemas.microsoft.com/office/drawing/2014/main" id="{374956A3-1B75-98A1-F92A-EC830BE1DF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3118" y="5562176"/>
                <a:ext cx="288302" cy="21602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3" name="직사각형 1332">
                <a:extLst>
                  <a:ext uri="{FF2B5EF4-FFF2-40B4-BE49-F238E27FC236}">
                    <a16:creationId xmlns:a16="http://schemas.microsoft.com/office/drawing/2014/main" id="{C4D0C713-EC85-2846-CC51-01E03D443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6323" y="5562176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𝒂</m:t>
                      </m:r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𝟓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33" name="직사각형 1332">
                <a:extLst>
                  <a:ext uri="{FF2B5EF4-FFF2-40B4-BE49-F238E27FC236}">
                    <a16:creationId xmlns:a16="http://schemas.microsoft.com/office/drawing/2014/main" id="{C4D0C713-EC85-2846-CC51-01E03D4434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56323" y="5562176"/>
                <a:ext cx="288302" cy="21602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5" name="직사각형 1334">
                <a:extLst>
                  <a:ext uri="{FF2B5EF4-FFF2-40B4-BE49-F238E27FC236}">
                    <a16:creationId xmlns:a16="http://schemas.microsoft.com/office/drawing/2014/main" id="{E8FE953C-48E7-F8F5-2BB7-A6EE628CD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3063" y="5556106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𝟑𝟖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35" name="직사각형 1334">
                <a:extLst>
                  <a:ext uri="{FF2B5EF4-FFF2-40B4-BE49-F238E27FC236}">
                    <a16:creationId xmlns:a16="http://schemas.microsoft.com/office/drawing/2014/main" id="{E8FE953C-48E7-F8F5-2BB7-A6EE628CDD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3063" y="5556106"/>
                <a:ext cx="288302" cy="21602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7" name="타원 1336">
            <a:extLst>
              <a:ext uri="{FF2B5EF4-FFF2-40B4-BE49-F238E27FC236}">
                <a16:creationId xmlns:a16="http://schemas.microsoft.com/office/drawing/2014/main" id="{1BA95393-FEEF-9A7D-B14E-53530DA8B8AE}"/>
              </a:ext>
            </a:extLst>
          </p:cNvPr>
          <p:cNvSpPr>
            <a:spLocks/>
          </p:cNvSpPr>
          <p:nvPr/>
        </p:nvSpPr>
        <p:spPr bwMode="auto">
          <a:xfrm flipV="1">
            <a:off x="5781420" y="5850663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1338" name="타원 1337">
            <a:extLst>
              <a:ext uri="{FF2B5EF4-FFF2-40B4-BE49-F238E27FC236}">
                <a16:creationId xmlns:a16="http://schemas.microsoft.com/office/drawing/2014/main" id="{1B79D9A4-F11B-DC66-2714-67BFAD56F34A}"/>
              </a:ext>
            </a:extLst>
          </p:cNvPr>
          <p:cNvSpPr>
            <a:spLocks/>
          </p:cNvSpPr>
          <p:nvPr/>
        </p:nvSpPr>
        <p:spPr bwMode="auto">
          <a:xfrm flipV="1">
            <a:off x="5781420" y="5972576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1339" name="타원 1338">
            <a:extLst>
              <a:ext uri="{FF2B5EF4-FFF2-40B4-BE49-F238E27FC236}">
                <a16:creationId xmlns:a16="http://schemas.microsoft.com/office/drawing/2014/main" id="{9085E39C-AF92-F40D-DEFD-6F49931A9BB4}"/>
              </a:ext>
            </a:extLst>
          </p:cNvPr>
          <p:cNvSpPr>
            <a:spLocks/>
          </p:cNvSpPr>
          <p:nvPr/>
        </p:nvSpPr>
        <p:spPr bwMode="auto">
          <a:xfrm flipV="1">
            <a:off x="5781420" y="6094489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0" name="직사각형 1339">
                <a:extLst>
                  <a:ext uri="{FF2B5EF4-FFF2-40B4-BE49-F238E27FC236}">
                    <a16:creationId xmlns:a16="http://schemas.microsoft.com/office/drawing/2014/main" id="{67E84F4D-158D-1A83-CBFD-AADCFEF6C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6936" y="6205816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𝟓𝟓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40" name="직사각형 1339">
                <a:extLst>
                  <a:ext uri="{FF2B5EF4-FFF2-40B4-BE49-F238E27FC236}">
                    <a16:creationId xmlns:a16="http://schemas.microsoft.com/office/drawing/2014/main" id="{67E84F4D-158D-1A83-CBFD-AADCFEF6C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6936" y="6205816"/>
                <a:ext cx="288302" cy="21602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2" name="직사각형 1341">
                <a:extLst>
                  <a:ext uri="{FF2B5EF4-FFF2-40B4-BE49-F238E27FC236}">
                    <a16:creationId xmlns:a16="http://schemas.microsoft.com/office/drawing/2014/main" id="{148F988C-E30A-ECD4-F6D6-495761239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3116" y="6200564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𝟐𝟏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42" name="직사각형 1341">
                <a:extLst>
                  <a:ext uri="{FF2B5EF4-FFF2-40B4-BE49-F238E27FC236}">
                    <a16:creationId xmlns:a16="http://schemas.microsoft.com/office/drawing/2014/main" id="{148F988C-E30A-ECD4-F6D6-495761239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3116" y="6200564"/>
                <a:ext cx="288302" cy="21602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4" name="직사각형 1343">
                <a:extLst>
                  <a:ext uri="{FF2B5EF4-FFF2-40B4-BE49-F238E27FC236}">
                    <a16:creationId xmlns:a16="http://schemas.microsoft.com/office/drawing/2014/main" id="{1D2E7643-692F-1371-B899-A212F9D118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6321" y="6200564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𝒄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44" name="직사각형 1343">
                <a:extLst>
                  <a:ext uri="{FF2B5EF4-FFF2-40B4-BE49-F238E27FC236}">
                    <a16:creationId xmlns:a16="http://schemas.microsoft.com/office/drawing/2014/main" id="{1D2E7643-692F-1371-B899-A212F9D118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56321" y="6200564"/>
                <a:ext cx="288302" cy="21602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6" name="직사각형 1345">
                <a:extLst>
                  <a:ext uri="{FF2B5EF4-FFF2-40B4-BE49-F238E27FC236}">
                    <a16:creationId xmlns:a16="http://schemas.microsoft.com/office/drawing/2014/main" id="{689B6DCD-19A2-3F2C-06A2-ACABCE35A0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3061" y="6194494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𝟕</m:t>
                      </m:r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𝒅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46" name="직사각형 1345">
                <a:extLst>
                  <a:ext uri="{FF2B5EF4-FFF2-40B4-BE49-F238E27FC236}">
                    <a16:creationId xmlns:a16="http://schemas.microsoft.com/office/drawing/2014/main" id="{689B6DCD-19A2-3F2C-06A2-ACABCE35A0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3061" y="6194494"/>
                <a:ext cx="288302" cy="21602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8" name="직사각형 1347">
            <a:extLst>
              <a:ext uri="{FF2B5EF4-FFF2-40B4-BE49-F238E27FC236}">
                <a16:creationId xmlns:a16="http://schemas.microsoft.com/office/drawing/2014/main" id="{C14EAD9B-B34F-4651-F5EE-DA5866C899F1}"/>
              </a:ext>
            </a:extLst>
          </p:cNvPr>
          <p:cNvSpPr>
            <a:spLocks/>
          </p:cNvSpPr>
          <p:nvPr/>
        </p:nvSpPr>
        <p:spPr bwMode="auto">
          <a:xfrm flipH="1">
            <a:off x="7284129" y="3669888"/>
            <a:ext cx="47677" cy="2789302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endParaRPr lang="en-US" altLang="ko-KR" sz="105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49" name="직선 연결선 1348">
            <a:extLst>
              <a:ext uri="{FF2B5EF4-FFF2-40B4-BE49-F238E27FC236}">
                <a16:creationId xmlns:a16="http://schemas.microsoft.com/office/drawing/2014/main" id="{209CA2A2-3A7E-0BC4-CFC5-99669E83758B}"/>
              </a:ext>
            </a:extLst>
          </p:cNvPr>
          <p:cNvCxnSpPr>
            <a:cxnSpLocks/>
          </p:cNvCxnSpPr>
          <p:nvPr/>
        </p:nvCxnSpPr>
        <p:spPr>
          <a:xfrm flipH="1">
            <a:off x="6658219" y="4394014"/>
            <a:ext cx="625910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51" name="직선 연결선 1350">
            <a:extLst>
              <a:ext uri="{FF2B5EF4-FFF2-40B4-BE49-F238E27FC236}">
                <a16:creationId xmlns:a16="http://schemas.microsoft.com/office/drawing/2014/main" id="{E6B14C3B-FFF0-8EDD-A8C2-B21282F9CAB4}"/>
              </a:ext>
            </a:extLst>
          </p:cNvPr>
          <p:cNvCxnSpPr>
            <a:cxnSpLocks/>
          </p:cNvCxnSpPr>
          <p:nvPr/>
        </p:nvCxnSpPr>
        <p:spPr>
          <a:xfrm flipH="1">
            <a:off x="6653824" y="5481431"/>
            <a:ext cx="630305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62" name="TextBox 1361">
            <a:extLst>
              <a:ext uri="{FF2B5EF4-FFF2-40B4-BE49-F238E27FC236}">
                <a16:creationId xmlns:a16="http://schemas.microsoft.com/office/drawing/2014/main" id="{ED253055-B4E3-ADCD-B64E-54C1B0608E63}"/>
              </a:ext>
            </a:extLst>
          </p:cNvPr>
          <p:cNvSpPr txBox="1"/>
          <p:nvPr/>
        </p:nvSpPr>
        <p:spPr>
          <a:xfrm>
            <a:off x="7500938" y="3571542"/>
            <a:ext cx="764444" cy="25177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r"/>
            <a:r>
              <a:rPr lang="en-US" altLang="ko-KR" sz="1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o_Data(8-bit)</a:t>
            </a:r>
          </a:p>
        </p:txBody>
      </p:sp>
      <p:sp>
        <p:nvSpPr>
          <p:cNvPr id="1366" name="오른쪽 중괄호 1365">
            <a:extLst>
              <a:ext uri="{FF2B5EF4-FFF2-40B4-BE49-F238E27FC236}">
                <a16:creationId xmlns:a16="http://schemas.microsoft.com/office/drawing/2014/main" id="{3EB9FC1D-BD92-B79A-1422-8F648FA9DD63}"/>
              </a:ext>
            </a:extLst>
          </p:cNvPr>
          <p:cNvSpPr/>
          <p:nvPr/>
        </p:nvSpPr>
        <p:spPr>
          <a:xfrm rot="10800000" flipV="1">
            <a:off x="2368009" y="3903134"/>
            <a:ext cx="48821" cy="2474055"/>
          </a:xfrm>
          <a:prstGeom prst="rightBrac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9" name="TextBox 1368">
            <a:extLst>
              <a:ext uri="{FF2B5EF4-FFF2-40B4-BE49-F238E27FC236}">
                <a16:creationId xmlns:a16="http://schemas.microsoft.com/office/drawing/2014/main" id="{191A9463-E3D7-2973-39BC-ED4F666803A2}"/>
              </a:ext>
            </a:extLst>
          </p:cNvPr>
          <p:cNvSpPr txBox="1"/>
          <p:nvPr/>
        </p:nvSpPr>
        <p:spPr>
          <a:xfrm>
            <a:off x="686379" y="497015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i_Data</a:t>
            </a:r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(128-bit)</a:t>
            </a:r>
            <a:endParaRPr lang="ko-KR" altLang="en-US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370" name="직선 화살표 연결선 79">
            <a:extLst>
              <a:ext uri="{FF2B5EF4-FFF2-40B4-BE49-F238E27FC236}">
                <a16:creationId xmlns:a16="http://schemas.microsoft.com/office/drawing/2014/main" id="{E4FB2BDA-164C-C39C-8E63-C918C502E1F6}"/>
              </a:ext>
            </a:extLst>
          </p:cNvPr>
          <p:cNvCxnSpPr>
            <a:cxnSpLocks/>
          </p:cNvCxnSpPr>
          <p:nvPr/>
        </p:nvCxnSpPr>
        <p:spPr bwMode="auto">
          <a:xfrm>
            <a:off x="7331806" y="3860365"/>
            <a:ext cx="93357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74" name="TextBox 1373">
            <a:extLst>
              <a:ext uri="{FF2B5EF4-FFF2-40B4-BE49-F238E27FC236}">
                <a16:creationId xmlns:a16="http://schemas.microsoft.com/office/drawing/2014/main" id="{392C7482-A286-04EE-11C3-C553627BB788}"/>
              </a:ext>
            </a:extLst>
          </p:cNvPr>
          <p:cNvSpPr txBox="1"/>
          <p:nvPr/>
        </p:nvSpPr>
        <p:spPr>
          <a:xfrm>
            <a:off x="7503729" y="3952087"/>
            <a:ext cx="764444" cy="25177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r"/>
            <a:r>
              <a:rPr lang="en-US" altLang="ko-KR" sz="1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o_Data(8-bit)</a:t>
            </a:r>
          </a:p>
        </p:txBody>
      </p:sp>
      <p:cxnSp>
        <p:nvCxnSpPr>
          <p:cNvPr id="1375" name="직선 화살표 연결선 79">
            <a:extLst>
              <a:ext uri="{FF2B5EF4-FFF2-40B4-BE49-F238E27FC236}">
                <a16:creationId xmlns:a16="http://schemas.microsoft.com/office/drawing/2014/main" id="{9D58FBC0-8E6B-B911-B83A-A638A7717140}"/>
              </a:ext>
            </a:extLst>
          </p:cNvPr>
          <p:cNvCxnSpPr>
            <a:cxnSpLocks/>
          </p:cNvCxnSpPr>
          <p:nvPr/>
        </p:nvCxnSpPr>
        <p:spPr bwMode="auto">
          <a:xfrm>
            <a:off x="7334597" y="4240910"/>
            <a:ext cx="93357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76" name="TextBox 1375">
            <a:extLst>
              <a:ext uri="{FF2B5EF4-FFF2-40B4-BE49-F238E27FC236}">
                <a16:creationId xmlns:a16="http://schemas.microsoft.com/office/drawing/2014/main" id="{9655F9DC-866B-E0ED-3E82-75FC9F907FDA}"/>
              </a:ext>
            </a:extLst>
          </p:cNvPr>
          <p:cNvSpPr txBox="1"/>
          <p:nvPr/>
        </p:nvSpPr>
        <p:spPr>
          <a:xfrm>
            <a:off x="7497240" y="4298500"/>
            <a:ext cx="764444" cy="25177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r"/>
            <a:r>
              <a:rPr lang="en-US" altLang="ko-KR" sz="1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o_Data(8-bit)</a:t>
            </a:r>
          </a:p>
        </p:txBody>
      </p:sp>
      <p:cxnSp>
        <p:nvCxnSpPr>
          <p:cNvPr id="1377" name="직선 화살표 연결선 79">
            <a:extLst>
              <a:ext uri="{FF2B5EF4-FFF2-40B4-BE49-F238E27FC236}">
                <a16:creationId xmlns:a16="http://schemas.microsoft.com/office/drawing/2014/main" id="{B4D3B823-45EB-F4AA-87DA-552617CCE3EB}"/>
              </a:ext>
            </a:extLst>
          </p:cNvPr>
          <p:cNvCxnSpPr>
            <a:cxnSpLocks/>
          </p:cNvCxnSpPr>
          <p:nvPr/>
        </p:nvCxnSpPr>
        <p:spPr bwMode="auto">
          <a:xfrm>
            <a:off x="7328108" y="4587323"/>
            <a:ext cx="93357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81" name="타원 1380">
            <a:extLst>
              <a:ext uri="{FF2B5EF4-FFF2-40B4-BE49-F238E27FC236}">
                <a16:creationId xmlns:a16="http://schemas.microsoft.com/office/drawing/2014/main" id="{0C3178CE-2F12-1B32-7719-29729E6B955E}"/>
              </a:ext>
            </a:extLst>
          </p:cNvPr>
          <p:cNvSpPr>
            <a:spLocks/>
          </p:cNvSpPr>
          <p:nvPr/>
        </p:nvSpPr>
        <p:spPr bwMode="auto">
          <a:xfrm flipV="1">
            <a:off x="7745751" y="4722928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1382" name="타원 1381">
            <a:extLst>
              <a:ext uri="{FF2B5EF4-FFF2-40B4-BE49-F238E27FC236}">
                <a16:creationId xmlns:a16="http://schemas.microsoft.com/office/drawing/2014/main" id="{0ED549BA-F497-F0FB-612B-2F9C87EEE4CA}"/>
              </a:ext>
            </a:extLst>
          </p:cNvPr>
          <p:cNvSpPr>
            <a:spLocks/>
          </p:cNvSpPr>
          <p:nvPr/>
        </p:nvSpPr>
        <p:spPr bwMode="auto">
          <a:xfrm flipV="1">
            <a:off x="7745751" y="4844841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1383" name="타원 1382">
            <a:extLst>
              <a:ext uri="{FF2B5EF4-FFF2-40B4-BE49-F238E27FC236}">
                <a16:creationId xmlns:a16="http://schemas.microsoft.com/office/drawing/2014/main" id="{0196F0EF-6E72-1B17-1A68-45FB5CC83B38}"/>
              </a:ext>
            </a:extLst>
          </p:cNvPr>
          <p:cNvSpPr>
            <a:spLocks/>
          </p:cNvSpPr>
          <p:nvPr/>
        </p:nvSpPr>
        <p:spPr bwMode="auto">
          <a:xfrm flipV="1">
            <a:off x="7745751" y="4966754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1385" name="TextBox 1384">
            <a:extLst>
              <a:ext uri="{FF2B5EF4-FFF2-40B4-BE49-F238E27FC236}">
                <a16:creationId xmlns:a16="http://schemas.microsoft.com/office/drawing/2014/main" id="{48DEB8D0-EFA3-8A51-0F8E-3D79A8E1AB52}"/>
              </a:ext>
            </a:extLst>
          </p:cNvPr>
          <p:cNvSpPr txBox="1"/>
          <p:nvPr/>
        </p:nvSpPr>
        <p:spPr>
          <a:xfrm>
            <a:off x="7517049" y="5666059"/>
            <a:ext cx="764444" cy="25177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r"/>
            <a:r>
              <a:rPr lang="en-US" altLang="ko-KR" sz="1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o_Data(8-bit)</a:t>
            </a:r>
          </a:p>
        </p:txBody>
      </p:sp>
      <p:cxnSp>
        <p:nvCxnSpPr>
          <p:cNvPr id="1386" name="직선 화살표 연결선 79">
            <a:extLst>
              <a:ext uri="{FF2B5EF4-FFF2-40B4-BE49-F238E27FC236}">
                <a16:creationId xmlns:a16="http://schemas.microsoft.com/office/drawing/2014/main" id="{1C6EEA09-5D15-4336-B629-40B79CBEEB0B}"/>
              </a:ext>
            </a:extLst>
          </p:cNvPr>
          <p:cNvCxnSpPr>
            <a:cxnSpLocks/>
          </p:cNvCxnSpPr>
          <p:nvPr/>
        </p:nvCxnSpPr>
        <p:spPr bwMode="auto">
          <a:xfrm>
            <a:off x="7347917" y="5954882"/>
            <a:ext cx="93357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87" name="TextBox 1386">
            <a:extLst>
              <a:ext uri="{FF2B5EF4-FFF2-40B4-BE49-F238E27FC236}">
                <a16:creationId xmlns:a16="http://schemas.microsoft.com/office/drawing/2014/main" id="{237C1B22-E4E1-41BE-D700-FC6C10BC2AE4}"/>
              </a:ext>
            </a:extLst>
          </p:cNvPr>
          <p:cNvSpPr txBox="1"/>
          <p:nvPr/>
        </p:nvSpPr>
        <p:spPr>
          <a:xfrm>
            <a:off x="7510560" y="6012472"/>
            <a:ext cx="764444" cy="25177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r"/>
            <a:r>
              <a:rPr lang="en-US" altLang="ko-KR" sz="1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o_Data(8-bit)</a:t>
            </a:r>
          </a:p>
        </p:txBody>
      </p:sp>
      <p:cxnSp>
        <p:nvCxnSpPr>
          <p:cNvPr id="1388" name="직선 화살표 연결선 79">
            <a:extLst>
              <a:ext uri="{FF2B5EF4-FFF2-40B4-BE49-F238E27FC236}">
                <a16:creationId xmlns:a16="http://schemas.microsoft.com/office/drawing/2014/main" id="{24D4CB66-5C8E-A3EA-6BC0-892C9DDA0B17}"/>
              </a:ext>
            </a:extLst>
          </p:cNvPr>
          <p:cNvCxnSpPr>
            <a:cxnSpLocks/>
          </p:cNvCxnSpPr>
          <p:nvPr/>
        </p:nvCxnSpPr>
        <p:spPr bwMode="auto">
          <a:xfrm>
            <a:off x="7341428" y="6301295"/>
            <a:ext cx="93357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89" name="TextBox 1388">
            <a:extLst>
              <a:ext uri="{FF2B5EF4-FFF2-40B4-BE49-F238E27FC236}">
                <a16:creationId xmlns:a16="http://schemas.microsoft.com/office/drawing/2014/main" id="{9BBEF9E8-BA5A-999B-7690-8C5EB7CA1302}"/>
              </a:ext>
            </a:extLst>
          </p:cNvPr>
          <p:cNvSpPr txBox="1"/>
          <p:nvPr/>
        </p:nvSpPr>
        <p:spPr>
          <a:xfrm>
            <a:off x="7510560" y="5020987"/>
            <a:ext cx="764444" cy="25177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r"/>
            <a:r>
              <a:rPr lang="en-US" altLang="ko-KR" sz="1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o_Data(8-bit)</a:t>
            </a:r>
          </a:p>
        </p:txBody>
      </p:sp>
      <p:cxnSp>
        <p:nvCxnSpPr>
          <p:cNvPr id="1390" name="직선 화살표 연결선 79">
            <a:extLst>
              <a:ext uri="{FF2B5EF4-FFF2-40B4-BE49-F238E27FC236}">
                <a16:creationId xmlns:a16="http://schemas.microsoft.com/office/drawing/2014/main" id="{D47C52D7-DBF0-40B4-E8F2-0E9794E416B5}"/>
              </a:ext>
            </a:extLst>
          </p:cNvPr>
          <p:cNvCxnSpPr>
            <a:cxnSpLocks/>
          </p:cNvCxnSpPr>
          <p:nvPr/>
        </p:nvCxnSpPr>
        <p:spPr bwMode="auto">
          <a:xfrm>
            <a:off x="7341428" y="5309810"/>
            <a:ext cx="93357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91" name="TextBox 1390">
            <a:extLst>
              <a:ext uri="{FF2B5EF4-FFF2-40B4-BE49-F238E27FC236}">
                <a16:creationId xmlns:a16="http://schemas.microsoft.com/office/drawing/2014/main" id="{04235179-F229-C570-F733-D16C5D68E609}"/>
              </a:ext>
            </a:extLst>
          </p:cNvPr>
          <p:cNvSpPr txBox="1"/>
          <p:nvPr/>
        </p:nvSpPr>
        <p:spPr>
          <a:xfrm>
            <a:off x="7504071" y="5367400"/>
            <a:ext cx="764444" cy="25177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r"/>
            <a:r>
              <a:rPr lang="en-US" altLang="ko-KR" sz="1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o_Data(8-bit)</a:t>
            </a:r>
          </a:p>
        </p:txBody>
      </p:sp>
      <p:cxnSp>
        <p:nvCxnSpPr>
          <p:cNvPr id="1392" name="직선 화살표 연결선 79">
            <a:extLst>
              <a:ext uri="{FF2B5EF4-FFF2-40B4-BE49-F238E27FC236}">
                <a16:creationId xmlns:a16="http://schemas.microsoft.com/office/drawing/2014/main" id="{26223D50-3169-B817-0180-D75131FD5730}"/>
              </a:ext>
            </a:extLst>
          </p:cNvPr>
          <p:cNvCxnSpPr>
            <a:cxnSpLocks/>
          </p:cNvCxnSpPr>
          <p:nvPr/>
        </p:nvCxnSpPr>
        <p:spPr bwMode="auto">
          <a:xfrm>
            <a:off x="7334939" y="5656223"/>
            <a:ext cx="93357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93" name="오른쪽 중괄호 1392">
            <a:extLst>
              <a:ext uri="{FF2B5EF4-FFF2-40B4-BE49-F238E27FC236}">
                <a16:creationId xmlns:a16="http://schemas.microsoft.com/office/drawing/2014/main" id="{26D01E1A-82E8-5C4D-ADEC-9770FEC46A30}"/>
              </a:ext>
            </a:extLst>
          </p:cNvPr>
          <p:cNvSpPr/>
          <p:nvPr/>
        </p:nvSpPr>
        <p:spPr>
          <a:xfrm flipV="1">
            <a:off x="8409196" y="3789622"/>
            <a:ext cx="45719" cy="2518954"/>
          </a:xfrm>
          <a:prstGeom prst="rightBrac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4" name="TextBox 1393">
            <a:extLst>
              <a:ext uri="{FF2B5EF4-FFF2-40B4-BE49-F238E27FC236}">
                <a16:creationId xmlns:a16="http://schemas.microsoft.com/office/drawing/2014/main" id="{21482D61-89AC-850E-27AB-EB2DF49BAE81}"/>
              </a:ext>
            </a:extLst>
          </p:cNvPr>
          <p:cNvSpPr txBox="1"/>
          <p:nvPr/>
        </p:nvSpPr>
        <p:spPr>
          <a:xfrm>
            <a:off x="8504950" y="4828092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o_Data(128-bit)</a:t>
            </a:r>
            <a:endParaRPr lang="ko-KR" altLang="en-US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395" name="직사각형 33">
            <a:extLst>
              <a:ext uri="{FF2B5EF4-FFF2-40B4-BE49-F238E27FC236}">
                <a16:creationId xmlns:a16="http://schemas.microsoft.com/office/drawing/2014/main" id="{97B8384D-D00F-18E9-F8F3-97F6B197B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982" y="3761136"/>
            <a:ext cx="314677" cy="27081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ko-KR" sz="10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endParaRPr lang="ko-KR" altLang="en-US" sz="105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94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직사각형 1318">
            <a:extLst>
              <a:ext uri="{FF2B5EF4-FFF2-40B4-BE49-F238E27FC236}">
                <a16:creationId xmlns:a16="http://schemas.microsoft.com/office/drawing/2014/main" id="{FC2C9DA7-AE10-1979-E43C-6AFA276142DC}"/>
              </a:ext>
            </a:extLst>
          </p:cNvPr>
          <p:cNvSpPr>
            <a:spLocks/>
          </p:cNvSpPr>
          <p:nvPr/>
        </p:nvSpPr>
        <p:spPr>
          <a:xfrm>
            <a:off x="1392206" y="1840491"/>
            <a:ext cx="3538759" cy="374104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Shift Row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8" name="직사각형 1127">
                <a:extLst>
                  <a:ext uri="{FF2B5EF4-FFF2-40B4-BE49-F238E27FC236}">
                    <a16:creationId xmlns:a16="http://schemas.microsoft.com/office/drawing/2014/main" id="{4C1058C8-0FBE-036D-5CFD-1E509CC72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1126" y="2119045"/>
                <a:ext cx="594673" cy="62458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𝟎𝟎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8" name="직사각형 1127">
                <a:extLst>
                  <a:ext uri="{FF2B5EF4-FFF2-40B4-BE49-F238E27FC236}">
                    <a16:creationId xmlns:a16="http://schemas.microsoft.com/office/drawing/2014/main" id="{4C1058C8-0FBE-036D-5CFD-1E509CC7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1126" y="2119045"/>
                <a:ext cx="594673" cy="6245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0" name="직사각형 1129">
                <a:extLst>
                  <a:ext uri="{FF2B5EF4-FFF2-40B4-BE49-F238E27FC236}">
                    <a16:creationId xmlns:a16="http://schemas.microsoft.com/office/drawing/2014/main" id="{E7A4BC5A-DB56-5011-239E-3D7EA71E8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891" y="2130599"/>
                <a:ext cx="594673" cy="62458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𝟎𝟏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30" name="직사각형 1129">
                <a:extLst>
                  <a:ext uri="{FF2B5EF4-FFF2-40B4-BE49-F238E27FC236}">
                    <a16:creationId xmlns:a16="http://schemas.microsoft.com/office/drawing/2014/main" id="{E7A4BC5A-DB56-5011-239E-3D7EA71E8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6891" y="2130599"/>
                <a:ext cx="594673" cy="6245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2" name="직사각형 1131">
                <a:extLst>
                  <a:ext uri="{FF2B5EF4-FFF2-40B4-BE49-F238E27FC236}">
                    <a16:creationId xmlns:a16="http://schemas.microsoft.com/office/drawing/2014/main" id="{F0DD45B8-FAAD-1E93-A05E-FC0E9B750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3316" y="2130599"/>
                <a:ext cx="594673" cy="62458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𝟎𝟐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32" name="직사각형 1131">
                <a:extLst>
                  <a:ext uri="{FF2B5EF4-FFF2-40B4-BE49-F238E27FC236}">
                    <a16:creationId xmlns:a16="http://schemas.microsoft.com/office/drawing/2014/main" id="{F0DD45B8-FAAD-1E93-A05E-FC0E9B750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3316" y="2130599"/>
                <a:ext cx="594673" cy="6245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4" name="직사각형 1133">
                <a:extLst>
                  <a:ext uri="{FF2B5EF4-FFF2-40B4-BE49-F238E27FC236}">
                    <a16:creationId xmlns:a16="http://schemas.microsoft.com/office/drawing/2014/main" id="{2004072B-9B02-7699-629D-4CAA4040D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6249" y="2130599"/>
                <a:ext cx="594673" cy="62458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𝟎𝟑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34" name="직사각형 1133">
                <a:extLst>
                  <a:ext uri="{FF2B5EF4-FFF2-40B4-BE49-F238E27FC236}">
                    <a16:creationId xmlns:a16="http://schemas.microsoft.com/office/drawing/2014/main" id="{2004072B-9B02-7699-629D-4CAA4040D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6249" y="2130599"/>
                <a:ext cx="594673" cy="6245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6" name="직사각형 1135">
                <a:extLst>
                  <a:ext uri="{FF2B5EF4-FFF2-40B4-BE49-F238E27FC236}">
                    <a16:creationId xmlns:a16="http://schemas.microsoft.com/office/drawing/2014/main" id="{6BB84360-8631-21C7-E1B1-5F60C00AD2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1127" y="2941898"/>
                <a:ext cx="594673" cy="6245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𝟒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36" name="직사각형 1135">
                <a:extLst>
                  <a:ext uri="{FF2B5EF4-FFF2-40B4-BE49-F238E27FC236}">
                    <a16:creationId xmlns:a16="http://schemas.microsoft.com/office/drawing/2014/main" id="{6BB84360-8631-21C7-E1B1-5F60C00AD2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1127" y="2941898"/>
                <a:ext cx="594673" cy="6245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3" name="직사각형 1272">
                <a:extLst>
                  <a:ext uri="{FF2B5EF4-FFF2-40B4-BE49-F238E27FC236}">
                    <a16:creationId xmlns:a16="http://schemas.microsoft.com/office/drawing/2014/main" id="{0293CFCE-D7C7-B428-E491-D5EA3622A4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5009" y="2955374"/>
                <a:ext cx="594673" cy="62458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𝟎𝟓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73" name="직사각형 1272">
                <a:extLst>
                  <a:ext uri="{FF2B5EF4-FFF2-40B4-BE49-F238E27FC236}">
                    <a16:creationId xmlns:a16="http://schemas.microsoft.com/office/drawing/2014/main" id="{0293CFCE-D7C7-B428-E491-D5EA3622A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5009" y="2955374"/>
                <a:ext cx="594673" cy="6245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5" name="직사각형 1274">
                <a:extLst>
                  <a:ext uri="{FF2B5EF4-FFF2-40B4-BE49-F238E27FC236}">
                    <a16:creationId xmlns:a16="http://schemas.microsoft.com/office/drawing/2014/main" id="{49BF8A34-51A0-D1D7-22A9-0CC5EF82A1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4859" y="2955374"/>
                <a:ext cx="594673" cy="62458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𝟎𝟔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75" name="직사각형 1274">
                <a:extLst>
                  <a:ext uri="{FF2B5EF4-FFF2-40B4-BE49-F238E27FC236}">
                    <a16:creationId xmlns:a16="http://schemas.microsoft.com/office/drawing/2014/main" id="{49BF8A34-51A0-D1D7-22A9-0CC5EF82A1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4859" y="2955374"/>
                <a:ext cx="594673" cy="6245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7" name="직사각형 1276">
                <a:extLst>
                  <a:ext uri="{FF2B5EF4-FFF2-40B4-BE49-F238E27FC236}">
                    <a16:creationId xmlns:a16="http://schemas.microsoft.com/office/drawing/2014/main" id="{BEDFD30B-8CF5-43C6-3BA8-F8B70B7D84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7045" y="2955374"/>
                <a:ext cx="594673" cy="62458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𝟎𝟕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77" name="직사각형 1276">
                <a:extLst>
                  <a:ext uri="{FF2B5EF4-FFF2-40B4-BE49-F238E27FC236}">
                    <a16:creationId xmlns:a16="http://schemas.microsoft.com/office/drawing/2014/main" id="{BEDFD30B-8CF5-43C6-3BA8-F8B70B7D84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7045" y="2955374"/>
                <a:ext cx="594673" cy="6245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4" name="직사각형 1283">
                <a:extLst>
                  <a:ext uri="{FF2B5EF4-FFF2-40B4-BE49-F238E27FC236}">
                    <a16:creationId xmlns:a16="http://schemas.microsoft.com/office/drawing/2014/main" id="{381C1EFD-EF72-CDF2-E1AB-8CC236DD2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597" y="4587604"/>
                <a:ext cx="594673" cy="6245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𝒄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84" name="직사각형 1283">
                <a:extLst>
                  <a:ext uri="{FF2B5EF4-FFF2-40B4-BE49-F238E27FC236}">
                    <a16:creationId xmlns:a16="http://schemas.microsoft.com/office/drawing/2014/main" id="{381C1EFD-EF72-CDF2-E1AB-8CC236DD2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4597" y="4587604"/>
                <a:ext cx="594673" cy="6245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6" name="직사각형 1285">
                <a:extLst>
                  <a:ext uri="{FF2B5EF4-FFF2-40B4-BE49-F238E27FC236}">
                    <a16:creationId xmlns:a16="http://schemas.microsoft.com/office/drawing/2014/main" id="{20ADDE81-ED93-E514-7DB0-C474B41288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9889" y="4587604"/>
                <a:ext cx="594673" cy="6245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𝒅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86" name="직사각형 1285">
                <a:extLst>
                  <a:ext uri="{FF2B5EF4-FFF2-40B4-BE49-F238E27FC236}">
                    <a16:creationId xmlns:a16="http://schemas.microsoft.com/office/drawing/2014/main" id="{20ADDE81-ED93-E514-7DB0-C474B4128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9889" y="4587604"/>
                <a:ext cx="594673" cy="62458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8" name="직사각형 1287">
                <a:extLst>
                  <a:ext uri="{FF2B5EF4-FFF2-40B4-BE49-F238E27FC236}">
                    <a16:creationId xmlns:a16="http://schemas.microsoft.com/office/drawing/2014/main" id="{4044F424-353C-AB57-A438-C3AC88E18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8467" y="4605515"/>
                <a:ext cx="594673" cy="6245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𝒆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88" name="직사각형 1287">
                <a:extLst>
                  <a:ext uri="{FF2B5EF4-FFF2-40B4-BE49-F238E27FC236}">
                    <a16:creationId xmlns:a16="http://schemas.microsoft.com/office/drawing/2014/main" id="{4044F424-353C-AB57-A438-C3AC88E18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8467" y="4605515"/>
                <a:ext cx="594673" cy="62458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0" name="직사각형 1289">
                <a:extLst>
                  <a:ext uri="{FF2B5EF4-FFF2-40B4-BE49-F238E27FC236}">
                    <a16:creationId xmlns:a16="http://schemas.microsoft.com/office/drawing/2014/main" id="{9AD9239C-D3C2-8320-399D-535152CA3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7045" y="4602459"/>
                <a:ext cx="594673" cy="62458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90" name="직사각형 1289">
                <a:extLst>
                  <a:ext uri="{FF2B5EF4-FFF2-40B4-BE49-F238E27FC236}">
                    <a16:creationId xmlns:a16="http://schemas.microsoft.com/office/drawing/2014/main" id="{9AD9239C-D3C2-8320-399D-535152CA3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7045" y="4602459"/>
                <a:ext cx="594673" cy="62458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F2EF76E0-142D-61D8-3445-F897BB0361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597" y="3764751"/>
                <a:ext cx="594673" cy="6245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𝟎𝟖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F2EF76E0-142D-61D8-3445-F897BB0361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4597" y="3764751"/>
                <a:ext cx="594673" cy="62458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D1378F9-7D4F-19A0-A18A-740A05FA6C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9888" y="3770528"/>
                <a:ext cx="594673" cy="6245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𝟎𝟗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D1378F9-7D4F-19A0-A18A-740A05FA6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9888" y="3770528"/>
                <a:ext cx="594673" cy="62458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397C542-55E9-3CFA-0158-B543DEA02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8467" y="3764751"/>
                <a:ext cx="594673" cy="62458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𝒂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397C542-55E9-3CFA-0158-B543DEA02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8467" y="3764751"/>
                <a:ext cx="594673" cy="62458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A2360A2-F533-9B57-94A0-14F30CA7D3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7045" y="3764751"/>
                <a:ext cx="594673" cy="62458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A2360A2-F533-9B57-94A0-14F30CA7D3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7045" y="3764751"/>
                <a:ext cx="594673" cy="62458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79">
            <a:extLst>
              <a:ext uri="{FF2B5EF4-FFF2-40B4-BE49-F238E27FC236}">
                <a16:creationId xmlns:a16="http://schemas.microsoft.com/office/drawing/2014/main" id="{6AF7378B-80CE-A93B-609F-3E4BAA283823}"/>
              </a:ext>
            </a:extLst>
          </p:cNvPr>
          <p:cNvCxnSpPr>
            <a:cxnSpLocks/>
            <a:stCxn id="1319" idx="3"/>
          </p:cNvCxnSpPr>
          <p:nvPr/>
        </p:nvCxnSpPr>
        <p:spPr bwMode="auto">
          <a:xfrm>
            <a:off x="4930965" y="3711015"/>
            <a:ext cx="164681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0FE3099-125C-6698-4E56-722829AE0C71}"/>
              </a:ext>
            </a:extLst>
          </p:cNvPr>
          <p:cNvSpPr>
            <a:spLocks/>
          </p:cNvSpPr>
          <p:nvPr/>
        </p:nvSpPr>
        <p:spPr>
          <a:xfrm>
            <a:off x="6610817" y="1840491"/>
            <a:ext cx="3538759" cy="374104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73AC1B6-4CC0-DDF7-D216-909757612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9737" y="2119045"/>
                <a:ext cx="594673" cy="62458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𝟎𝟎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73AC1B6-4CC0-DDF7-D216-909757612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9737" y="2119045"/>
                <a:ext cx="594673" cy="6245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82304FC-89BC-080F-061C-68AD2D784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5502" y="2130599"/>
                <a:ext cx="594673" cy="62458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𝟎𝟏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82304FC-89BC-080F-061C-68AD2D7847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85502" y="2130599"/>
                <a:ext cx="594673" cy="6245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97349AC-5B2D-2416-3471-77C016DF6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1927" y="2130599"/>
                <a:ext cx="594673" cy="62458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𝟎𝟐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97349AC-5B2D-2416-3471-77C016DF64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31927" y="2130599"/>
                <a:ext cx="594673" cy="6245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D5F4C64C-A7B4-55BD-792A-81ABA40F5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4860" y="2130599"/>
                <a:ext cx="594673" cy="62458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𝟎𝟑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D5F4C64C-A7B4-55BD-792A-81ABA40F5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54860" y="2130599"/>
                <a:ext cx="594673" cy="6245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B25D3F0-BBD0-3F17-793C-9513F57BC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9738" y="2941898"/>
                <a:ext cx="594673" cy="62458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𝟎𝟓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B25D3F0-BBD0-3F17-793C-9513F57BC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9738" y="2941898"/>
                <a:ext cx="594673" cy="62458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928A4EFF-9069-C612-7E45-6C537C651B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3620" y="2955374"/>
                <a:ext cx="594673" cy="62458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𝟎𝟔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928A4EFF-9069-C612-7E45-6C537C651B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83620" y="2955374"/>
                <a:ext cx="594673" cy="6245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A2BF52C7-AAB5-2001-B3F0-D61069B58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3470" y="2955374"/>
                <a:ext cx="594673" cy="62458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𝟎𝟕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A2BF52C7-AAB5-2001-B3F0-D61069B585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13470" y="2955374"/>
                <a:ext cx="594673" cy="6245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6AD7890-3A39-209C-761D-4EE9B1CD1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5656" y="2955374"/>
                <a:ext cx="594673" cy="6245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𝟎𝟒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6AD7890-3A39-209C-761D-4EE9B1CD10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55656" y="2955374"/>
                <a:ext cx="594673" cy="62458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D92025EC-6974-6FE6-BCF9-E7E0530B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3208" y="4587604"/>
                <a:ext cx="594673" cy="62458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D92025EC-6974-6FE6-BCF9-E7E0530BB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3208" y="4587604"/>
                <a:ext cx="594673" cy="62458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DBA5B9CF-1CF1-E193-223C-C0EBD8624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8500" y="4587604"/>
                <a:ext cx="594673" cy="6245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𝒄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DBA5B9CF-1CF1-E193-223C-C0EBD86245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78500" y="4587604"/>
                <a:ext cx="594673" cy="6245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1AFA1E78-EBAA-234D-C515-5EEA3454D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7078" y="4605515"/>
                <a:ext cx="594673" cy="6245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𝒅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1AFA1E78-EBAA-234D-C515-5EEA3454D0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17078" y="4605515"/>
                <a:ext cx="594673" cy="62458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FECF1713-684A-436D-0D34-5DDABF394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5656" y="4602459"/>
                <a:ext cx="594673" cy="6245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𝒆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FECF1713-684A-436D-0D34-5DDABF394A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55656" y="4602459"/>
                <a:ext cx="594673" cy="62458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B12E58E-3DDE-60AF-EABD-4084DAB4B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3208" y="3764751"/>
                <a:ext cx="594673" cy="62458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𝒂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B12E58E-3DDE-60AF-EABD-4084DAB4BB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3208" y="3764751"/>
                <a:ext cx="594673" cy="62458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77291CF0-D923-B463-CAC4-CB9E2C488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8499" y="3770528"/>
                <a:ext cx="594673" cy="62458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77291CF0-D923-B463-CAC4-CB9E2C4881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78499" y="3770528"/>
                <a:ext cx="594673" cy="62458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4D173EF2-2A55-2A11-8528-FD5D843E6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7078" y="3764751"/>
                <a:ext cx="594673" cy="6245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𝟎𝟖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4D173EF2-2A55-2A11-8528-FD5D843E69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17078" y="3764751"/>
                <a:ext cx="594673" cy="62458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5E8D1F9-A9BD-455E-DD06-85815E401B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5656" y="3764751"/>
                <a:ext cx="594673" cy="6245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𝟎𝟗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5E8D1F9-A9BD-455E-DD06-85815E401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55656" y="3764751"/>
                <a:ext cx="594673" cy="62458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82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94A6D603-FF46-B91B-93AB-351F59EB39B2}"/>
              </a:ext>
            </a:extLst>
          </p:cNvPr>
          <p:cNvSpPr>
            <a:spLocks/>
          </p:cNvSpPr>
          <p:nvPr/>
        </p:nvSpPr>
        <p:spPr>
          <a:xfrm>
            <a:off x="469832" y="3247926"/>
            <a:ext cx="547718" cy="17101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Mix Column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7CCBD0-0628-8F9E-71D0-C75B23DBDCCC}"/>
              </a:ext>
            </a:extLst>
          </p:cNvPr>
          <p:cNvSpPr>
            <a:spLocks/>
          </p:cNvSpPr>
          <p:nvPr/>
        </p:nvSpPr>
        <p:spPr>
          <a:xfrm>
            <a:off x="751293" y="952507"/>
            <a:ext cx="1977192" cy="18883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14FBC60-6123-B5DE-CF5D-C923856F5A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784" y="1093115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𝟎𝟎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14FBC60-6123-B5DE-CF5D-C923856F5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4784" y="1093115"/>
                <a:ext cx="332258" cy="315275"/>
              </a:xfrm>
              <a:prstGeom prst="rect">
                <a:avLst/>
              </a:prstGeom>
              <a:blipFill>
                <a:blip r:embed="rId2"/>
                <a:stretch>
                  <a:fillRect l="-714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690FB3-1FFD-EAE7-1F2F-BB9B279AC9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1746" y="1098947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𝟎𝟏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690FB3-1FFD-EAE7-1F2F-BB9B279AC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1746" y="1098947"/>
                <a:ext cx="332258" cy="315275"/>
              </a:xfrm>
              <a:prstGeom prst="rect">
                <a:avLst/>
              </a:prstGeom>
              <a:blipFill>
                <a:blip r:embed="rId3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C560101-4714-1587-E62E-F51EB78DB1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4665" y="1098947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𝟎𝟐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C560101-4714-1587-E62E-F51EB78DB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4665" y="1098947"/>
                <a:ext cx="332258" cy="315275"/>
              </a:xfrm>
              <a:prstGeom prst="rect">
                <a:avLst/>
              </a:prstGeom>
              <a:blipFill>
                <a:blip r:embed="rId4"/>
                <a:stretch>
                  <a:fillRect l="-714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3339AD8-B482-61D1-B168-98423F6DA0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4458" y="1098947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𝟎𝟑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3339AD8-B482-61D1-B168-98423F6DA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4458" y="1098947"/>
                <a:ext cx="332258" cy="315275"/>
              </a:xfrm>
              <a:prstGeom prst="rect">
                <a:avLst/>
              </a:prstGeom>
              <a:blipFill>
                <a:blip r:embed="rId5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AA99492-5B00-5C85-8A67-4F8C991D0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784" y="1508473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𝟒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AA99492-5B00-5C85-8A67-4F8C991D0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4784" y="1508473"/>
                <a:ext cx="332258" cy="315275"/>
              </a:xfrm>
              <a:prstGeom prst="rect">
                <a:avLst/>
              </a:prstGeom>
              <a:blipFill>
                <a:blip r:embed="rId6"/>
                <a:stretch>
                  <a:fillRect l="-714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123A323-00D1-3D13-E061-C74240B8D3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695" y="1515275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𝟎𝟓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123A323-00D1-3D13-E061-C74240B8D3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0695" y="1515275"/>
                <a:ext cx="332258" cy="315275"/>
              </a:xfrm>
              <a:prstGeom prst="rect">
                <a:avLst/>
              </a:prstGeom>
              <a:blipFill>
                <a:blip r:embed="rId7"/>
                <a:stretch>
                  <a:fillRect l="-9091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C0FD69A-4C8D-7C5E-B4A8-D6FA6FE416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4352" y="1515275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𝟎𝟔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C0FD69A-4C8D-7C5E-B4A8-D6FA6FE416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4352" y="1515275"/>
                <a:ext cx="332258" cy="315275"/>
              </a:xfrm>
              <a:prstGeom prst="rect">
                <a:avLst/>
              </a:prstGeom>
              <a:blipFill>
                <a:blip r:embed="rId8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EC892EEB-F1AA-0BB0-0497-3B0CF4AE94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4902" y="1515275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𝟎𝟕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EC892EEB-F1AA-0BB0-0497-3B0CF4AE9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4902" y="1515275"/>
                <a:ext cx="332258" cy="315275"/>
              </a:xfrm>
              <a:prstGeom prst="rect">
                <a:avLst/>
              </a:prstGeom>
              <a:blipFill>
                <a:blip r:embed="rId9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DA4404D-11BB-5023-A5FD-9E26C70611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136" y="2339189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𝒄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DA4404D-11BB-5023-A5FD-9E26C7061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1136" y="2339189"/>
                <a:ext cx="332258" cy="315275"/>
              </a:xfrm>
              <a:prstGeom prst="rect">
                <a:avLst/>
              </a:prstGeom>
              <a:blipFill>
                <a:blip r:embed="rId10"/>
                <a:stretch>
                  <a:fillRect l="-5455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F95B676-0B12-8465-E38A-EAA61093E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7834" y="2339189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𝒅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F95B676-0B12-8465-E38A-EAA61093E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7834" y="2339189"/>
                <a:ext cx="332258" cy="315275"/>
              </a:xfrm>
              <a:prstGeom prst="rect">
                <a:avLst/>
              </a:prstGeom>
              <a:blipFill>
                <a:blip r:embed="rId11"/>
                <a:stretch>
                  <a:fillRect l="-8929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89F6C00-4689-E9EB-A2D5-E2CA30979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368" y="2348230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𝒆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89F6C00-4689-E9EB-A2D5-E2CA309799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6368" y="2348230"/>
                <a:ext cx="332258" cy="315275"/>
              </a:xfrm>
              <a:prstGeom prst="rect">
                <a:avLst/>
              </a:prstGeom>
              <a:blipFill>
                <a:blip r:embed="rId12"/>
                <a:stretch>
                  <a:fillRect l="-5455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74F4C6C-C7F9-8160-4363-071B8BBFF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4902" y="2346688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74F4C6C-C7F9-8160-4363-071B8BBFF5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4902" y="2346688"/>
                <a:ext cx="332258" cy="315275"/>
              </a:xfrm>
              <a:prstGeom prst="rect">
                <a:avLst/>
              </a:prstGeom>
              <a:blipFill>
                <a:blip r:embed="rId13"/>
                <a:stretch>
                  <a:fillRect l="-12727" b="-566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B8047B5-3951-41F8-453C-D4D7AEA404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136" y="1923831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𝟎𝟖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B8047B5-3951-41F8-453C-D4D7AEA40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1136" y="1923831"/>
                <a:ext cx="332258" cy="315275"/>
              </a:xfrm>
              <a:prstGeom prst="rect">
                <a:avLst/>
              </a:prstGeom>
              <a:blipFill>
                <a:blip r:embed="rId14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55A7BCFB-0DB0-F47E-69B5-C9A7A1F3B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7833" y="1926747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𝟎𝟗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55A7BCFB-0DB0-F47E-69B5-C9A7A1F3B0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7833" y="1926747"/>
                <a:ext cx="332258" cy="315275"/>
              </a:xfrm>
              <a:prstGeom prst="rect">
                <a:avLst/>
              </a:prstGeom>
              <a:blipFill>
                <a:blip r:embed="rId15"/>
                <a:stretch>
                  <a:fillRect l="-714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4468B56-4AD5-6DA3-7679-C3D9915B59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368" y="1923831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𝒂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4468B56-4AD5-6DA3-7679-C3D9915B5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6368" y="1923831"/>
                <a:ext cx="332258" cy="315275"/>
              </a:xfrm>
              <a:prstGeom prst="rect">
                <a:avLst/>
              </a:prstGeom>
              <a:blipFill>
                <a:blip r:embed="rId16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0B36826-7EA8-E510-1653-81E566FBB2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4902" y="1923831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0B36826-7EA8-E510-1653-81E566FBB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4902" y="1923831"/>
                <a:ext cx="332258" cy="315275"/>
              </a:xfrm>
              <a:prstGeom prst="rect">
                <a:avLst/>
              </a:prstGeom>
              <a:blipFill>
                <a:blip r:embed="rId17"/>
                <a:stretch>
                  <a:fillRect l="-9091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44B5770-E61B-E995-6DDC-792BE5ED3A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375" y="3305936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𝟎𝟎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44B5770-E61B-E995-6DDC-792BE5ED3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3375" y="3305936"/>
                <a:ext cx="332258" cy="315275"/>
              </a:xfrm>
              <a:prstGeom prst="rect">
                <a:avLst/>
              </a:prstGeom>
              <a:blipFill>
                <a:blip r:embed="rId18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CB7E711-0AA7-1405-EF93-BDDBE9225D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375" y="3721294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𝟒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CB7E711-0AA7-1405-EF93-BDDBE9225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3375" y="3721294"/>
                <a:ext cx="332258" cy="315275"/>
              </a:xfrm>
              <a:prstGeom prst="rect">
                <a:avLst/>
              </a:prstGeom>
              <a:blipFill>
                <a:blip r:embed="rId19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CF7FCFA-FFD1-D9CB-BF9C-C5E1163059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727" y="4552010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𝒄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CF7FCFA-FFD1-D9CB-BF9C-C5E116305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727" y="4552010"/>
                <a:ext cx="332258" cy="315275"/>
              </a:xfrm>
              <a:prstGeom prst="rect">
                <a:avLst/>
              </a:prstGeom>
              <a:blipFill>
                <a:blip r:embed="rId20"/>
                <a:stretch>
                  <a:fillRect l="-3571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4073EBA-D803-3537-30E4-BE64ADDA74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727" y="4136652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𝟎𝟖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4073EBA-D803-3537-30E4-BE64ADDA74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727" y="4136652"/>
                <a:ext cx="332258" cy="315275"/>
              </a:xfrm>
              <a:prstGeom prst="rect">
                <a:avLst/>
              </a:prstGeom>
              <a:blipFill>
                <a:blip r:embed="rId21"/>
                <a:stretch>
                  <a:fillRect l="-714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>
            <a:extLst>
              <a:ext uri="{FF2B5EF4-FFF2-40B4-BE49-F238E27FC236}">
                <a16:creationId xmlns:a16="http://schemas.microsoft.com/office/drawing/2014/main" id="{A09DD0F2-54CE-9989-072D-8D0F2CE4F955}"/>
              </a:ext>
            </a:extLst>
          </p:cNvPr>
          <p:cNvSpPr>
            <a:spLocks/>
          </p:cNvSpPr>
          <p:nvPr/>
        </p:nvSpPr>
        <p:spPr>
          <a:xfrm>
            <a:off x="1124771" y="3247926"/>
            <a:ext cx="547718" cy="17101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9354D7C-7FEF-FBC0-D493-D4CC62DF2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314" y="3305936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𝟎𝟏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9354D7C-7FEF-FBC0-D493-D4CC62DF2A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8314" y="3305936"/>
                <a:ext cx="332258" cy="315275"/>
              </a:xfrm>
              <a:prstGeom prst="rect">
                <a:avLst/>
              </a:prstGeom>
              <a:blipFill>
                <a:blip r:embed="rId22"/>
                <a:stretch>
                  <a:fillRect l="-714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D24D7F6-7C3C-6B86-6A6A-4979AD0D2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314" y="3721294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𝟎𝟓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D24D7F6-7C3C-6B86-6A6A-4979AD0D2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8314" y="3721294"/>
                <a:ext cx="332258" cy="315275"/>
              </a:xfrm>
              <a:prstGeom prst="rect">
                <a:avLst/>
              </a:prstGeom>
              <a:blipFill>
                <a:blip r:embed="rId23"/>
                <a:stretch>
                  <a:fillRect l="-714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371CD44-7E1A-95EA-2078-B095BD6843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666" y="4552010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𝒅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371CD44-7E1A-95EA-2078-B095BD6843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4666" y="4552010"/>
                <a:ext cx="332258" cy="315275"/>
              </a:xfrm>
              <a:prstGeom prst="rect">
                <a:avLst/>
              </a:prstGeom>
              <a:blipFill>
                <a:blip r:embed="rId24"/>
                <a:stretch>
                  <a:fillRect l="-10909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42D56DA-3F78-E57A-419B-67B0BF46BA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666" y="4136652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𝟎𝟗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42D56DA-3F78-E57A-419B-67B0BF46B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4666" y="4136652"/>
                <a:ext cx="332258" cy="315275"/>
              </a:xfrm>
              <a:prstGeom prst="rect">
                <a:avLst/>
              </a:prstGeom>
              <a:blipFill>
                <a:blip r:embed="rId25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직사각형 35">
            <a:extLst>
              <a:ext uri="{FF2B5EF4-FFF2-40B4-BE49-F238E27FC236}">
                <a16:creationId xmlns:a16="http://schemas.microsoft.com/office/drawing/2014/main" id="{CA24427C-0D04-F436-5AEB-5E6871B97C30}"/>
              </a:ext>
            </a:extLst>
          </p:cNvPr>
          <p:cNvSpPr>
            <a:spLocks/>
          </p:cNvSpPr>
          <p:nvPr/>
        </p:nvSpPr>
        <p:spPr>
          <a:xfrm>
            <a:off x="1779710" y="3246120"/>
            <a:ext cx="547718" cy="17101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AB585366-8B65-01C0-D4DB-E6AA6CEAD0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253" y="3304130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𝟎𝟐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AB585366-8B65-01C0-D4DB-E6AA6CEAD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93253" y="3304130"/>
                <a:ext cx="332258" cy="315275"/>
              </a:xfrm>
              <a:prstGeom prst="rect">
                <a:avLst/>
              </a:prstGeom>
              <a:blipFill>
                <a:blip r:embed="rId26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F848328C-20E6-F257-CE51-10C3B3782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253" y="3719488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𝟎𝟔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F848328C-20E6-F257-CE51-10C3B3782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93253" y="3719488"/>
                <a:ext cx="332258" cy="315275"/>
              </a:xfrm>
              <a:prstGeom prst="rect">
                <a:avLst/>
              </a:prstGeom>
              <a:blipFill>
                <a:blip r:embed="rId27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D16F8F4-7D6F-2501-0895-71369D4491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9605" y="4550204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𝒆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D16F8F4-7D6F-2501-0895-71369D449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9605" y="4550204"/>
                <a:ext cx="332258" cy="315275"/>
              </a:xfrm>
              <a:prstGeom prst="rect">
                <a:avLst/>
              </a:prstGeom>
              <a:blipFill>
                <a:blip r:embed="rId12"/>
                <a:stretch>
                  <a:fillRect l="-5455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2E8FDED-5AFA-6307-7E12-1F39018147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9605" y="4134846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mc:Choice>
        <mc:Fallback xmlns="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2E8FDED-5AFA-6307-7E12-1F39018147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9605" y="4134846"/>
                <a:ext cx="332258" cy="315275"/>
              </a:xfrm>
              <a:prstGeom prst="rect">
                <a:avLst/>
              </a:prstGeom>
              <a:blipFill>
                <a:blip r:embed="rId28"/>
                <a:stretch>
                  <a:fillRect t="-1887" r="-10909" b="-16981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BB57459D-ACE7-037A-01D0-B1C5AECBDC75}"/>
              </a:ext>
            </a:extLst>
          </p:cNvPr>
          <p:cNvSpPr>
            <a:spLocks/>
          </p:cNvSpPr>
          <p:nvPr/>
        </p:nvSpPr>
        <p:spPr>
          <a:xfrm>
            <a:off x="2444112" y="3246120"/>
            <a:ext cx="547718" cy="17101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1FBE2FC-185F-0768-BFEB-39EB4DC1C2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7655" y="3304130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𝟎𝟑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1FBE2FC-185F-0768-BFEB-39EB4DC1C2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7655" y="3304130"/>
                <a:ext cx="332258" cy="315275"/>
              </a:xfrm>
              <a:prstGeom prst="rect">
                <a:avLst/>
              </a:prstGeom>
              <a:blipFill>
                <a:blip r:embed="rId29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1A88654-00A4-3BBE-765C-F39B23691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7655" y="3719488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𝟎𝟕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1A88654-00A4-3BBE-765C-F39B23691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7655" y="3719488"/>
                <a:ext cx="332258" cy="315275"/>
              </a:xfrm>
              <a:prstGeom prst="rect">
                <a:avLst/>
              </a:prstGeom>
              <a:blipFill>
                <a:blip r:embed="rId30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FFA567D-A96B-FA5B-5B95-8650F79B86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4007" y="4550204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FFA567D-A96B-FA5B-5B95-8650F79B86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4007" y="4550204"/>
                <a:ext cx="332258" cy="315275"/>
              </a:xfrm>
              <a:prstGeom prst="rect">
                <a:avLst/>
              </a:prstGeom>
              <a:blipFill>
                <a:blip r:embed="rId31"/>
                <a:stretch>
                  <a:fillRect l="-12727" b="-566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4A947173-CAA4-A1F4-77D9-E8D6FE420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4007" y="4134846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4A947173-CAA4-A1F4-77D9-E8D6FE420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4007" y="4134846"/>
                <a:ext cx="332258" cy="315275"/>
              </a:xfrm>
              <a:prstGeom prst="rect">
                <a:avLst/>
              </a:prstGeom>
              <a:blipFill>
                <a:blip r:embed="rId32"/>
                <a:stretch>
                  <a:fillRect l="-9091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45" name="그룹 1344">
            <a:extLst>
              <a:ext uri="{FF2B5EF4-FFF2-40B4-BE49-F238E27FC236}">
                <a16:creationId xmlns:a16="http://schemas.microsoft.com/office/drawing/2014/main" id="{B6403580-A712-F6CD-27F3-2D372B6635B8}"/>
              </a:ext>
            </a:extLst>
          </p:cNvPr>
          <p:cNvGrpSpPr/>
          <p:nvPr/>
        </p:nvGrpSpPr>
        <p:grpSpPr>
          <a:xfrm>
            <a:off x="1982002" y="5319985"/>
            <a:ext cx="1402910" cy="1019483"/>
            <a:chOff x="4413032" y="4447010"/>
            <a:chExt cx="1977981" cy="1516630"/>
          </a:xfrm>
        </p:grpSpPr>
        <p:sp>
          <p:nvSpPr>
            <p:cNvPr id="46" name="오른쪽 중괄호 45">
              <a:extLst>
                <a:ext uri="{FF2B5EF4-FFF2-40B4-BE49-F238E27FC236}">
                  <a16:creationId xmlns:a16="http://schemas.microsoft.com/office/drawing/2014/main" id="{A8930B4B-8A92-4CA1-6999-909961B6F199}"/>
                </a:ext>
              </a:extLst>
            </p:cNvPr>
            <p:cNvSpPr/>
            <p:nvPr/>
          </p:nvSpPr>
          <p:spPr>
            <a:xfrm rot="10800000">
              <a:off x="4413032" y="4475363"/>
              <a:ext cx="170649" cy="1488277"/>
            </a:xfrm>
            <a:prstGeom prst="rightBrac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오른쪽 중괄호 46">
              <a:extLst>
                <a:ext uri="{FF2B5EF4-FFF2-40B4-BE49-F238E27FC236}">
                  <a16:creationId xmlns:a16="http://schemas.microsoft.com/office/drawing/2014/main" id="{572B29CF-4687-9207-2451-0AD0EB6E3D2B}"/>
                </a:ext>
              </a:extLst>
            </p:cNvPr>
            <p:cNvSpPr/>
            <p:nvPr/>
          </p:nvSpPr>
          <p:spPr>
            <a:xfrm>
              <a:off x="6220364" y="4475363"/>
              <a:ext cx="170649" cy="1488277"/>
            </a:xfrm>
            <a:prstGeom prst="rightBrac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C31D647-D398-87DA-250C-1A142A137702}"/>
                </a:ext>
              </a:extLst>
            </p:cNvPr>
            <p:cNvSpPr txBox="1"/>
            <p:nvPr/>
          </p:nvSpPr>
          <p:spPr>
            <a:xfrm>
              <a:off x="4616645" y="4448335"/>
              <a:ext cx="14106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2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4F718D5-995B-F3DC-1C96-F98D6C361D89}"/>
                </a:ext>
              </a:extLst>
            </p:cNvPr>
            <p:cNvSpPr txBox="1"/>
            <p:nvPr/>
          </p:nvSpPr>
          <p:spPr>
            <a:xfrm>
              <a:off x="5043175" y="4447010"/>
              <a:ext cx="141064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3	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0DA4AB5-3974-773D-981B-67E0EF4BA177}"/>
                </a:ext>
              </a:extLst>
            </p:cNvPr>
            <p:cNvSpPr txBox="1"/>
            <p:nvPr/>
          </p:nvSpPr>
          <p:spPr>
            <a:xfrm>
              <a:off x="5509384" y="4447010"/>
              <a:ext cx="14106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1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D5EBC4B-DF53-1B54-C5BB-A82A7D3CC215}"/>
                </a:ext>
              </a:extLst>
            </p:cNvPr>
            <p:cNvSpPr txBox="1"/>
            <p:nvPr/>
          </p:nvSpPr>
          <p:spPr>
            <a:xfrm>
              <a:off x="5969993" y="4448335"/>
              <a:ext cx="14106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1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1170586-6556-35BE-7619-4C0CC0DC75BE}"/>
                </a:ext>
              </a:extLst>
            </p:cNvPr>
            <p:cNvSpPr txBox="1"/>
            <p:nvPr/>
          </p:nvSpPr>
          <p:spPr>
            <a:xfrm>
              <a:off x="4616645" y="4823722"/>
              <a:ext cx="14106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1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0FE7B03-197A-6830-979C-8B580D93756C}"/>
                </a:ext>
              </a:extLst>
            </p:cNvPr>
            <p:cNvSpPr txBox="1"/>
            <p:nvPr/>
          </p:nvSpPr>
          <p:spPr>
            <a:xfrm>
              <a:off x="5043175" y="4822397"/>
              <a:ext cx="14106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2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BE843E2-01D7-DE99-5C7E-25E93275DDDA}"/>
                </a:ext>
              </a:extLst>
            </p:cNvPr>
            <p:cNvSpPr txBox="1"/>
            <p:nvPr/>
          </p:nvSpPr>
          <p:spPr>
            <a:xfrm>
              <a:off x="5509384" y="4822397"/>
              <a:ext cx="14106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3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F56008-31ED-13E3-9204-BE62ADDFF64A}"/>
                </a:ext>
              </a:extLst>
            </p:cNvPr>
            <p:cNvSpPr txBox="1"/>
            <p:nvPr/>
          </p:nvSpPr>
          <p:spPr>
            <a:xfrm>
              <a:off x="5969993" y="4823722"/>
              <a:ext cx="14106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1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2D7977F-818B-EBC6-BEDA-53AA706525B9}"/>
                </a:ext>
              </a:extLst>
            </p:cNvPr>
            <p:cNvSpPr txBox="1"/>
            <p:nvPr/>
          </p:nvSpPr>
          <p:spPr>
            <a:xfrm>
              <a:off x="4616645" y="5201800"/>
              <a:ext cx="14106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1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0D53C14-37EF-99AF-189D-3A1937037492}"/>
                </a:ext>
              </a:extLst>
            </p:cNvPr>
            <p:cNvSpPr txBox="1"/>
            <p:nvPr/>
          </p:nvSpPr>
          <p:spPr>
            <a:xfrm>
              <a:off x="5043175" y="5200475"/>
              <a:ext cx="14106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1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77FEE7D-6F6B-0FA4-C841-9B25CD647507}"/>
                </a:ext>
              </a:extLst>
            </p:cNvPr>
            <p:cNvSpPr txBox="1"/>
            <p:nvPr/>
          </p:nvSpPr>
          <p:spPr>
            <a:xfrm>
              <a:off x="5509384" y="5200475"/>
              <a:ext cx="14106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2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27A1CA-B338-1D59-C49D-35B99199B5CC}"/>
                </a:ext>
              </a:extLst>
            </p:cNvPr>
            <p:cNvSpPr txBox="1"/>
            <p:nvPr/>
          </p:nvSpPr>
          <p:spPr>
            <a:xfrm>
              <a:off x="5969993" y="5201800"/>
              <a:ext cx="14106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3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AE3B9B6-2D9A-2CE9-ED4D-D3981C1A8C78}"/>
                </a:ext>
              </a:extLst>
            </p:cNvPr>
            <p:cNvSpPr txBox="1"/>
            <p:nvPr/>
          </p:nvSpPr>
          <p:spPr>
            <a:xfrm>
              <a:off x="4617153" y="5567435"/>
              <a:ext cx="14106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3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0247700-8630-CAE1-3AD6-95D621629F84}"/>
                </a:ext>
              </a:extLst>
            </p:cNvPr>
            <p:cNvSpPr txBox="1"/>
            <p:nvPr/>
          </p:nvSpPr>
          <p:spPr>
            <a:xfrm>
              <a:off x="5043683" y="5566110"/>
              <a:ext cx="14106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1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C48F321-9A5A-03C2-8796-F771B58B629E}"/>
                </a:ext>
              </a:extLst>
            </p:cNvPr>
            <p:cNvSpPr txBox="1"/>
            <p:nvPr/>
          </p:nvSpPr>
          <p:spPr>
            <a:xfrm>
              <a:off x="5509892" y="5566110"/>
              <a:ext cx="14106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1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32EAABE-729B-A556-55E6-81ACBFEA0838}"/>
                </a:ext>
              </a:extLst>
            </p:cNvPr>
            <p:cNvSpPr txBox="1"/>
            <p:nvPr/>
          </p:nvSpPr>
          <p:spPr>
            <a:xfrm>
              <a:off x="5970501" y="5567435"/>
              <a:ext cx="14106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2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347" name="직선 화살표 연결선 79">
            <a:extLst>
              <a:ext uri="{FF2B5EF4-FFF2-40B4-BE49-F238E27FC236}">
                <a16:creationId xmlns:a16="http://schemas.microsoft.com/office/drawing/2014/main" id="{E92AC850-7190-3A31-6EEA-5700295B08FC}"/>
              </a:ext>
            </a:extLst>
          </p:cNvPr>
          <p:cNvCxnSpPr>
            <a:cxnSpLocks/>
          </p:cNvCxnSpPr>
          <p:nvPr/>
        </p:nvCxnSpPr>
        <p:spPr bwMode="auto">
          <a:xfrm>
            <a:off x="731935" y="5829727"/>
            <a:ext cx="44025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50" name="직선 화살표 연결선 79">
            <a:extLst>
              <a:ext uri="{FF2B5EF4-FFF2-40B4-BE49-F238E27FC236}">
                <a16:creationId xmlns:a16="http://schemas.microsoft.com/office/drawing/2014/main" id="{05386D13-5F16-D3A5-CAC6-E9203BFD56D4}"/>
              </a:ext>
            </a:extLst>
          </p:cNvPr>
          <p:cNvCxnSpPr>
            <a:cxnSpLocks/>
          </p:cNvCxnSpPr>
          <p:nvPr/>
        </p:nvCxnSpPr>
        <p:spPr bwMode="auto">
          <a:xfrm>
            <a:off x="731935" y="4956319"/>
            <a:ext cx="0" cy="8821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552" name="그룹 1551">
            <a:extLst>
              <a:ext uri="{FF2B5EF4-FFF2-40B4-BE49-F238E27FC236}">
                <a16:creationId xmlns:a16="http://schemas.microsoft.com/office/drawing/2014/main" id="{7DD609D3-BE61-601D-5184-15F0C4932CD7}"/>
              </a:ext>
            </a:extLst>
          </p:cNvPr>
          <p:cNvGrpSpPr/>
          <p:nvPr/>
        </p:nvGrpSpPr>
        <p:grpSpPr>
          <a:xfrm>
            <a:off x="1184200" y="5210943"/>
            <a:ext cx="465278" cy="1288532"/>
            <a:chOff x="1191430" y="5060723"/>
            <a:chExt cx="547718" cy="1710199"/>
          </a:xfrm>
        </p:grpSpPr>
        <p:sp>
          <p:nvSpPr>
            <p:cNvPr id="1357" name="직사각형 1356">
              <a:extLst>
                <a:ext uri="{FF2B5EF4-FFF2-40B4-BE49-F238E27FC236}">
                  <a16:creationId xmlns:a16="http://schemas.microsoft.com/office/drawing/2014/main" id="{566608E0-6BFD-333E-61CD-04B5C2837C2C}"/>
                </a:ext>
              </a:extLst>
            </p:cNvPr>
            <p:cNvSpPr>
              <a:spLocks/>
            </p:cNvSpPr>
            <p:nvPr/>
          </p:nvSpPr>
          <p:spPr>
            <a:xfrm>
              <a:off x="1191430" y="5060723"/>
              <a:ext cx="547718" cy="17101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8" name="직사각형 1357">
                  <a:extLst>
                    <a:ext uri="{FF2B5EF4-FFF2-40B4-BE49-F238E27FC236}">
                      <a16:creationId xmlns:a16="http://schemas.microsoft.com/office/drawing/2014/main" id="{E6A5BB32-EA0B-0FFB-41EF-CAE20F7F5C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4973" y="5118733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𝟎𝟎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8" name="직사각형 1357">
                  <a:extLst>
                    <a:ext uri="{FF2B5EF4-FFF2-40B4-BE49-F238E27FC236}">
                      <a16:creationId xmlns:a16="http://schemas.microsoft.com/office/drawing/2014/main" id="{E6A5BB32-EA0B-0FFB-41EF-CAE20F7F5C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04973" y="5118733"/>
                  <a:ext cx="332258" cy="315275"/>
                </a:xfrm>
                <a:prstGeom prst="rect">
                  <a:avLst/>
                </a:prstGeom>
                <a:blipFill>
                  <a:blip r:embed="rId33"/>
                  <a:stretch>
                    <a:fillRect l="-17021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9" name="직사각형 1358">
                  <a:extLst>
                    <a:ext uri="{FF2B5EF4-FFF2-40B4-BE49-F238E27FC236}">
                      <a16:creationId xmlns:a16="http://schemas.microsoft.com/office/drawing/2014/main" id="{E77B27BF-A12F-37F6-840C-C7A8F14ACA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4973" y="5534091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ko-KR" sz="1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9" name="직사각형 1358">
                  <a:extLst>
                    <a:ext uri="{FF2B5EF4-FFF2-40B4-BE49-F238E27FC236}">
                      <a16:creationId xmlns:a16="http://schemas.microsoft.com/office/drawing/2014/main" id="{E77B27BF-A12F-37F6-840C-C7A8F14ACA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04973" y="5534091"/>
                  <a:ext cx="332258" cy="315275"/>
                </a:xfrm>
                <a:prstGeom prst="rect">
                  <a:avLst/>
                </a:prstGeom>
                <a:blipFill>
                  <a:blip r:embed="rId34"/>
                  <a:stretch>
                    <a:fillRect l="-17021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0" name="직사각형 1359">
                  <a:extLst>
                    <a:ext uri="{FF2B5EF4-FFF2-40B4-BE49-F238E27FC236}">
                      <a16:creationId xmlns:a16="http://schemas.microsoft.com/office/drawing/2014/main" id="{B4038A35-CA8C-922D-B848-12C53E47FD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1325" y="6364807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60" name="직사각형 1359">
                  <a:extLst>
                    <a:ext uri="{FF2B5EF4-FFF2-40B4-BE49-F238E27FC236}">
                      <a16:creationId xmlns:a16="http://schemas.microsoft.com/office/drawing/2014/main" id="{B4038A35-CA8C-922D-B848-12C53E47FD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01325" y="6364807"/>
                  <a:ext cx="332258" cy="315275"/>
                </a:xfrm>
                <a:prstGeom prst="rect">
                  <a:avLst/>
                </a:prstGeom>
                <a:blipFill>
                  <a:blip r:embed="rId35"/>
                  <a:stretch>
                    <a:fillRect l="-14894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1" name="직사각형 1360">
                  <a:extLst>
                    <a:ext uri="{FF2B5EF4-FFF2-40B4-BE49-F238E27FC236}">
                      <a16:creationId xmlns:a16="http://schemas.microsoft.com/office/drawing/2014/main" id="{96EA1B45-0510-0968-5A77-6EA88414A5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1325" y="5949449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𝟎𝟖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61" name="직사각형 1360">
                  <a:extLst>
                    <a:ext uri="{FF2B5EF4-FFF2-40B4-BE49-F238E27FC236}">
                      <a16:creationId xmlns:a16="http://schemas.microsoft.com/office/drawing/2014/main" id="{96EA1B45-0510-0968-5A77-6EA88414A5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01325" y="5949449"/>
                  <a:ext cx="332258" cy="315275"/>
                </a:xfrm>
                <a:prstGeom prst="rect">
                  <a:avLst/>
                </a:prstGeom>
                <a:blipFill>
                  <a:blip r:embed="rId36"/>
                  <a:stretch>
                    <a:fillRect l="-17021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63" name="TextBox 1362">
            <a:extLst>
              <a:ext uri="{FF2B5EF4-FFF2-40B4-BE49-F238E27FC236}">
                <a16:creationId xmlns:a16="http://schemas.microsoft.com/office/drawing/2014/main" id="{EDB2B51A-B8FA-514A-5D16-B7532AED704B}"/>
              </a:ext>
            </a:extLst>
          </p:cNvPr>
          <p:cNvSpPr txBox="1"/>
          <p:nvPr/>
        </p:nvSpPr>
        <p:spPr>
          <a:xfrm>
            <a:off x="1731043" y="5656588"/>
            <a:ext cx="141064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X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372" name="TextBox 1371">
            <a:extLst>
              <a:ext uri="{FF2B5EF4-FFF2-40B4-BE49-F238E27FC236}">
                <a16:creationId xmlns:a16="http://schemas.microsoft.com/office/drawing/2014/main" id="{921143B9-ED57-5014-B603-4A3E92FD678A}"/>
              </a:ext>
            </a:extLst>
          </p:cNvPr>
          <p:cNvSpPr txBox="1"/>
          <p:nvPr/>
        </p:nvSpPr>
        <p:spPr>
          <a:xfrm>
            <a:off x="3448815" y="5642691"/>
            <a:ext cx="141064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ea typeface="맑은 고딕" panose="020B0503020000020004" pitchFamily="50" charset="-127"/>
              </a:rPr>
              <a:t>=</a:t>
            </a:r>
            <a:endParaRPr lang="ko-KR" altLang="en-US" b="1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373" name="TextBox 1372">
            <a:extLst>
              <a:ext uri="{FF2B5EF4-FFF2-40B4-BE49-F238E27FC236}">
                <a16:creationId xmlns:a16="http://schemas.microsoft.com/office/drawing/2014/main" id="{58AAD98E-8D86-B62A-2BCE-64EA5CF2EDC4}"/>
              </a:ext>
            </a:extLst>
          </p:cNvPr>
          <p:cNvSpPr txBox="1"/>
          <p:nvPr/>
        </p:nvSpPr>
        <p:spPr>
          <a:xfrm>
            <a:off x="568347" y="2886954"/>
            <a:ext cx="32717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S 1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378" name="TextBox 1377">
            <a:extLst>
              <a:ext uri="{FF2B5EF4-FFF2-40B4-BE49-F238E27FC236}">
                <a16:creationId xmlns:a16="http://schemas.microsoft.com/office/drawing/2014/main" id="{5D17FD63-AAD4-548C-D325-2FD9BB2A10BF}"/>
              </a:ext>
            </a:extLst>
          </p:cNvPr>
          <p:cNvSpPr txBox="1"/>
          <p:nvPr/>
        </p:nvSpPr>
        <p:spPr>
          <a:xfrm>
            <a:off x="1243932" y="2882407"/>
            <a:ext cx="32717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S 2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379" name="TextBox 1378">
            <a:extLst>
              <a:ext uri="{FF2B5EF4-FFF2-40B4-BE49-F238E27FC236}">
                <a16:creationId xmlns:a16="http://schemas.microsoft.com/office/drawing/2014/main" id="{37018337-98C2-57F0-22AD-31285341D589}"/>
              </a:ext>
            </a:extLst>
          </p:cNvPr>
          <p:cNvSpPr txBox="1"/>
          <p:nvPr/>
        </p:nvSpPr>
        <p:spPr>
          <a:xfrm>
            <a:off x="1895614" y="2882127"/>
            <a:ext cx="32717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S 3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380" name="TextBox 1379">
            <a:extLst>
              <a:ext uri="{FF2B5EF4-FFF2-40B4-BE49-F238E27FC236}">
                <a16:creationId xmlns:a16="http://schemas.microsoft.com/office/drawing/2014/main" id="{D66F9F54-E4F1-6A33-AB86-5703FCF455CC}"/>
              </a:ext>
            </a:extLst>
          </p:cNvPr>
          <p:cNvSpPr txBox="1"/>
          <p:nvPr/>
        </p:nvSpPr>
        <p:spPr>
          <a:xfrm>
            <a:off x="2560196" y="2878637"/>
            <a:ext cx="32717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S 4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364" name="직사각형 1363">
            <a:extLst>
              <a:ext uri="{FF2B5EF4-FFF2-40B4-BE49-F238E27FC236}">
                <a16:creationId xmlns:a16="http://schemas.microsoft.com/office/drawing/2014/main" id="{A7991676-7565-BB37-796F-349BFC4AB52E}"/>
              </a:ext>
            </a:extLst>
          </p:cNvPr>
          <p:cNvSpPr>
            <a:spLocks/>
          </p:cNvSpPr>
          <p:nvPr/>
        </p:nvSpPr>
        <p:spPr>
          <a:xfrm>
            <a:off x="3624608" y="5210943"/>
            <a:ext cx="468569" cy="131150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5" name="직사각형 1364">
                <a:extLst>
                  <a:ext uri="{FF2B5EF4-FFF2-40B4-BE49-F238E27FC236}">
                    <a16:creationId xmlns:a16="http://schemas.microsoft.com/office/drawing/2014/main" id="{9FAF3285-5886-5C74-9891-6B707E5ED3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1743" y="5255429"/>
                <a:ext cx="284244" cy="2417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𝟎𝟖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65" name="직사각형 1364">
                <a:extLst>
                  <a:ext uri="{FF2B5EF4-FFF2-40B4-BE49-F238E27FC236}">
                    <a16:creationId xmlns:a16="http://schemas.microsoft.com/office/drawing/2014/main" id="{9FAF3285-5886-5C74-9891-6B707E5ED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1743" y="5255429"/>
                <a:ext cx="284244" cy="241775"/>
              </a:xfrm>
              <a:prstGeom prst="rect">
                <a:avLst/>
              </a:prstGeom>
              <a:blipFill>
                <a:blip r:embed="rId37"/>
                <a:stretch>
                  <a:fillRect l="-17021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7" name="직사각형 1366">
                <a:extLst>
                  <a:ext uri="{FF2B5EF4-FFF2-40B4-BE49-F238E27FC236}">
                    <a16:creationId xmlns:a16="http://schemas.microsoft.com/office/drawing/2014/main" id="{E9D38302-8996-8E1D-9A84-49B3B76DEF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1743" y="5573955"/>
                <a:ext cx="284244" cy="2417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𝒄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67" name="직사각형 1366">
                <a:extLst>
                  <a:ext uri="{FF2B5EF4-FFF2-40B4-BE49-F238E27FC236}">
                    <a16:creationId xmlns:a16="http://schemas.microsoft.com/office/drawing/2014/main" id="{E9D38302-8996-8E1D-9A84-49B3B76DE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1743" y="5573955"/>
                <a:ext cx="284244" cy="241775"/>
              </a:xfrm>
              <a:prstGeom prst="rect">
                <a:avLst/>
              </a:prstGeom>
              <a:blipFill>
                <a:blip r:embed="rId38"/>
                <a:stretch>
                  <a:fillRect l="-14894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8" name="직사각형 1367">
                <a:extLst>
                  <a:ext uri="{FF2B5EF4-FFF2-40B4-BE49-F238E27FC236}">
                    <a16:creationId xmlns:a16="http://schemas.microsoft.com/office/drawing/2014/main" id="{AE77356D-44E8-C231-7685-3C8C82A62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8622" y="6211006"/>
                <a:ext cx="284244" cy="2417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𝟏𝟒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68" name="직사각형 1367">
                <a:extLst>
                  <a:ext uri="{FF2B5EF4-FFF2-40B4-BE49-F238E27FC236}">
                    <a16:creationId xmlns:a16="http://schemas.microsoft.com/office/drawing/2014/main" id="{AE77356D-44E8-C231-7685-3C8C82A62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8622" y="6211006"/>
                <a:ext cx="284244" cy="241775"/>
              </a:xfrm>
              <a:prstGeom prst="rect">
                <a:avLst/>
              </a:prstGeom>
              <a:blipFill>
                <a:blip r:embed="rId39"/>
                <a:stretch>
                  <a:fillRect l="-16667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1" name="직사각형 1370">
                <a:extLst>
                  <a:ext uri="{FF2B5EF4-FFF2-40B4-BE49-F238E27FC236}">
                    <a16:creationId xmlns:a16="http://schemas.microsoft.com/office/drawing/2014/main" id="{12364C1C-5A56-C5D8-2B0F-CD5E4E75E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8622" y="5892481"/>
                <a:ext cx="284244" cy="2417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𝟎𝟎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71" name="직사각형 1370">
                <a:extLst>
                  <a:ext uri="{FF2B5EF4-FFF2-40B4-BE49-F238E27FC236}">
                    <a16:creationId xmlns:a16="http://schemas.microsoft.com/office/drawing/2014/main" id="{12364C1C-5A56-C5D8-2B0F-CD5E4E75E7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8622" y="5892481"/>
                <a:ext cx="284244" cy="241775"/>
              </a:xfrm>
              <a:prstGeom prst="rect">
                <a:avLst/>
              </a:prstGeom>
              <a:blipFill>
                <a:blip r:embed="rId40"/>
                <a:stretch>
                  <a:fillRect l="-16667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5" name="타원 1394">
            <a:extLst>
              <a:ext uri="{FF2B5EF4-FFF2-40B4-BE49-F238E27FC236}">
                <a16:creationId xmlns:a16="http://schemas.microsoft.com/office/drawing/2014/main" id="{41B2FF3D-D58D-87B1-8FC2-7E65369867CF}"/>
              </a:ext>
            </a:extLst>
          </p:cNvPr>
          <p:cNvSpPr>
            <a:spLocks/>
          </p:cNvSpPr>
          <p:nvPr/>
        </p:nvSpPr>
        <p:spPr bwMode="auto">
          <a:xfrm rot="11661891" flipV="1">
            <a:off x="4322541" y="5759876"/>
            <a:ext cx="53006" cy="47514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1396" name="타원 1395">
            <a:extLst>
              <a:ext uri="{FF2B5EF4-FFF2-40B4-BE49-F238E27FC236}">
                <a16:creationId xmlns:a16="http://schemas.microsoft.com/office/drawing/2014/main" id="{475EC5B7-32BD-69B4-9827-09EE636DDDDE}"/>
              </a:ext>
            </a:extLst>
          </p:cNvPr>
          <p:cNvSpPr>
            <a:spLocks/>
          </p:cNvSpPr>
          <p:nvPr/>
        </p:nvSpPr>
        <p:spPr bwMode="auto">
          <a:xfrm rot="11661891" flipV="1">
            <a:off x="4440723" y="5758969"/>
            <a:ext cx="53006" cy="47514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1397" name="직사각형 1396">
            <a:extLst>
              <a:ext uri="{FF2B5EF4-FFF2-40B4-BE49-F238E27FC236}">
                <a16:creationId xmlns:a16="http://schemas.microsoft.com/office/drawing/2014/main" id="{C442AEC0-4ADF-A216-1C47-D3972A85762E}"/>
              </a:ext>
            </a:extLst>
          </p:cNvPr>
          <p:cNvSpPr>
            <a:spLocks/>
          </p:cNvSpPr>
          <p:nvPr/>
        </p:nvSpPr>
        <p:spPr>
          <a:xfrm>
            <a:off x="4694389" y="5210943"/>
            <a:ext cx="468569" cy="131150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8" name="직사각형 1397">
                <a:extLst>
                  <a:ext uri="{FF2B5EF4-FFF2-40B4-BE49-F238E27FC236}">
                    <a16:creationId xmlns:a16="http://schemas.microsoft.com/office/drawing/2014/main" id="{A0210F70-E491-7678-8250-77DAE882D9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1524" y="5255429"/>
                <a:ext cx="284244" cy="2417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98" name="직사각형 1397">
                <a:extLst>
                  <a:ext uri="{FF2B5EF4-FFF2-40B4-BE49-F238E27FC236}">
                    <a16:creationId xmlns:a16="http://schemas.microsoft.com/office/drawing/2014/main" id="{A0210F70-E491-7678-8250-77DAE882D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1524" y="5255429"/>
                <a:ext cx="284244" cy="241775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9" name="직사각형 1398">
                <a:extLst>
                  <a:ext uri="{FF2B5EF4-FFF2-40B4-BE49-F238E27FC236}">
                    <a16:creationId xmlns:a16="http://schemas.microsoft.com/office/drawing/2014/main" id="{DDF8B8B3-885D-2A76-F6BE-252AD6AC1F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1524" y="5573955"/>
                <a:ext cx="284244" cy="2417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99" name="직사각형 1398">
                <a:extLst>
                  <a:ext uri="{FF2B5EF4-FFF2-40B4-BE49-F238E27FC236}">
                    <a16:creationId xmlns:a16="http://schemas.microsoft.com/office/drawing/2014/main" id="{DDF8B8B3-885D-2A76-F6BE-252AD6AC1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1524" y="5573955"/>
                <a:ext cx="284244" cy="241775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0" name="직사각형 1399">
                <a:extLst>
                  <a:ext uri="{FF2B5EF4-FFF2-40B4-BE49-F238E27FC236}">
                    <a16:creationId xmlns:a16="http://schemas.microsoft.com/office/drawing/2014/main" id="{F9E2B3B3-6107-C54E-FD24-3B01CF791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8404" y="6211006"/>
                <a:ext cx="284244" cy="2417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00" name="직사각형 1399">
                <a:extLst>
                  <a:ext uri="{FF2B5EF4-FFF2-40B4-BE49-F238E27FC236}">
                    <a16:creationId xmlns:a16="http://schemas.microsoft.com/office/drawing/2014/main" id="{F9E2B3B3-6107-C54E-FD24-3B01CF7910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8404" y="6211006"/>
                <a:ext cx="284244" cy="241775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1" name="직사각형 1400">
                <a:extLst>
                  <a:ext uri="{FF2B5EF4-FFF2-40B4-BE49-F238E27FC236}">
                    <a16:creationId xmlns:a16="http://schemas.microsoft.com/office/drawing/2014/main" id="{E5E5C957-BFEA-5CFD-677F-6BD877F57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8404" y="5892481"/>
                <a:ext cx="284244" cy="2417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01" name="직사각형 1400">
                <a:extLst>
                  <a:ext uri="{FF2B5EF4-FFF2-40B4-BE49-F238E27FC236}">
                    <a16:creationId xmlns:a16="http://schemas.microsoft.com/office/drawing/2014/main" id="{E5E5C957-BFEA-5CFD-677F-6BD877F57D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8404" y="5892481"/>
                <a:ext cx="284244" cy="24177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6CCDE852-48EB-6CAF-D324-634FE3FA1033}"/>
              </a:ext>
            </a:extLst>
          </p:cNvPr>
          <p:cNvSpPr txBox="1"/>
          <p:nvPr/>
        </p:nvSpPr>
        <p:spPr>
          <a:xfrm>
            <a:off x="3384912" y="6590634"/>
            <a:ext cx="244005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* X</a:t>
            </a:r>
            <a:r>
              <a:rPr lang="ko-KR" altLang="en-US" sz="1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S 4</a:t>
            </a:r>
            <a:r>
              <a:rPr lang="ko-KR" altLang="en-US" sz="1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와 행렬의 계산 결과 </a:t>
            </a:r>
            <a:r>
              <a:rPr lang="en-US" altLang="ko-KR" sz="1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*</a:t>
            </a:r>
            <a:endParaRPr lang="ko-KR" altLang="en-US" sz="14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grpSp>
        <p:nvGrpSpPr>
          <p:cNvPr id="1555" name="그룹 1554">
            <a:extLst>
              <a:ext uri="{FF2B5EF4-FFF2-40B4-BE49-F238E27FC236}">
                <a16:creationId xmlns:a16="http://schemas.microsoft.com/office/drawing/2014/main" id="{C8B50133-EE70-9D70-6C2E-C57818715360}"/>
              </a:ext>
            </a:extLst>
          </p:cNvPr>
          <p:cNvGrpSpPr/>
          <p:nvPr/>
        </p:nvGrpSpPr>
        <p:grpSpPr>
          <a:xfrm>
            <a:off x="5243358" y="5150344"/>
            <a:ext cx="2815805" cy="1027806"/>
            <a:chOff x="6700994" y="5018594"/>
            <a:chExt cx="3145028" cy="144799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E658A89-DF67-3570-4534-B29209F93748}"/>
                </a:ext>
              </a:extLst>
            </p:cNvPr>
            <p:cNvSpPr txBox="1"/>
            <p:nvPr/>
          </p:nvSpPr>
          <p:spPr>
            <a:xfrm>
              <a:off x="6700997" y="5018594"/>
              <a:ext cx="3145025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(00 * 2) ^ (04 * 3) ^ (08 * 1) ^ (0c * 1)</a:t>
              </a:r>
              <a:endParaRPr lang="ko-KR" altLang="en-US" sz="1400" dirty="0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6578676-F2FA-DDD6-F932-43C2868704F5}"/>
                </a:ext>
              </a:extLst>
            </p:cNvPr>
            <p:cNvSpPr txBox="1"/>
            <p:nvPr/>
          </p:nvSpPr>
          <p:spPr>
            <a:xfrm>
              <a:off x="6700996" y="5396921"/>
              <a:ext cx="3145025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 = 00 ^ (04 * (2 + 1)) ^ 08 ^ 0c</a:t>
              </a:r>
              <a:endParaRPr lang="ko-KR" altLang="en-US" sz="1400" dirty="0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2995029-A177-C439-1146-6A9731301F63}"/>
                </a:ext>
              </a:extLst>
            </p:cNvPr>
            <p:cNvSpPr txBox="1"/>
            <p:nvPr/>
          </p:nvSpPr>
          <p:spPr>
            <a:xfrm>
              <a:off x="6700995" y="5795560"/>
              <a:ext cx="3145025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 = {(04 * 2) ^ 04} ^ 08 ^ 0c</a:t>
              </a:r>
              <a:endParaRPr lang="ko-KR" altLang="en-US" sz="1400" dirty="0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1C36483-3113-9C98-10F3-56142EAE7CFF}"/>
                </a:ext>
              </a:extLst>
            </p:cNvPr>
            <p:cNvSpPr txBox="1"/>
            <p:nvPr/>
          </p:nvSpPr>
          <p:spPr>
            <a:xfrm>
              <a:off x="6700994" y="6158814"/>
              <a:ext cx="3145025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 = (08 ^ 04) ^ 04 = 08</a:t>
              </a:r>
              <a:endParaRPr lang="ko-KR" altLang="en-US" sz="1400" dirty="0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E2A247-9990-4F45-8E23-90A0E4866DDE}"/>
              </a:ext>
            </a:extLst>
          </p:cNvPr>
          <p:cNvSpPr>
            <a:spLocks/>
          </p:cNvSpPr>
          <p:nvPr/>
        </p:nvSpPr>
        <p:spPr>
          <a:xfrm>
            <a:off x="4744214" y="1225001"/>
            <a:ext cx="4814663" cy="182478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b"/>
          <a:lstStyle/>
          <a:p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 Column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B4F90E0-7F8C-4AF6-9CF6-10FCA110A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1430" y="1704168"/>
                <a:ext cx="805951" cy="18895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𝑫𝒂𝒕𝒂</m:t>
                    </m:r>
                  </m:oMath>
                </a14:m>
                <a:r>
                  <a:rPr lang="en-US" altLang="ko-KR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(8-bit)</a:t>
                </a: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B4F90E0-7F8C-4AF6-9CF6-10FCA110AC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1430" y="1704168"/>
                <a:ext cx="805951" cy="188953"/>
              </a:xfrm>
              <a:prstGeom prst="rect">
                <a:avLst/>
              </a:prstGeom>
              <a:blipFill>
                <a:blip r:embed="rId44"/>
                <a:stretch>
                  <a:fillRect b="-125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A0162782-918D-4368-90B7-6A1450EF66DC}"/>
              </a:ext>
            </a:extLst>
          </p:cNvPr>
          <p:cNvSpPr>
            <a:spLocks/>
          </p:cNvSpPr>
          <p:nvPr/>
        </p:nvSpPr>
        <p:spPr>
          <a:xfrm rot="5400000">
            <a:off x="5040460" y="1824525"/>
            <a:ext cx="49535" cy="47595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56" name="그룹 1455">
            <a:extLst>
              <a:ext uri="{FF2B5EF4-FFF2-40B4-BE49-F238E27FC236}">
                <a16:creationId xmlns:a16="http://schemas.microsoft.com/office/drawing/2014/main" id="{5A33E6A0-D6FC-B4E8-C8A6-A49B1C311DDD}"/>
              </a:ext>
            </a:extLst>
          </p:cNvPr>
          <p:cNvGrpSpPr/>
          <p:nvPr/>
        </p:nvGrpSpPr>
        <p:grpSpPr>
          <a:xfrm>
            <a:off x="5847381" y="1561689"/>
            <a:ext cx="873630" cy="861340"/>
            <a:chOff x="5837267" y="1589095"/>
            <a:chExt cx="896139" cy="984745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711F2A0E-1E8C-3996-ADF9-541FC27410E4}"/>
                </a:ext>
              </a:extLst>
            </p:cNvPr>
            <p:cNvGrpSpPr/>
            <p:nvPr/>
          </p:nvGrpSpPr>
          <p:grpSpPr>
            <a:xfrm rot="10800000" flipH="1" flipV="1">
              <a:off x="6157635" y="1589096"/>
              <a:ext cx="45719" cy="984744"/>
              <a:chOff x="9752705" y="4188356"/>
              <a:chExt cx="45720" cy="350554"/>
            </a:xfrm>
          </p:grpSpPr>
          <p:sp>
            <p:nvSpPr>
              <p:cNvPr id="102" name="직사각형 33">
                <a:extLst>
                  <a:ext uri="{FF2B5EF4-FFF2-40B4-BE49-F238E27FC236}">
                    <a16:creationId xmlns:a16="http://schemas.microsoft.com/office/drawing/2014/main" id="{554FFAFF-95C3-57BD-AD49-26F318090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2705" y="4435755"/>
                <a:ext cx="45720" cy="10315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endParaRPr lang="ko-KR" altLang="en-US" sz="105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직사각형 33">
                <a:extLst>
                  <a:ext uri="{FF2B5EF4-FFF2-40B4-BE49-F238E27FC236}">
                    <a16:creationId xmlns:a16="http://schemas.microsoft.com/office/drawing/2014/main" id="{CE6533AE-47AA-3A72-BB03-9A700F7D3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2705" y="4270913"/>
                <a:ext cx="45720" cy="185548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endParaRPr lang="ko-KR" altLang="en-US" sz="105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직사각형 33">
                <a:extLst>
                  <a:ext uri="{FF2B5EF4-FFF2-40B4-BE49-F238E27FC236}">
                    <a16:creationId xmlns:a16="http://schemas.microsoft.com/office/drawing/2014/main" id="{0888E200-5D4F-0852-FDF0-9654E0301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2705" y="4188356"/>
                <a:ext cx="45720" cy="10315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endParaRPr lang="ko-KR" altLang="en-US" sz="105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직사각형 33">
                  <a:extLst>
                    <a:ext uri="{FF2B5EF4-FFF2-40B4-BE49-F238E27FC236}">
                      <a16:creationId xmlns:a16="http://schemas.microsoft.com/office/drawing/2014/main" id="{41DA3137-D8C8-180F-0A4C-A445BE4654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 flipV="1">
                  <a:off x="6483745" y="1589095"/>
                  <a:ext cx="249661" cy="15265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r"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9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≪</m:t>
                        </m:r>
                        <m:r>
                          <a:rPr lang="en-US" altLang="ko-KR" sz="9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ko-KR" altLang="en-US" sz="9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2" name="직사각형 33">
                  <a:extLst>
                    <a:ext uri="{FF2B5EF4-FFF2-40B4-BE49-F238E27FC236}">
                      <a16:creationId xmlns:a16="http://schemas.microsoft.com/office/drawing/2014/main" id="{41DA3137-D8C8-180F-0A4C-A445BE4654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0800000" flipV="1">
                  <a:off x="6483745" y="1589095"/>
                  <a:ext cx="249661" cy="152657"/>
                </a:xfrm>
                <a:prstGeom prst="rect">
                  <a:avLst/>
                </a:prstGeom>
                <a:blipFill>
                  <a:blip r:embed="rId45"/>
                  <a:stretch>
                    <a:fillRect l="-2381" r="-7143" b="-4167"/>
                  </a:stretch>
                </a:blipFill>
                <a:ln w="9525">
                  <a:headEnd/>
                  <a:tailEnd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직선 화살표 연결선 79">
              <a:extLst>
                <a:ext uri="{FF2B5EF4-FFF2-40B4-BE49-F238E27FC236}">
                  <a16:creationId xmlns:a16="http://schemas.microsoft.com/office/drawing/2014/main" id="{815474DF-1012-E6DB-FF81-2BA7444FD98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12081" y="1663493"/>
              <a:ext cx="2716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" name="직선 화살표 연결선 79">
              <a:extLst>
                <a:ext uri="{FF2B5EF4-FFF2-40B4-BE49-F238E27FC236}">
                  <a16:creationId xmlns:a16="http://schemas.microsoft.com/office/drawing/2014/main" id="{79DAF5A6-5BD7-8155-9A58-3B7B2A8F387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37267" y="1860000"/>
              <a:ext cx="3174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7" name="직사각형 33">
                <a:extLst>
                  <a:ext uri="{FF2B5EF4-FFF2-40B4-BE49-F238E27FC236}">
                    <a16:creationId xmlns:a16="http://schemas.microsoft.com/office/drawing/2014/main" id="{E630C90E-1B9F-F987-9F61-25C955F05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V="1">
                <a:off x="6477621" y="2296499"/>
                <a:ext cx="243390" cy="1335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9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≪</m:t>
                      </m:r>
                      <m:r>
                        <a:rPr lang="en-US" altLang="ko-KR" sz="9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9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07" name="직사각형 33">
                <a:extLst>
                  <a:ext uri="{FF2B5EF4-FFF2-40B4-BE49-F238E27FC236}">
                    <a16:creationId xmlns:a16="http://schemas.microsoft.com/office/drawing/2014/main" id="{E630C90E-1B9F-F987-9F61-25C955F05D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0800000" flipV="1">
                <a:off x="6477621" y="2296499"/>
                <a:ext cx="243390" cy="133527"/>
              </a:xfrm>
              <a:prstGeom prst="rect">
                <a:avLst/>
              </a:prstGeom>
              <a:blipFill>
                <a:blip r:embed="rId45"/>
                <a:stretch>
                  <a:fillRect l="-2381" r="-7143" b="-4167"/>
                </a:stretch>
              </a:blipFill>
              <a:ln w="9525"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0" name="직선 화살표 연결선 79">
            <a:extLst>
              <a:ext uri="{FF2B5EF4-FFF2-40B4-BE49-F238E27FC236}">
                <a16:creationId xmlns:a16="http://schemas.microsoft.com/office/drawing/2014/main" id="{53F31CE9-43AD-EBAB-B4A1-77C1B13063F8}"/>
              </a:ext>
            </a:extLst>
          </p:cNvPr>
          <p:cNvCxnSpPr>
            <a:cxnSpLocks/>
          </p:cNvCxnSpPr>
          <p:nvPr/>
        </p:nvCxnSpPr>
        <p:spPr bwMode="auto">
          <a:xfrm>
            <a:off x="6212780" y="2363262"/>
            <a:ext cx="2648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133" name="그룹 1132">
            <a:extLst>
              <a:ext uri="{FF2B5EF4-FFF2-40B4-BE49-F238E27FC236}">
                <a16:creationId xmlns:a16="http://schemas.microsoft.com/office/drawing/2014/main" id="{DD367660-ACFD-C390-EDA2-A0F47B94EAC5}"/>
              </a:ext>
            </a:extLst>
          </p:cNvPr>
          <p:cNvGrpSpPr/>
          <p:nvPr/>
        </p:nvGrpSpPr>
        <p:grpSpPr>
          <a:xfrm>
            <a:off x="6888298" y="2301209"/>
            <a:ext cx="195105" cy="122032"/>
            <a:chOff x="6733406" y="3935061"/>
            <a:chExt cx="200132" cy="139516"/>
          </a:xfrm>
        </p:grpSpPr>
        <p:sp>
          <p:nvSpPr>
            <p:cNvPr id="1117" name="달 1116">
              <a:extLst>
                <a:ext uri="{FF2B5EF4-FFF2-40B4-BE49-F238E27FC236}">
                  <a16:creationId xmlns:a16="http://schemas.microsoft.com/office/drawing/2014/main" id="{8366C700-5292-99B9-4516-3F1E262602DD}"/>
                </a:ext>
              </a:extLst>
            </p:cNvPr>
            <p:cNvSpPr/>
            <p:nvPr/>
          </p:nvSpPr>
          <p:spPr>
            <a:xfrm rot="10800000">
              <a:off x="6784119" y="3935062"/>
              <a:ext cx="149419" cy="139515"/>
            </a:xfrm>
            <a:prstGeom prst="moon">
              <a:avLst>
                <a:gd name="adj" fmla="val 87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31" name="달 1130">
              <a:extLst>
                <a:ext uri="{FF2B5EF4-FFF2-40B4-BE49-F238E27FC236}">
                  <a16:creationId xmlns:a16="http://schemas.microsoft.com/office/drawing/2014/main" id="{83E110B4-CFC3-6D31-F07A-9155E43C74A4}"/>
                </a:ext>
              </a:extLst>
            </p:cNvPr>
            <p:cNvSpPr/>
            <p:nvPr/>
          </p:nvSpPr>
          <p:spPr bwMode="auto">
            <a:xfrm rot="10800000">
              <a:off x="6733406" y="3935061"/>
              <a:ext cx="45719" cy="139515"/>
            </a:xfrm>
            <a:prstGeom prst="moon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ko-KR" alt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137" name="직선 화살표 연결선 79">
            <a:extLst>
              <a:ext uri="{FF2B5EF4-FFF2-40B4-BE49-F238E27FC236}">
                <a16:creationId xmlns:a16="http://schemas.microsoft.com/office/drawing/2014/main" id="{2CD2BCF3-67D0-0096-3320-A40EAA0C61E5}"/>
              </a:ext>
            </a:extLst>
          </p:cNvPr>
          <p:cNvCxnSpPr>
            <a:cxnSpLocks/>
          </p:cNvCxnSpPr>
          <p:nvPr/>
        </p:nvCxnSpPr>
        <p:spPr bwMode="auto">
          <a:xfrm>
            <a:off x="6721011" y="2323688"/>
            <a:ext cx="18957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28" name="연결선: 꺾임 1027">
            <a:extLst>
              <a:ext uri="{FF2B5EF4-FFF2-40B4-BE49-F238E27FC236}">
                <a16:creationId xmlns:a16="http://schemas.microsoft.com/office/drawing/2014/main" id="{DDE14290-7AA3-6804-7C15-ED4CEA9A86C6}"/>
              </a:ext>
            </a:extLst>
          </p:cNvPr>
          <p:cNvCxnSpPr>
            <a:cxnSpLocks/>
            <a:endCxn id="1131" idx="3"/>
          </p:cNvCxnSpPr>
          <p:nvPr/>
        </p:nvCxnSpPr>
        <p:spPr>
          <a:xfrm rot="5400000" flipH="1" flipV="1">
            <a:off x="6791249" y="2386771"/>
            <a:ext cx="143880" cy="94788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직선 화살표 연결선 79">
            <a:extLst>
              <a:ext uri="{FF2B5EF4-FFF2-40B4-BE49-F238E27FC236}">
                <a16:creationId xmlns:a16="http://schemas.microsoft.com/office/drawing/2014/main" id="{1B9DF823-CB70-4AF8-A59F-82F1C84FB19D}"/>
              </a:ext>
            </a:extLst>
          </p:cNvPr>
          <p:cNvCxnSpPr>
            <a:cxnSpLocks/>
          </p:cNvCxnSpPr>
          <p:nvPr/>
        </p:nvCxnSpPr>
        <p:spPr bwMode="auto">
          <a:xfrm>
            <a:off x="5985024" y="1804220"/>
            <a:ext cx="0" cy="7919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42" name="연결선: 꺾임 1041">
            <a:extLst>
              <a:ext uri="{FF2B5EF4-FFF2-40B4-BE49-F238E27FC236}">
                <a16:creationId xmlns:a16="http://schemas.microsoft.com/office/drawing/2014/main" id="{4B255C25-65D2-A684-A139-7518CD9FA4FE}"/>
              </a:ext>
            </a:extLst>
          </p:cNvPr>
          <p:cNvCxnSpPr>
            <a:cxnSpLocks/>
          </p:cNvCxnSpPr>
          <p:nvPr/>
        </p:nvCxnSpPr>
        <p:spPr>
          <a:xfrm flipV="1">
            <a:off x="5985024" y="2497733"/>
            <a:ext cx="830771" cy="9002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직선 화살표 연결선 79">
            <a:extLst>
              <a:ext uri="{FF2B5EF4-FFF2-40B4-BE49-F238E27FC236}">
                <a16:creationId xmlns:a16="http://schemas.microsoft.com/office/drawing/2014/main" id="{B0E598FF-3B0D-CB5B-5B41-27BE0A304105}"/>
              </a:ext>
            </a:extLst>
          </p:cNvPr>
          <p:cNvCxnSpPr>
            <a:cxnSpLocks/>
            <a:endCxn id="1082" idx="1"/>
          </p:cNvCxnSpPr>
          <p:nvPr/>
        </p:nvCxnSpPr>
        <p:spPr bwMode="auto">
          <a:xfrm>
            <a:off x="6212780" y="1981070"/>
            <a:ext cx="1247565" cy="8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7" name="직사각형 1056">
                <a:extLst>
                  <a:ext uri="{FF2B5EF4-FFF2-40B4-BE49-F238E27FC236}">
                    <a16:creationId xmlns:a16="http://schemas.microsoft.com/office/drawing/2014/main" id="{4DD2D75E-DC01-05BD-733F-09B86E86A9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11" y="1948711"/>
                <a:ext cx="805951" cy="18895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𝑫𝒂𝒕𝒂</m:t>
                    </m:r>
                  </m:oMath>
                </a14:m>
                <a:r>
                  <a:rPr lang="en-US" altLang="ko-KR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(8-bit)</a:t>
                </a:r>
              </a:p>
            </p:txBody>
          </p:sp>
        </mc:Choice>
        <mc:Fallback xmlns="">
          <p:sp>
            <p:nvSpPr>
              <p:cNvPr id="1057" name="직사각형 1056">
                <a:extLst>
                  <a:ext uri="{FF2B5EF4-FFF2-40B4-BE49-F238E27FC236}">
                    <a16:creationId xmlns:a16="http://schemas.microsoft.com/office/drawing/2014/main" id="{4DD2D75E-DC01-05BD-733F-09B86E86A9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9011" y="1948711"/>
                <a:ext cx="805951" cy="188953"/>
              </a:xfrm>
              <a:prstGeom prst="rect">
                <a:avLst/>
              </a:prstGeom>
              <a:blipFill>
                <a:blip r:embed="rId46"/>
                <a:stretch>
                  <a:fillRect b="-125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8" name="이등변 삼각형 1057">
            <a:extLst>
              <a:ext uri="{FF2B5EF4-FFF2-40B4-BE49-F238E27FC236}">
                <a16:creationId xmlns:a16="http://schemas.microsoft.com/office/drawing/2014/main" id="{54AB3005-D3C1-224F-2266-2380F6F6B04F}"/>
              </a:ext>
            </a:extLst>
          </p:cNvPr>
          <p:cNvSpPr>
            <a:spLocks/>
          </p:cNvSpPr>
          <p:nvPr/>
        </p:nvSpPr>
        <p:spPr>
          <a:xfrm rot="5400000">
            <a:off x="5038042" y="2069067"/>
            <a:ext cx="49535" cy="47595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9" name="직사각형 1058">
                <a:extLst>
                  <a:ext uri="{FF2B5EF4-FFF2-40B4-BE49-F238E27FC236}">
                    <a16:creationId xmlns:a16="http://schemas.microsoft.com/office/drawing/2014/main" id="{12889176-1DD8-5FF0-A5FB-815B03B6A2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11" y="2196026"/>
                <a:ext cx="805951" cy="18895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𝑫𝒂𝒕𝒂</m:t>
                    </m:r>
                  </m:oMath>
                </a14:m>
                <a:r>
                  <a:rPr lang="en-US" altLang="ko-KR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(8-bit)</a:t>
                </a:r>
              </a:p>
            </p:txBody>
          </p:sp>
        </mc:Choice>
        <mc:Fallback xmlns="">
          <p:sp>
            <p:nvSpPr>
              <p:cNvPr id="1059" name="직사각형 1058">
                <a:extLst>
                  <a:ext uri="{FF2B5EF4-FFF2-40B4-BE49-F238E27FC236}">
                    <a16:creationId xmlns:a16="http://schemas.microsoft.com/office/drawing/2014/main" id="{12889176-1DD8-5FF0-A5FB-815B03B6A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9011" y="2196026"/>
                <a:ext cx="805951" cy="188953"/>
              </a:xfrm>
              <a:prstGeom prst="rect">
                <a:avLst/>
              </a:prstGeom>
              <a:blipFill>
                <a:blip r:embed="rId47"/>
                <a:stretch>
                  <a:fillRect b="-125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0" name="이등변 삼각형 1059">
            <a:extLst>
              <a:ext uri="{FF2B5EF4-FFF2-40B4-BE49-F238E27FC236}">
                <a16:creationId xmlns:a16="http://schemas.microsoft.com/office/drawing/2014/main" id="{572CADEA-3868-92B1-1146-BB775BD3FBB0}"/>
              </a:ext>
            </a:extLst>
          </p:cNvPr>
          <p:cNvSpPr>
            <a:spLocks/>
          </p:cNvSpPr>
          <p:nvPr/>
        </p:nvSpPr>
        <p:spPr>
          <a:xfrm rot="5400000">
            <a:off x="5038042" y="2316382"/>
            <a:ext cx="49535" cy="47595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1" name="직사각형 1060">
                <a:extLst>
                  <a:ext uri="{FF2B5EF4-FFF2-40B4-BE49-F238E27FC236}">
                    <a16:creationId xmlns:a16="http://schemas.microsoft.com/office/drawing/2014/main" id="{6D4A4C1B-7036-DE58-1ABC-AAAA1495D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11" y="2439954"/>
                <a:ext cx="805951" cy="18895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𝑫𝒂𝒕𝒂</m:t>
                    </m:r>
                  </m:oMath>
                </a14:m>
                <a:r>
                  <a:rPr lang="en-US" altLang="ko-KR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(8-bit)</a:t>
                </a:r>
              </a:p>
            </p:txBody>
          </p:sp>
        </mc:Choice>
        <mc:Fallback xmlns="">
          <p:sp>
            <p:nvSpPr>
              <p:cNvPr id="1061" name="직사각형 1060">
                <a:extLst>
                  <a:ext uri="{FF2B5EF4-FFF2-40B4-BE49-F238E27FC236}">
                    <a16:creationId xmlns:a16="http://schemas.microsoft.com/office/drawing/2014/main" id="{6D4A4C1B-7036-DE58-1ABC-AAAA1495DB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9011" y="2439954"/>
                <a:ext cx="805951" cy="188953"/>
              </a:xfrm>
              <a:prstGeom prst="rect">
                <a:avLst/>
              </a:prstGeom>
              <a:blipFill>
                <a:blip r:embed="rId47"/>
                <a:stretch>
                  <a:fillRect b="-125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2" name="이등변 삼각형 1061">
            <a:extLst>
              <a:ext uri="{FF2B5EF4-FFF2-40B4-BE49-F238E27FC236}">
                <a16:creationId xmlns:a16="http://schemas.microsoft.com/office/drawing/2014/main" id="{510C7177-9481-AC9B-DA24-A39B6353E51A}"/>
              </a:ext>
            </a:extLst>
          </p:cNvPr>
          <p:cNvSpPr>
            <a:spLocks/>
          </p:cNvSpPr>
          <p:nvPr/>
        </p:nvSpPr>
        <p:spPr>
          <a:xfrm rot="5400000">
            <a:off x="5038042" y="2560310"/>
            <a:ext cx="49535" cy="47595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3" name="직선 화살표 연결선 79">
            <a:extLst>
              <a:ext uri="{FF2B5EF4-FFF2-40B4-BE49-F238E27FC236}">
                <a16:creationId xmlns:a16="http://schemas.microsoft.com/office/drawing/2014/main" id="{63411349-935D-2C3F-769F-8181C2BFF90F}"/>
              </a:ext>
            </a:extLst>
          </p:cNvPr>
          <p:cNvCxnSpPr>
            <a:cxnSpLocks/>
          </p:cNvCxnSpPr>
          <p:nvPr/>
        </p:nvCxnSpPr>
        <p:spPr bwMode="auto">
          <a:xfrm>
            <a:off x="5844962" y="2043187"/>
            <a:ext cx="14856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66" name="직선 화살표 연결선 79">
            <a:extLst>
              <a:ext uri="{FF2B5EF4-FFF2-40B4-BE49-F238E27FC236}">
                <a16:creationId xmlns:a16="http://schemas.microsoft.com/office/drawing/2014/main" id="{134A3A80-1B4C-2689-0878-3556E6D83FB7}"/>
              </a:ext>
            </a:extLst>
          </p:cNvPr>
          <p:cNvCxnSpPr>
            <a:cxnSpLocks/>
          </p:cNvCxnSpPr>
          <p:nvPr/>
        </p:nvCxnSpPr>
        <p:spPr bwMode="auto">
          <a:xfrm>
            <a:off x="5844962" y="2295731"/>
            <a:ext cx="14856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67" name="직선 화살표 연결선 79">
            <a:extLst>
              <a:ext uri="{FF2B5EF4-FFF2-40B4-BE49-F238E27FC236}">
                <a16:creationId xmlns:a16="http://schemas.microsoft.com/office/drawing/2014/main" id="{50DC2B61-D336-CF43-B9AD-5E3EBF527C63}"/>
              </a:ext>
            </a:extLst>
          </p:cNvPr>
          <p:cNvCxnSpPr>
            <a:cxnSpLocks/>
          </p:cNvCxnSpPr>
          <p:nvPr/>
        </p:nvCxnSpPr>
        <p:spPr bwMode="auto">
          <a:xfrm>
            <a:off x="5844961" y="2534430"/>
            <a:ext cx="14856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68" name="직선 화살표 연결선 79">
            <a:extLst>
              <a:ext uri="{FF2B5EF4-FFF2-40B4-BE49-F238E27FC236}">
                <a16:creationId xmlns:a16="http://schemas.microsoft.com/office/drawing/2014/main" id="{CE0365B9-1B78-EDB9-711B-0F57BCCCA15F}"/>
              </a:ext>
            </a:extLst>
          </p:cNvPr>
          <p:cNvCxnSpPr>
            <a:cxnSpLocks/>
          </p:cNvCxnSpPr>
          <p:nvPr/>
        </p:nvCxnSpPr>
        <p:spPr bwMode="auto">
          <a:xfrm>
            <a:off x="4606930" y="2045803"/>
            <a:ext cx="440409" cy="32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69" name="직선 화살표 연결선 79">
            <a:extLst>
              <a:ext uri="{FF2B5EF4-FFF2-40B4-BE49-F238E27FC236}">
                <a16:creationId xmlns:a16="http://schemas.microsoft.com/office/drawing/2014/main" id="{07393401-F443-2D75-8B8C-A6ADC32CEC53}"/>
              </a:ext>
            </a:extLst>
          </p:cNvPr>
          <p:cNvCxnSpPr>
            <a:cxnSpLocks/>
          </p:cNvCxnSpPr>
          <p:nvPr/>
        </p:nvCxnSpPr>
        <p:spPr bwMode="auto">
          <a:xfrm>
            <a:off x="4606930" y="2296299"/>
            <a:ext cx="4345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70" name="직선 화살표 연결선 79">
            <a:extLst>
              <a:ext uri="{FF2B5EF4-FFF2-40B4-BE49-F238E27FC236}">
                <a16:creationId xmlns:a16="http://schemas.microsoft.com/office/drawing/2014/main" id="{E525905E-36CC-86FB-7D71-23B2359952E5}"/>
              </a:ext>
            </a:extLst>
          </p:cNvPr>
          <p:cNvCxnSpPr>
            <a:cxnSpLocks/>
          </p:cNvCxnSpPr>
          <p:nvPr/>
        </p:nvCxnSpPr>
        <p:spPr bwMode="auto">
          <a:xfrm>
            <a:off x="4606930" y="2534430"/>
            <a:ext cx="434500" cy="61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74" name="직선 화살표 연결선 79">
            <a:extLst>
              <a:ext uri="{FF2B5EF4-FFF2-40B4-BE49-F238E27FC236}">
                <a16:creationId xmlns:a16="http://schemas.microsoft.com/office/drawing/2014/main" id="{0D55442B-D585-29D0-5169-5E8A927F9CDE}"/>
              </a:ext>
            </a:extLst>
          </p:cNvPr>
          <p:cNvCxnSpPr>
            <a:cxnSpLocks/>
          </p:cNvCxnSpPr>
          <p:nvPr/>
        </p:nvCxnSpPr>
        <p:spPr bwMode="auto">
          <a:xfrm>
            <a:off x="4606930" y="1804220"/>
            <a:ext cx="0" cy="7363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080" name="그룹 1079">
            <a:extLst>
              <a:ext uri="{FF2B5EF4-FFF2-40B4-BE49-F238E27FC236}">
                <a16:creationId xmlns:a16="http://schemas.microsoft.com/office/drawing/2014/main" id="{9A137993-A878-D0C0-01BA-6FD8B140B3AE}"/>
              </a:ext>
            </a:extLst>
          </p:cNvPr>
          <p:cNvGrpSpPr/>
          <p:nvPr/>
        </p:nvGrpSpPr>
        <p:grpSpPr>
          <a:xfrm rot="10800000" flipH="1" flipV="1">
            <a:off x="7460346" y="1559177"/>
            <a:ext cx="44571" cy="861340"/>
            <a:chOff x="9752705" y="4188356"/>
            <a:chExt cx="45720" cy="350554"/>
          </a:xfrm>
        </p:grpSpPr>
        <p:sp>
          <p:nvSpPr>
            <p:cNvPr id="1081" name="직사각형 33">
              <a:extLst>
                <a:ext uri="{FF2B5EF4-FFF2-40B4-BE49-F238E27FC236}">
                  <a16:creationId xmlns:a16="http://schemas.microsoft.com/office/drawing/2014/main" id="{F66877E4-2F34-790D-07A2-B58508F28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2705" y="4435755"/>
              <a:ext cx="45720" cy="103155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endParaRPr lang="ko-KR" altLang="en-US" sz="10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2" name="직사각형 33">
              <a:extLst>
                <a:ext uri="{FF2B5EF4-FFF2-40B4-BE49-F238E27FC236}">
                  <a16:creationId xmlns:a16="http://schemas.microsoft.com/office/drawing/2014/main" id="{60A2CD53-E7E1-D24D-004A-116D29C02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2705" y="4270913"/>
              <a:ext cx="45720" cy="18554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endParaRPr lang="ko-KR" altLang="en-US" sz="10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3" name="직사각형 33">
              <a:extLst>
                <a:ext uri="{FF2B5EF4-FFF2-40B4-BE49-F238E27FC236}">
                  <a16:creationId xmlns:a16="http://schemas.microsoft.com/office/drawing/2014/main" id="{F05DF64F-5FC5-95D7-B327-CAF8B281D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2705" y="4188356"/>
              <a:ext cx="45720" cy="103155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endParaRPr lang="ko-KR" altLang="en-US" sz="10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7" name="그룹 1216">
            <a:extLst>
              <a:ext uri="{FF2B5EF4-FFF2-40B4-BE49-F238E27FC236}">
                <a16:creationId xmlns:a16="http://schemas.microsoft.com/office/drawing/2014/main" id="{71463753-11F8-1C06-E3F8-311D0CF07701}"/>
              </a:ext>
            </a:extLst>
          </p:cNvPr>
          <p:cNvGrpSpPr/>
          <p:nvPr/>
        </p:nvGrpSpPr>
        <p:grpSpPr>
          <a:xfrm>
            <a:off x="7890022" y="1925205"/>
            <a:ext cx="297810" cy="203261"/>
            <a:chOff x="6733406" y="3935061"/>
            <a:chExt cx="200132" cy="139516"/>
          </a:xfrm>
        </p:grpSpPr>
        <p:sp>
          <p:nvSpPr>
            <p:cNvPr id="1218" name="달 1217">
              <a:extLst>
                <a:ext uri="{FF2B5EF4-FFF2-40B4-BE49-F238E27FC236}">
                  <a16:creationId xmlns:a16="http://schemas.microsoft.com/office/drawing/2014/main" id="{9DACEABE-D074-0061-3ECC-3DCDDDCBE7E1}"/>
                </a:ext>
              </a:extLst>
            </p:cNvPr>
            <p:cNvSpPr/>
            <p:nvPr/>
          </p:nvSpPr>
          <p:spPr>
            <a:xfrm rot="10800000">
              <a:off x="6784119" y="3935062"/>
              <a:ext cx="149419" cy="139515"/>
            </a:xfrm>
            <a:prstGeom prst="moon">
              <a:avLst>
                <a:gd name="adj" fmla="val 87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19" name="달 1218">
              <a:extLst>
                <a:ext uri="{FF2B5EF4-FFF2-40B4-BE49-F238E27FC236}">
                  <a16:creationId xmlns:a16="http://schemas.microsoft.com/office/drawing/2014/main" id="{96E4528C-08E1-57B4-4EA2-6DC8EBD5BA96}"/>
                </a:ext>
              </a:extLst>
            </p:cNvPr>
            <p:cNvSpPr/>
            <p:nvPr/>
          </p:nvSpPr>
          <p:spPr bwMode="auto">
            <a:xfrm rot="10800000">
              <a:off x="6733406" y="3935061"/>
              <a:ext cx="45719" cy="139515"/>
            </a:xfrm>
            <a:prstGeom prst="moon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ko-KR" alt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226" name="연결선: 꺾임 1225">
            <a:extLst>
              <a:ext uri="{FF2B5EF4-FFF2-40B4-BE49-F238E27FC236}">
                <a16:creationId xmlns:a16="http://schemas.microsoft.com/office/drawing/2014/main" id="{193D31FA-2A6C-BC57-5BF9-FE8ED43A1887}"/>
              </a:ext>
            </a:extLst>
          </p:cNvPr>
          <p:cNvCxnSpPr>
            <a:cxnSpLocks/>
            <a:stCxn id="1083" idx="3"/>
          </p:cNvCxnSpPr>
          <p:nvPr/>
        </p:nvCxnSpPr>
        <p:spPr>
          <a:xfrm>
            <a:off x="7504916" y="1685908"/>
            <a:ext cx="415614" cy="2693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0" name="연결선: 꺾임 1229">
            <a:extLst>
              <a:ext uri="{FF2B5EF4-FFF2-40B4-BE49-F238E27FC236}">
                <a16:creationId xmlns:a16="http://schemas.microsoft.com/office/drawing/2014/main" id="{37F861D0-024F-796A-E923-0DD5F66BB776}"/>
              </a:ext>
            </a:extLst>
          </p:cNvPr>
          <p:cNvCxnSpPr>
            <a:cxnSpLocks/>
          </p:cNvCxnSpPr>
          <p:nvPr/>
        </p:nvCxnSpPr>
        <p:spPr>
          <a:xfrm flipV="1">
            <a:off x="7463378" y="2092864"/>
            <a:ext cx="474041" cy="2703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5" name="직선 화살표 연결선 79">
            <a:extLst>
              <a:ext uri="{FF2B5EF4-FFF2-40B4-BE49-F238E27FC236}">
                <a16:creationId xmlns:a16="http://schemas.microsoft.com/office/drawing/2014/main" id="{2192ED1E-5FEF-BBA4-68A4-679CE93FF8B2}"/>
              </a:ext>
            </a:extLst>
          </p:cNvPr>
          <p:cNvCxnSpPr>
            <a:cxnSpLocks/>
          </p:cNvCxnSpPr>
          <p:nvPr/>
        </p:nvCxnSpPr>
        <p:spPr bwMode="auto">
          <a:xfrm>
            <a:off x="7449599" y="2049014"/>
            <a:ext cx="49806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1" name="직사각형 1240">
                <a:extLst>
                  <a:ext uri="{FF2B5EF4-FFF2-40B4-BE49-F238E27FC236}">
                    <a16:creationId xmlns:a16="http://schemas.microsoft.com/office/drawing/2014/main" id="{2B0204DB-D2CF-63F8-012A-3BAE7A700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0394" y="1690158"/>
                <a:ext cx="805951" cy="18895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:r>
                  <a:rPr lang="en-US" altLang="ko-KR" sz="800" b="1" dirty="0">
                    <a:cs typeface="Times New Roman" panose="02020603050405020304" pitchFamily="18" charset="0"/>
                  </a:rPr>
                  <a:t>o</a:t>
                </a:r>
                <a14:m>
                  <m:oMath xmlns:m="http://schemas.openxmlformats.org/officeDocument/2006/math"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𝑫𝒂𝒕𝒂</m:t>
                    </m:r>
                  </m:oMath>
                </a14:m>
                <a:r>
                  <a:rPr lang="en-US" altLang="ko-KR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(8-bit)</a:t>
                </a:r>
              </a:p>
            </p:txBody>
          </p:sp>
        </mc:Choice>
        <mc:Fallback xmlns="">
          <p:sp>
            <p:nvSpPr>
              <p:cNvPr id="1241" name="직사각형 1240">
                <a:extLst>
                  <a:ext uri="{FF2B5EF4-FFF2-40B4-BE49-F238E27FC236}">
                    <a16:creationId xmlns:a16="http://schemas.microsoft.com/office/drawing/2014/main" id="{2B0204DB-D2CF-63F8-012A-3BAE7A700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00394" y="1690158"/>
                <a:ext cx="805951" cy="188953"/>
              </a:xfrm>
              <a:prstGeom prst="rect">
                <a:avLst/>
              </a:prstGeom>
              <a:blipFill>
                <a:blip r:embed="rId48"/>
                <a:stretch>
                  <a:fillRect b="-125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2" name="이등변 삼각형 1241">
            <a:extLst>
              <a:ext uri="{FF2B5EF4-FFF2-40B4-BE49-F238E27FC236}">
                <a16:creationId xmlns:a16="http://schemas.microsoft.com/office/drawing/2014/main" id="{4F40DA6F-685C-1039-99B6-5334E66AC220}"/>
              </a:ext>
            </a:extLst>
          </p:cNvPr>
          <p:cNvSpPr>
            <a:spLocks/>
          </p:cNvSpPr>
          <p:nvPr/>
        </p:nvSpPr>
        <p:spPr>
          <a:xfrm rot="5400000">
            <a:off x="8699424" y="1810514"/>
            <a:ext cx="49535" cy="47595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3" name="직사각형 1242">
                <a:extLst>
                  <a:ext uri="{FF2B5EF4-FFF2-40B4-BE49-F238E27FC236}">
                    <a16:creationId xmlns:a16="http://schemas.microsoft.com/office/drawing/2014/main" id="{81CF2741-7E5F-E6F9-EA31-D110CBB5A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7975" y="1934700"/>
                <a:ext cx="805951" cy="18895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𝒐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𝑫𝒂𝒕𝒂</m:t>
                    </m:r>
                  </m:oMath>
                </a14:m>
                <a:r>
                  <a:rPr lang="en-US" altLang="ko-KR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(8-bit)</a:t>
                </a:r>
              </a:p>
            </p:txBody>
          </p:sp>
        </mc:Choice>
        <mc:Fallback xmlns="">
          <p:sp>
            <p:nvSpPr>
              <p:cNvPr id="1243" name="직사각형 1242">
                <a:extLst>
                  <a:ext uri="{FF2B5EF4-FFF2-40B4-BE49-F238E27FC236}">
                    <a16:creationId xmlns:a16="http://schemas.microsoft.com/office/drawing/2014/main" id="{81CF2741-7E5F-E6F9-EA31-D110CBB5A1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97975" y="1934700"/>
                <a:ext cx="805951" cy="188953"/>
              </a:xfrm>
              <a:prstGeom prst="rect">
                <a:avLst/>
              </a:prstGeom>
              <a:blipFill>
                <a:blip r:embed="rId49"/>
                <a:stretch>
                  <a:fillRect b="-125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4" name="이등변 삼각형 1243">
            <a:extLst>
              <a:ext uri="{FF2B5EF4-FFF2-40B4-BE49-F238E27FC236}">
                <a16:creationId xmlns:a16="http://schemas.microsoft.com/office/drawing/2014/main" id="{EE9B5193-8544-A431-581C-29F4D59270B2}"/>
              </a:ext>
            </a:extLst>
          </p:cNvPr>
          <p:cNvSpPr>
            <a:spLocks/>
          </p:cNvSpPr>
          <p:nvPr/>
        </p:nvSpPr>
        <p:spPr>
          <a:xfrm rot="5400000">
            <a:off x="8697005" y="2055056"/>
            <a:ext cx="49535" cy="47595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5" name="직사각형 1244">
                <a:extLst>
                  <a:ext uri="{FF2B5EF4-FFF2-40B4-BE49-F238E27FC236}">
                    <a16:creationId xmlns:a16="http://schemas.microsoft.com/office/drawing/2014/main" id="{2C6A4F70-EC81-CE48-829A-2AD4EA109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7975" y="2182015"/>
                <a:ext cx="805951" cy="18895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𝒐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𝑫𝒂𝒕𝒂</m:t>
                    </m:r>
                  </m:oMath>
                </a14:m>
                <a:r>
                  <a:rPr lang="en-US" altLang="ko-KR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(8-bit)</a:t>
                </a:r>
              </a:p>
            </p:txBody>
          </p:sp>
        </mc:Choice>
        <mc:Fallback xmlns="">
          <p:sp>
            <p:nvSpPr>
              <p:cNvPr id="1245" name="직사각형 1244">
                <a:extLst>
                  <a:ext uri="{FF2B5EF4-FFF2-40B4-BE49-F238E27FC236}">
                    <a16:creationId xmlns:a16="http://schemas.microsoft.com/office/drawing/2014/main" id="{2C6A4F70-EC81-CE48-829A-2AD4EA1093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97975" y="2182015"/>
                <a:ext cx="805951" cy="188953"/>
              </a:xfrm>
              <a:prstGeom prst="rect">
                <a:avLst/>
              </a:prstGeom>
              <a:blipFill>
                <a:blip r:embed="rId50"/>
                <a:stretch>
                  <a:fillRect b="-125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6" name="이등변 삼각형 1245">
            <a:extLst>
              <a:ext uri="{FF2B5EF4-FFF2-40B4-BE49-F238E27FC236}">
                <a16:creationId xmlns:a16="http://schemas.microsoft.com/office/drawing/2014/main" id="{1D1C618E-5013-4A5E-C1FB-423961313279}"/>
              </a:ext>
            </a:extLst>
          </p:cNvPr>
          <p:cNvSpPr>
            <a:spLocks/>
          </p:cNvSpPr>
          <p:nvPr/>
        </p:nvSpPr>
        <p:spPr>
          <a:xfrm rot="5400000">
            <a:off x="8697005" y="2302371"/>
            <a:ext cx="49535" cy="47595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7" name="직사각형 1246">
                <a:extLst>
                  <a:ext uri="{FF2B5EF4-FFF2-40B4-BE49-F238E27FC236}">
                    <a16:creationId xmlns:a16="http://schemas.microsoft.com/office/drawing/2014/main" id="{C12911D5-A9B1-D9F6-196A-701E5766C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7975" y="2425943"/>
                <a:ext cx="805951" cy="18895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𝒐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𝑫𝒂𝒕𝒂</m:t>
                    </m:r>
                  </m:oMath>
                </a14:m>
                <a:r>
                  <a:rPr lang="en-US" altLang="ko-KR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(8-bit)</a:t>
                </a:r>
              </a:p>
            </p:txBody>
          </p:sp>
        </mc:Choice>
        <mc:Fallback xmlns="">
          <p:sp>
            <p:nvSpPr>
              <p:cNvPr id="1247" name="직사각형 1246">
                <a:extLst>
                  <a:ext uri="{FF2B5EF4-FFF2-40B4-BE49-F238E27FC236}">
                    <a16:creationId xmlns:a16="http://schemas.microsoft.com/office/drawing/2014/main" id="{C12911D5-A9B1-D9F6-196A-701E5766C2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97975" y="2425943"/>
                <a:ext cx="805951" cy="188953"/>
              </a:xfrm>
              <a:prstGeom prst="rect">
                <a:avLst/>
              </a:prstGeom>
              <a:blipFill>
                <a:blip r:embed="rId50"/>
                <a:stretch>
                  <a:fillRect b="-125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8" name="이등변 삼각형 1247">
            <a:extLst>
              <a:ext uri="{FF2B5EF4-FFF2-40B4-BE49-F238E27FC236}">
                <a16:creationId xmlns:a16="http://schemas.microsoft.com/office/drawing/2014/main" id="{5110D069-4FA0-6954-C265-5CB48D3E0B8B}"/>
              </a:ext>
            </a:extLst>
          </p:cNvPr>
          <p:cNvSpPr>
            <a:spLocks/>
          </p:cNvSpPr>
          <p:nvPr/>
        </p:nvSpPr>
        <p:spPr>
          <a:xfrm rot="5400000">
            <a:off x="8697005" y="2546300"/>
            <a:ext cx="49535" cy="47595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49" name="직선 화살표 연결선 79">
            <a:extLst>
              <a:ext uri="{FF2B5EF4-FFF2-40B4-BE49-F238E27FC236}">
                <a16:creationId xmlns:a16="http://schemas.microsoft.com/office/drawing/2014/main" id="{39D47ABA-0494-9FDB-3040-EC6F7F55F41D}"/>
              </a:ext>
            </a:extLst>
          </p:cNvPr>
          <p:cNvCxnSpPr>
            <a:cxnSpLocks/>
          </p:cNvCxnSpPr>
          <p:nvPr/>
        </p:nvCxnSpPr>
        <p:spPr bwMode="auto">
          <a:xfrm>
            <a:off x="8257566" y="2031763"/>
            <a:ext cx="440409" cy="32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50" name="직선 화살표 연결선 79">
            <a:extLst>
              <a:ext uri="{FF2B5EF4-FFF2-40B4-BE49-F238E27FC236}">
                <a16:creationId xmlns:a16="http://schemas.microsoft.com/office/drawing/2014/main" id="{0B72461B-5CEB-6F33-E9C4-17C0C9138275}"/>
              </a:ext>
            </a:extLst>
          </p:cNvPr>
          <p:cNvCxnSpPr>
            <a:cxnSpLocks/>
          </p:cNvCxnSpPr>
          <p:nvPr/>
        </p:nvCxnSpPr>
        <p:spPr bwMode="auto">
          <a:xfrm>
            <a:off x="8265894" y="2282288"/>
            <a:ext cx="4345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51" name="직선 화살표 연결선 79">
            <a:extLst>
              <a:ext uri="{FF2B5EF4-FFF2-40B4-BE49-F238E27FC236}">
                <a16:creationId xmlns:a16="http://schemas.microsoft.com/office/drawing/2014/main" id="{1300AD51-C53F-D537-1E73-23FA94C41922}"/>
              </a:ext>
            </a:extLst>
          </p:cNvPr>
          <p:cNvCxnSpPr>
            <a:cxnSpLocks/>
          </p:cNvCxnSpPr>
          <p:nvPr/>
        </p:nvCxnSpPr>
        <p:spPr bwMode="auto">
          <a:xfrm>
            <a:off x="8265894" y="2520420"/>
            <a:ext cx="434500" cy="61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52" name="직선 화살표 연결선 79">
            <a:extLst>
              <a:ext uri="{FF2B5EF4-FFF2-40B4-BE49-F238E27FC236}">
                <a16:creationId xmlns:a16="http://schemas.microsoft.com/office/drawing/2014/main" id="{9A6F4F56-E8FA-183D-DBF8-3E06600730D2}"/>
              </a:ext>
            </a:extLst>
          </p:cNvPr>
          <p:cNvCxnSpPr>
            <a:cxnSpLocks/>
          </p:cNvCxnSpPr>
          <p:nvPr/>
        </p:nvCxnSpPr>
        <p:spPr bwMode="auto">
          <a:xfrm>
            <a:off x="8265894" y="1790209"/>
            <a:ext cx="0" cy="7363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53" name="직선 화살표 연결선 79">
            <a:extLst>
              <a:ext uri="{FF2B5EF4-FFF2-40B4-BE49-F238E27FC236}">
                <a16:creationId xmlns:a16="http://schemas.microsoft.com/office/drawing/2014/main" id="{3383A078-41C2-C19E-0D5B-76750A883E67}"/>
              </a:ext>
            </a:extLst>
          </p:cNvPr>
          <p:cNvCxnSpPr>
            <a:cxnSpLocks/>
          </p:cNvCxnSpPr>
          <p:nvPr/>
        </p:nvCxnSpPr>
        <p:spPr bwMode="auto">
          <a:xfrm>
            <a:off x="8257566" y="1796776"/>
            <a:ext cx="440409" cy="32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54" name="직선 화살표 연결선 79">
            <a:extLst>
              <a:ext uri="{FF2B5EF4-FFF2-40B4-BE49-F238E27FC236}">
                <a16:creationId xmlns:a16="http://schemas.microsoft.com/office/drawing/2014/main" id="{4274DACD-38E6-F84F-61DD-3DA4B0CB709E}"/>
              </a:ext>
            </a:extLst>
          </p:cNvPr>
          <p:cNvCxnSpPr>
            <a:cxnSpLocks/>
          </p:cNvCxnSpPr>
          <p:nvPr/>
        </p:nvCxnSpPr>
        <p:spPr bwMode="auto">
          <a:xfrm>
            <a:off x="8192880" y="2026835"/>
            <a:ext cx="6468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61" name="직선 화살표 연결선 79">
            <a:extLst>
              <a:ext uri="{FF2B5EF4-FFF2-40B4-BE49-F238E27FC236}">
                <a16:creationId xmlns:a16="http://schemas.microsoft.com/office/drawing/2014/main" id="{869FD14E-52FE-16D7-1C0A-DB6B4B744C45}"/>
              </a:ext>
            </a:extLst>
          </p:cNvPr>
          <p:cNvCxnSpPr>
            <a:cxnSpLocks/>
          </p:cNvCxnSpPr>
          <p:nvPr/>
        </p:nvCxnSpPr>
        <p:spPr bwMode="auto">
          <a:xfrm>
            <a:off x="9508763" y="1778959"/>
            <a:ext cx="440409" cy="32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64" name="직선 화살표 연결선 79">
            <a:extLst>
              <a:ext uri="{FF2B5EF4-FFF2-40B4-BE49-F238E27FC236}">
                <a16:creationId xmlns:a16="http://schemas.microsoft.com/office/drawing/2014/main" id="{5DB648EB-A939-3BF5-D0B2-BB0BDAC3D27A}"/>
              </a:ext>
            </a:extLst>
          </p:cNvPr>
          <p:cNvCxnSpPr>
            <a:cxnSpLocks/>
          </p:cNvCxnSpPr>
          <p:nvPr/>
        </p:nvCxnSpPr>
        <p:spPr bwMode="auto">
          <a:xfrm>
            <a:off x="9502910" y="2274712"/>
            <a:ext cx="440409" cy="32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65" name="직선 화살표 연결선 79">
            <a:extLst>
              <a:ext uri="{FF2B5EF4-FFF2-40B4-BE49-F238E27FC236}">
                <a16:creationId xmlns:a16="http://schemas.microsoft.com/office/drawing/2014/main" id="{20A11203-B979-4062-C48E-1BB97F537EE4}"/>
              </a:ext>
            </a:extLst>
          </p:cNvPr>
          <p:cNvCxnSpPr>
            <a:cxnSpLocks/>
          </p:cNvCxnSpPr>
          <p:nvPr/>
        </p:nvCxnSpPr>
        <p:spPr bwMode="auto">
          <a:xfrm>
            <a:off x="9502910" y="2026836"/>
            <a:ext cx="440409" cy="32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66" name="직선 화살표 연결선 79">
            <a:extLst>
              <a:ext uri="{FF2B5EF4-FFF2-40B4-BE49-F238E27FC236}">
                <a16:creationId xmlns:a16="http://schemas.microsoft.com/office/drawing/2014/main" id="{552A53BD-64FA-7593-1DA8-39BB15D47B9D}"/>
              </a:ext>
            </a:extLst>
          </p:cNvPr>
          <p:cNvCxnSpPr>
            <a:cxnSpLocks/>
          </p:cNvCxnSpPr>
          <p:nvPr/>
        </p:nvCxnSpPr>
        <p:spPr bwMode="auto">
          <a:xfrm>
            <a:off x="9502910" y="2521848"/>
            <a:ext cx="440409" cy="32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7" name="직사각형 33">
                <a:extLst>
                  <a:ext uri="{FF2B5EF4-FFF2-40B4-BE49-F238E27FC236}">
                    <a16:creationId xmlns:a16="http://schemas.microsoft.com/office/drawing/2014/main" id="{6CACB6BD-5644-0532-5B6B-B95BE24AE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3636" y="2670550"/>
                <a:ext cx="1061808" cy="1408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5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𝑶𝒗𝒆𝒓𝑭𝒍𝒐𝒘</m:t>
                      </m:r>
                      <m:r>
                        <a:rPr lang="en-US" altLang="ko-KR" sz="105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05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𝑪𝒉𝒆𝒄𝒌</m:t>
                      </m:r>
                    </m:oMath>
                  </m:oMathPara>
                </a14:m>
                <a:endParaRPr lang="ko-KR" altLang="en-US" sz="105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67" name="직사각형 33">
                <a:extLst>
                  <a:ext uri="{FF2B5EF4-FFF2-40B4-BE49-F238E27FC236}">
                    <a16:creationId xmlns:a16="http://schemas.microsoft.com/office/drawing/2014/main" id="{6CACB6BD-5644-0532-5B6B-B95BE24AE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3636" y="2670550"/>
                <a:ext cx="1061808" cy="140899"/>
              </a:xfrm>
              <a:prstGeom prst="rect">
                <a:avLst/>
              </a:prstGeom>
              <a:blipFill>
                <a:blip r:embed="rId51"/>
                <a:stretch>
                  <a:fillRect l="-6250" t="-8000" r="-2841" b="-16000"/>
                </a:stretch>
              </a:blipFill>
              <a:ln w="9525"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9" name="연결선: 꺾임 1268">
            <a:extLst>
              <a:ext uri="{FF2B5EF4-FFF2-40B4-BE49-F238E27FC236}">
                <a16:creationId xmlns:a16="http://schemas.microsoft.com/office/drawing/2014/main" id="{42578C50-D5AB-C41D-969F-89C774675CC4}"/>
              </a:ext>
            </a:extLst>
          </p:cNvPr>
          <p:cNvCxnSpPr>
            <a:cxnSpLocks/>
            <a:stCxn id="92" idx="1"/>
          </p:cNvCxnSpPr>
          <p:nvPr/>
        </p:nvCxnSpPr>
        <p:spPr>
          <a:xfrm>
            <a:off x="6721011" y="1628452"/>
            <a:ext cx="387148" cy="103677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4" name="연결선: 꺾임 1273">
            <a:extLst>
              <a:ext uri="{FF2B5EF4-FFF2-40B4-BE49-F238E27FC236}">
                <a16:creationId xmlns:a16="http://schemas.microsoft.com/office/drawing/2014/main" id="{24CE5ADF-A268-513B-2819-40552D2E8ED1}"/>
              </a:ext>
            </a:extLst>
          </p:cNvPr>
          <p:cNvCxnSpPr>
            <a:cxnSpLocks/>
            <a:stCxn id="1117" idx="1"/>
          </p:cNvCxnSpPr>
          <p:nvPr/>
        </p:nvCxnSpPr>
        <p:spPr>
          <a:xfrm>
            <a:off x="7083404" y="2362225"/>
            <a:ext cx="140381" cy="30143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9" name="직선 화살표 연결선 79">
            <a:extLst>
              <a:ext uri="{FF2B5EF4-FFF2-40B4-BE49-F238E27FC236}">
                <a16:creationId xmlns:a16="http://schemas.microsoft.com/office/drawing/2014/main" id="{CC4F1B01-9F8C-76B5-F88C-B6FE26981CEF}"/>
              </a:ext>
            </a:extLst>
          </p:cNvPr>
          <p:cNvCxnSpPr>
            <a:cxnSpLocks/>
          </p:cNvCxnSpPr>
          <p:nvPr/>
        </p:nvCxnSpPr>
        <p:spPr bwMode="auto">
          <a:xfrm>
            <a:off x="7449598" y="1992359"/>
            <a:ext cx="49806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95" name="연결선: 꺾임 1294">
            <a:extLst>
              <a:ext uri="{FF2B5EF4-FFF2-40B4-BE49-F238E27FC236}">
                <a16:creationId xmlns:a16="http://schemas.microsoft.com/office/drawing/2014/main" id="{28493E34-3D1F-79A9-DBA8-5828642EECED}"/>
              </a:ext>
            </a:extLst>
          </p:cNvPr>
          <p:cNvCxnSpPr>
            <a:cxnSpLocks/>
            <a:endCxn id="1083" idx="1"/>
          </p:cNvCxnSpPr>
          <p:nvPr/>
        </p:nvCxnSpPr>
        <p:spPr>
          <a:xfrm rot="5400000" flipH="1" flipV="1">
            <a:off x="6877319" y="2082397"/>
            <a:ext cx="979516" cy="18653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0" name="연결선: 꺾임 1299">
            <a:extLst>
              <a:ext uri="{FF2B5EF4-FFF2-40B4-BE49-F238E27FC236}">
                <a16:creationId xmlns:a16="http://schemas.microsoft.com/office/drawing/2014/main" id="{7A0A8976-5678-C3D4-3AED-B84615FFB900}"/>
              </a:ext>
            </a:extLst>
          </p:cNvPr>
          <p:cNvCxnSpPr>
            <a:cxnSpLocks/>
            <a:endCxn id="1081" idx="1"/>
          </p:cNvCxnSpPr>
          <p:nvPr/>
        </p:nvCxnSpPr>
        <p:spPr>
          <a:xfrm rot="5400000" flipH="1" flipV="1">
            <a:off x="7202044" y="2408802"/>
            <a:ext cx="373317" cy="14328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79">
            <a:extLst>
              <a:ext uri="{FF2B5EF4-FFF2-40B4-BE49-F238E27FC236}">
                <a16:creationId xmlns:a16="http://schemas.microsoft.com/office/drawing/2014/main" id="{B803A7EE-A916-4201-8F03-013695239646}"/>
              </a:ext>
            </a:extLst>
          </p:cNvPr>
          <p:cNvCxnSpPr>
            <a:cxnSpLocks/>
          </p:cNvCxnSpPr>
          <p:nvPr/>
        </p:nvCxnSpPr>
        <p:spPr bwMode="auto">
          <a:xfrm>
            <a:off x="2751420" y="1794780"/>
            <a:ext cx="2282066" cy="102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54" name="TextBox 1553">
            <a:extLst>
              <a:ext uri="{FF2B5EF4-FFF2-40B4-BE49-F238E27FC236}">
                <a16:creationId xmlns:a16="http://schemas.microsoft.com/office/drawing/2014/main" id="{1F6C2D59-97EB-6C97-3E7A-0FEC50A93B86}"/>
              </a:ext>
            </a:extLst>
          </p:cNvPr>
          <p:cNvSpPr txBox="1"/>
          <p:nvPr/>
        </p:nvSpPr>
        <p:spPr>
          <a:xfrm>
            <a:off x="2221863" y="6558472"/>
            <a:ext cx="83219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Encryption</a:t>
            </a:r>
            <a:endParaRPr lang="ko-KR" altLang="en-US" sz="14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grpSp>
        <p:nvGrpSpPr>
          <p:cNvPr id="1633" name="그룹 1632">
            <a:extLst>
              <a:ext uri="{FF2B5EF4-FFF2-40B4-BE49-F238E27FC236}">
                <a16:creationId xmlns:a16="http://schemas.microsoft.com/office/drawing/2014/main" id="{06F24D2F-C373-9EBD-7244-B1CB1E7C5A59}"/>
              </a:ext>
            </a:extLst>
          </p:cNvPr>
          <p:cNvGrpSpPr/>
          <p:nvPr/>
        </p:nvGrpSpPr>
        <p:grpSpPr>
          <a:xfrm>
            <a:off x="8892038" y="5179207"/>
            <a:ext cx="3005340" cy="1693425"/>
            <a:chOff x="3797321" y="3242127"/>
            <a:chExt cx="3005340" cy="1693425"/>
          </a:xfrm>
        </p:grpSpPr>
        <p:sp>
          <p:nvSpPr>
            <p:cNvPr id="1601" name="오른쪽 중괄호 1600">
              <a:extLst>
                <a:ext uri="{FF2B5EF4-FFF2-40B4-BE49-F238E27FC236}">
                  <a16:creationId xmlns:a16="http://schemas.microsoft.com/office/drawing/2014/main" id="{2E44345F-B88A-3A59-E57F-E6F752F8D54C}"/>
                </a:ext>
              </a:extLst>
            </p:cNvPr>
            <p:cNvSpPr/>
            <p:nvPr/>
          </p:nvSpPr>
          <p:spPr>
            <a:xfrm rot="10800000">
              <a:off x="4599553" y="3352423"/>
              <a:ext cx="91550" cy="1152561"/>
            </a:xfrm>
            <a:prstGeom prst="rightBrac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2" name="오른쪽 중괄호 1601">
              <a:extLst>
                <a:ext uri="{FF2B5EF4-FFF2-40B4-BE49-F238E27FC236}">
                  <a16:creationId xmlns:a16="http://schemas.microsoft.com/office/drawing/2014/main" id="{F4A2722E-3F48-81C5-2B0D-AB3A20835CF2}"/>
                </a:ext>
              </a:extLst>
            </p:cNvPr>
            <p:cNvSpPr/>
            <p:nvPr/>
          </p:nvSpPr>
          <p:spPr>
            <a:xfrm>
              <a:off x="5951450" y="3356507"/>
              <a:ext cx="122241" cy="1157856"/>
            </a:xfrm>
            <a:prstGeom prst="rightBrac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03" name="TextBox 1602">
              <a:extLst>
                <a:ext uri="{FF2B5EF4-FFF2-40B4-BE49-F238E27FC236}">
                  <a16:creationId xmlns:a16="http://schemas.microsoft.com/office/drawing/2014/main" id="{ABC30CC9-F2AD-751D-B3B2-F1F3D45CAEBB}"/>
                </a:ext>
              </a:extLst>
            </p:cNvPr>
            <p:cNvSpPr txBox="1"/>
            <p:nvPr/>
          </p:nvSpPr>
          <p:spPr>
            <a:xfrm>
              <a:off x="4714483" y="3334256"/>
              <a:ext cx="246407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0e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604" name="TextBox 1603">
              <a:extLst>
                <a:ext uri="{FF2B5EF4-FFF2-40B4-BE49-F238E27FC236}">
                  <a16:creationId xmlns:a16="http://schemas.microsoft.com/office/drawing/2014/main" id="{0B44889D-7B92-7B76-0400-8C63EBE163CA}"/>
                </a:ext>
              </a:extLst>
            </p:cNvPr>
            <p:cNvSpPr txBox="1"/>
            <p:nvPr/>
          </p:nvSpPr>
          <p:spPr>
            <a:xfrm>
              <a:off x="5017007" y="3333365"/>
              <a:ext cx="24035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0b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605" name="TextBox 1604">
              <a:extLst>
                <a:ext uri="{FF2B5EF4-FFF2-40B4-BE49-F238E27FC236}">
                  <a16:creationId xmlns:a16="http://schemas.microsoft.com/office/drawing/2014/main" id="{6021465B-B0EE-B210-C52A-53092312F04C}"/>
                </a:ext>
              </a:extLst>
            </p:cNvPr>
            <p:cNvSpPr txBox="1"/>
            <p:nvPr/>
          </p:nvSpPr>
          <p:spPr>
            <a:xfrm>
              <a:off x="5347671" y="3333365"/>
              <a:ext cx="247829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0d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606" name="TextBox 1605">
              <a:extLst>
                <a:ext uri="{FF2B5EF4-FFF2-40B4-BE49-F238E27FC236}">
                  <a16:creationId xmlns:a16="http://schemas.microsoft.com/office/drawing/2014/main" id="{C761E61F-EEC6-9521-8802-29D15609EDE0}"/>
                </a:ext>
              </a:extLst>
            </p:cNvPr>
            <p:cNvSpPr txBox="1"/>
            <p:nvPr/>
          </p:nvSpPr>
          <p:spPr>
            <a:xfrm>
              <a:off x="5674364" y="3334256"/>
              <a:ext cx="247829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09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1607" name="그룹 1606">
              <a:extLst>
                <a:ext uri="{FF2B5EF4-FFF2-40B4-BE49-F238E27FC236}">
                  <a16:creationId xmlns:a16="http://schemas.microsoft.com/office/drawing/2014/main" id="{C908FEBE-52E9-B3DA-00C7-1B4F53CA9BBD}"/>
                </a:ext>
              </a:extLst>
            </p:cNvPr>
            <p:cNvGrpSpPr/>
            <p:nvPr/>
          </p:nvGrpSpPr>
          <p:grpSpPr>
            <a:xfrm>
              <a:off x="6337383" y="3242127"/>
              <a:ext cx="465278" cy="1288532"/>
              <a:chOff x="1191430" y="5060723"/>
              <a:chExt cx="547718" cy="1710199"/>
            </a:xfrm>
          </p:grpSpPr>
          <p:sp>
            <p:nvSpPr>
              <p:cNvPr id="1608" name="직사각형 1607">
                <a:extLst>
                  <a:ext uri="{FF2B5EF4-FFF2-40B4-BE49-F238E27FC236}">
                    <a16:creationId xmlns:a16="http://schemas.microsoft.com/office/drawing/2014/main" id="{37B8159F-92A6-5FE1-A88B-BD8377D536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91430" y="5060723"/>
                <a:ext cx="547718" cy="171019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9" name="직사각형 1608">
                    <a:extLst>
                      <a:ext uri="{FF2B5EF4-FFF2-40B4-BE49-F238E27FC236}">
                        <a16:creationId xmlns:a16="http://schemas.microsoft.com/office/drawing/2014/main" id="{759F279A-DB4B-0357-2FFF-05B0D09B6D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04973" y="5118733"/>
                    <a:ext cx="332258" cy="315275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91429" tIns="45715" rIns="91429" bIns="45715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𝟎𝟎</m:t>
                          </m:r>
                        </m:oMath>
                      </m:oMathPara>
                    </a14:m>
                    <a:endParaRPr lang="en-US" altLang="ko-KR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09" name="직사각형 1608">
                    <a:extLst>
                      <a:ext uri="{FF2B5EF4-FFF2-40B4-BE49-F238E27FC236}">
                        <a16:creationId xmlns:a16="http://schemas.microsoft.com/office/drawing/2014/main" id="{759F279A-DB4B-0357-2FFF-05B0D09B6D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304973" y="5118733"/>
                    <a:ext cx="332258" cy="315275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7021"/>
                    </a:stretch>
                  </a:blip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0" name="직사각형 1609">
                    <a:extLst>
                      <a:ext uri="{FF2B5EF4-FFF2-40B4-BE49-F238E27FC236}">
                        <a16:creationId xmlns:a16="http://schemas.microsoft.com/office/drawing/2014/main" id="{0B168F59-F410-35BC-4848-122428D1C6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04973" y="5534091"/>
                    <a:ext cx="332258" cy="315275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91429" tIns="45715" rIns="91429" bIns="45715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oMath>
                      </m:oMathPara>
                    </a14:m>
                    <a:endParaRPr lang="en-US" altLang="ko-KR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10" name="직사각형 1609">
                    <a:extLst>
                      <a:ext uri="{FF2B5EF4-FFF2-40B4-BE49-F238E27FC236}">
                        <a16:creationId xmlns:a16="http://schemas.microsoft.com/office/drawing/2014/main" id="{0B168F59-F410-35BC-4848-122428D1C67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304973" y="5534091"/>
                    <a:ext cx="332258" cy="315275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17021"/>
                    </a:stretch>
                  </a:blip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1" name="직사각형 1610">
                    <a:extLst>
                      <a:ext uri="{FF2B5EF4-FFF2-40B4-BE49-F238E27FC236}">
                        <a16:creationId xmlns:a16="http://schemas.microsoft.com/office/drawing/2014/main" id="{9935D8DF-DF6F-8874-33FC-DF12315161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01325" y="6364807"/>
                    <a:ext cx="332258" cy="315275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91429" tIns="45715" rIns="91429" bIns="45715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lang="en-US" altLang="ko-KR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11" name="직사각형 1610">
                    <a:extLst>
                      <a:ext uri="{FF2B5EF4-FFF2-40B4-BE49-F238E27FC236}">
                        <a16:creationId xmlns:a16="http://schemas.microsoft.com/office/drawing/2014/main" id="{9935D8DF-DF6F-8874-33FC-DF12315161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301325" y="6364807"/>
                    <a:ext cx="332258" cy="315275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14894"/>
                    </a:stretch>
                  </a:blip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2" name="직사각형 1611">
                    <a:extLst>
                      <a:ext uri="{FF2B5EF4-FFF2-40B4-BE49-F238E27FC236}">
                        <a16:creationId xmlns:a16="http://schemas.microsoft.com/office/drawing/2014/main" id="{347BCF63-B814-1933-51F7-69D3BD466E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01325" y="5949449"/>
                    <a:ext cx="332258" cy="315275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91429" tIns="45715" rIns="91429" bIns="45715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𝟎𝟖</m:t>
                          </m:r>
                        </m:oMath>
                      </m:oMathPara>
                    </a14:m>
                    <a:endParaRPr lang="en-US" altLang="ko-KR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12" name="직사각형 1611">
                    <a:extLst>
                      <a:ext uri="{FF2B5EF4-FFF2-40B4-BE49-F238E27FC236}">
                        <a16:creationId xmlns:a16="http://schemas.microsoft.com/office/drawing/2014/main" id="{347BCF63-B814-1933-51F7-69D3BD466E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301325" y="5949449"/>
                    <a:ext cx="332258" cy="315275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17021"/>
                    </a:stretch>
                  </a:blip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13" name="TextBox 1612">
              <a:extLst>
                <a:ext uri="{FF2B5EF4-FFF2-40B4-BE49-F238E27FC236}">
                  <a16:creationId xmlns:a16="http://schemas.microsoft.com/office/drawing/2014/main" id="{7780D076-8DAA-454E-4F39-DB0E76B83703}"/>
                </a:ext>
              </a:extLst>
            </p:cNvPr>
            <p:cNvSpPr txBox="1"/>
            <p:nvPr/>
          </p:nvSpPr>
          <p:spPr>
            <a:xfrm>
              <a:off x="4358099" y="3779280"/>
              <a:ext cx="14106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X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614" name="TextBox 1613">
              <a:extLst>
                <a:ext uri="{FF2B5EF4-FFF2-40B4-BE49-F238E27FC236}">
                  <a16:creationId xmlns:a16="http://schemas.microsoft.com/office/drawing/2014/main" id="{DFB16BE6-B345-7A3F-DF67-BF9C1BE0BD33}"/>
                </a:ext>
              </a:extLst>
            </p:cNvPr>
            <p:cNvSpPr txBox="1"/>
            <p:nvPr/>
          </p:nvSpPr>
          <p:spPr>
            <a:xfrm>
              <a:off x="6144843" y="3749947"/>
              <a:ext cx="14106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b="1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=</a:t>
              </a:r>
              <a:endParaRPr lang="ko-KR" altLang="en-US" b="1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615" name="직사각형 1614">
              <a:extLst>
                <a:ext uri="{FF2B5EF4-FFF2-40B4-BE49-F238E27FC236}">
                  <a16:creationId xmlns:a16="http://schemas.microsoft.com/office/drawing/2014/main" id="{1590EE58-51C4-3747-38AF-70D2D4347F26}"/>
                </a:ext>
              </a:extLst>
            </p:cNvPr>
            <p:cNvSpPr>
              <a:spLocks/>
            </p:cNvSpPr>
            <p:nvPr/>
          </p:nvSpPr>
          <p:spPr>
            <a:xfrm>
              <a:off x="3797321" y="3253897"/>
              <a:ext cx="468569" cy="13115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6" name="직사각형 1615">
                  <a:extLst>
                    <a:ext uri="{FF2B5EF4-FFF2-40B4-BE49-F238E27FC236}">
                      <a16:creationId xmlns:a16="http://schemas.microsoft.com/office/drawing/2014/main" id="{A043E054-8719-6F29-B60C-69BC73710B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94456" y="3298383"/>
                  <a:ext cx="284244" cy="2417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𝟎𝟖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16" name="직사각형 1615">
                  <a:extLst>
                    <a:ext uri="{FF2B5EF4-FFF2-40B4-BE49-F238E27FC236}">
                      <a16:creationId xmlns:a16="http://schemas.microsoft.com/office/drawing/2014/main" id="{A043E054-8719-6F29-B60C-69BC73710B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94456" y="3298383"/>
                  <a:ext cx="284244" cy="241775"/>
                </a:xfrm>
                <a:prstGeom prst="rect">
                  <a:avLst/>
                </a:prstGeom>
                <a:blipFill>
                  <a:blip r:embed="rId36"/>
                  <a:stretch>
                    <a:fillRect l="-17021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7" name="직사각형 1616">
                  <a:extLst>
                    <a:ext uri="{FF2B5EF4-FFF2-40B4-BE49-F238E27FC236}">
                      <a16:creationId xmlns:a16="http://schemas.microsoft.com/office/drawing/2014/main" id="{740E29B0-A416-E0CE-AD6A-47AE84494D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94456" y="3616909"/>
                  <a:ext cx="284244" cy="2417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17" name="직사각형 1616">
                  <a:extLst>
                    <a:ext uri="{FF2B5EF4-FFF2-40B4-BE49-F238E27FC236}">
                      <a16:creationId xmlns:a16="http://schemas.microsoft.com/office/drawing/2014/main" id="{740E29B0-A416-E0CE-AD6A-47AE84494D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94456" y="3616909"/>
                  <a:ext cx="284244" cy="241775"/>
                </a:xfrm>
                <a:prstGeom prst="rect">
                  <a:avLst/>
                </a:prstGeom>
                <a:blipFill>
                  <a:blip r:embed="rId52"/>
                  <a:stretch>
                    <a:fillRect l="-14894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8" name="직사각형 1617">
                  <a:extLst>
                    <a:ext uri="{FF2B5EF4-FFF2-40B4-BE49-F238E27FC236}">
                      <a16:creationId xmlns:a16="http://schemas.microsoft.com/office/drawing/2014/main" id="{1A7DDCCE-13D2-24A8-6901-D653915700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91335" y="4253960"/>
                  <a:ext cx="284244" cy="2417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𝟏𝟒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18" name="직사각형 1617">
                  <a:extLst>
                    <a:ext uri="{FF2B5EF4-FFF2-40B4-BE49-F238E27FC236}">
                      <a16:creationId xmlns:a16="http://schemas.microsoft.com/office/drawing/2014/main" id="{1A7DDCCE-13D2-24A8-6901-D653915700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91335" y="4253960"/>
                  <a:ext cx="284244" cy="241775"/>
                </a:xfrm>
                <a:prstGeom prst="rect">
                  <a:avLst/>
                </a:prstGeom>
                <a:blipFill>
                  <a:blip r:embed="rId53"/>
                  <a:stretch>
                    <a:fillRect l="-16667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9" name="직사각형 1618">
                  <a:extLst>
                    <a:ext uri="{FF2B5EF4-FFF2-40B4-BE49-F238E27FC236}">
                      <a16:creationId xmlns:a16="http://schemas.microsoft.com/office/drawing/2014/main" id="{A67D2F0A-8779-21CC-13C2-39FC074707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91335" y="3935435"/>
                  <a:ext cx="284244" cy="2417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𝟎𝟎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19" name="직사각형 1618">
                  <a:extLst>
                    <a:ext uri="{FF2B5EF4-FFF2-40B4-BE49-F238E27FC236}">
                      <a16:creationId xmlns:a16="http://schemas.microsoft.com/office/drawing/2014/main" id="{A67D2F0A-8779-21CC-13C2-39FC074707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91335" y="3935435"/>
                  <a:ext cx="284244" cy="241775"/>
                </a:xfrm>
                <a:prstGeom prst="rect">
                  <a:avLst/>
                </a:prstGeom>
                <a:blipFill>
                  <a:blip r:embed="rId54"/>
                  <a:stretch>
                    <a:fillRect l="-16667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20" name="TextBox 1619">
              <a:extLst>
                <a:ext uri="{FF2B5EF4-FFF2-40B4-BE49-F238E27FC236}">
                  <a16:creationId xmlns:a16="http://schemas.microsoft.com/office/drawing/2014/main" id="{148D30E5-8AA4-1F2A-3EFC-9132C0D54E1B}"/>
                </a:ext>
              </a:extLst>
            </p:cNvPr>
            <p:cNvSpPr txBox="1"/>
            <p:nvPr/>
          </p:nvSpPr>
          <p:spPr>
            <a:xfrm>
              <a:off x="4712670" y="3642348"/>
              <a:ext cx="246407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09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621" name="TextBox 1620">
              <a:extLst>
                <a:ext uri="{FF2B5EF4-FFF2-40B4-BE49-F238E27FC236}">
                  <a16:creationId xmlns:a16="http://schemas.microsoft.com/office/drawing/2014/main" id="{249419AB-9667-8EC8-3EDC-336F51462D53}"/>
                </a:ext>
              </a:extLst>
            </p:cNvPr>
            <p:cNvSpPr txBox="1"/>
            <p:nvPr/>
          </p:nvSpPr>
          <p:spPr>
            <a:xfrm>
              <a:off x="5015194" y="3641457"/>
              <a:ext cx="24035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0e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622" name="TextBox 1621">
              <a:extLst>
                <a:ext uri="{FF2B5EF4-FFF2-40B4-BE49-F238E27FC236}">
                  <a16:creationId xmlns:a16="http://schemas.microsoft.com/office/drawing/2014/main" id="{9788DEFA-A705-9481-9BB6-6054D2A4160E}"/>
                </a:ext>
              </a:extLst>
            </p:cNvPr>
            <p:cNvSpPr txBox="1"/>
            <p:nvPr/>
          </p:nvSpPr>
          <p:spPr>
            <a:xfrm>
              <a:off x="5345858" y="3641457"/>
              <a:ext cx="247829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0b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623" name="TextBox 1622">
              <a:extLst>
                <a:ext uri="{FF2B5EF4-FFF2-40B4-BE49-F238E27FC236}">
                  <a16:creationId xmlns:a16="http://schemas.microsoft.com/office/drawing/2014/main" id="{6978C175-A6BC-1AF5-1485-08FF609725EF}"/>
                </a:ext>
              </a:extLst>
            </p:cNvPr>
            <p:cNvSpPr txBox="1"/>
            <p:nvPr/>
          </p:nvSpPr>
          <p:spPr>
            <a:xfrm>
              <a:off x="5672551" y="3642348"/>
              <a:ext cx="247829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0d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624" name="TextBox 1623">
              <a:extLst>
                <a:ext uri="{FF2B5EF4-FFF2-40B4-BE49-F238E27FC236}">
                  <a16:creationId xmlns:a16="http://schemas.microsoft.com/office/drawing/2014/main" id="{478DE168-654D-D0D9-8426-1A0B00DE698E}"/>
                </a:ext>
              </a:extLst>
            </p:cNvPr>
            <p:cNvSpPr txBox="1"/>
            <p:nvPr/>
          </p:nvSpPr>
          <p:spPr>
            <a:xfrm>
              <a:off x="4714850" y="3927165"/>
              <a:ext cx="246407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0d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625" name="TextBox 1624">
              <a:extLst>
                <a:ext uri="{FF2B5EF4-FFF2-40B4-BE49-F238E27FC236}">
                  <a16:creationId xmlns:a16="http://schemas.microsoft.com/office/drawing/2014/main" id="{7884F4C0-B318-975C-70A4-613B42B47287}"/>
                </a:ext>
              </a:extLst>
            </p:cNvPr>
            <p:cNvSpPr txBox="1"/>
            <p:nvPr/>
          </p:nvSpPr>
          <p:spPr>
            <a:xfrm>
              <a:off x="5017374" y="3926274"/>
              <a:ext cx="24035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09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626" name="TextBox 1625">
              <a:extLst>
                <a:ext uri="{FF2B5EF4-FFF2-40B4-BE49-F238E27FC236}">
                  <a16:creationId xmlns:a16="http://schemas.microsoft.com/office/drawing/2014/main" id="{A8259451-958A-2C95-9AB2-6B778A8346B8}"/>
                </a:ext>
              </a:extLst>
            </p:cNvPr>
            <p:cNvSpPr txBox="1"/>
            <p:nvPr/>
          </p:nvSpPr>
          <p:spPr>
            <a:xfrm>
              <a:off x="5348038" y="3926274"/>
              <a:ext cx="247829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0e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627" name="TextBox 1626">
              <a:extLst>
                <a:ext uri="{FF2B5EF4-FFF2-40B4-BE49-F238E27FC236}">
                  <a16:creationId xmlns:a16="http://schemas.microsoft.com/office/drawing/2014/main" id="{E0E70B73-19B0-BFCA-8E1C-AB2F548270B1}"/>
                </a:ext>
              </a:extLst>
            </p:cNvPr>
            <p:cNvSpPr txBox="1"/>
            <p:nvPr/>
          </p:nvSpPr>
          <p:spPr>
            <a:xfrm>
              <a:off x="5674731" y="3927165"/>
              <a:ext cx="247829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0b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628" name="TextBox 1627">
              <a:extLst>
                <a:ext uri="{FF2B5EF4-FFF2-40B4-BE49-F238E27FC236}">
                  <a16:creationId xmlns:a16="http://schemas.microsoft.com/office/drawing/2014/main" id="{B90A80FF-7130-D2D9-9C8B-7CD4A9CD9164}"/>
                </a:ext>
              </a:extLst>
            </p:cNvPr>
            <p:cNvSpPr txBox="1"/>
            <p:nvPr/>
          </p:nvSpPr>
          <p:spPr>
            <a:xfrm>
              <a:off x="4718604" y="4222384"/>
              <a:ext cx="246407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0b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629" name="TextBox 1628">
              <a:extLst>
                <a:ext uri="{FF2B5EF4-FFF2-40B4-BE49-F238E27FC236}">
                  <a16:creationId xmlns:a16="http://schemas.microsoft.com/office/drawing/2014/main" id="{E3F6345F-6ED0-58DD-B351-3419008705A5}"/>
                </a:ext>
              </a:extLst>
            </p:cNvPr>
            <p:cNvSpPr txBox="1"/>
            <p:nvPr/>
          </p:nvSpPr>
          <p:spPr>
            <a:xfrm>
              <a:off x="5021128" y="4221493"/>
              <a:ext cx="24035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0d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630" name="TextBox 1629">
              <a:extLst>
                <a:ext uri="{FF2B5EF4-FFF2-40B4-BE49-F238E27FC236}">
                  <a16:creationId xmlns:a16="http://schemas.microsoft.com/office/drawing/2014/main" id="{92750579-A26E-33A6-879F-ACA17B8AD453}"/>
                </a:ext>
              </a:extLst>
            </p:cNvPr>
            <p:cNvSpPr txBox="1"/>
            <p:nvPr/>
          </p:nvSpPr>
          <p:spPr>
            <a:xfrm>
              <a:off x="5351792" y="4221493"/>
              <a:ext cx="247829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09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631" name="TextBox 1630">
              <a:extLst>
                <a:ext uri="{FF2B5EF4-FFF2-40B4-BE49-F238E27FC236}">
                  <a16:creationId xmlns:a16="http://schemas.microsoft.com/office/drawing/2014/main" id="{B3631161-34E9-8339-B2EB-B4847A58EEAF}"/>
                </a:ext>
              </a:extLst>
            </p:cNvPr>
            <p:cNvSpPr txBox="1"/>
            <p:nvPr/>
          </p:nvSpPr>
          <p:spPr>
            <a:xfrm>
              <a:off x="5678485" y="4222384"/>
              <a:ext cx="247829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0e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632" name="TextBox 1631">
              <a:extLst>
                <a:ext uri="{FF2B5EF4-FFF2-40B4-BE49-F238E27FC236}">
                  <a16:creationId xmlns:a16="http://schemas.microsoft.com/office/drawing/2014/main" id="{81DE5CD5-407D-7E90-D93C-A2262149E951}"/>
                </a:ext>
              </a:extLst>
            </p:cNvPr>
            <p:cNvSpPr txBox="1"/>
            <p:nvPr/>
          </p:nvSpPr>
          <p:spPr>
            <a:xfrm>
              <a:off x="5053676" y="4627775"/>
              <a:ext cx="832192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Decryption</a:t>
              </a:r>
              <a:endParaRPr lang="ko-KR" altLang="en-US" sz="1400" dirty="0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109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Add Round Key</a:t>
            </a:r>
            <a:endParaRPr lang="ko-KR" altLang="en-US" dirty="0"/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7BAA72A2-81FD-6F21-F6D7-A69BFC1D0AFE}"/>
              </a:ext>
            </a:extLst>
          </p:cNvPr>
          <p:cNvGrpSpPr/>
          <p:nvPr/>
        </p:nvGrpSpPr>
        <p:grpSpPr>
          <a:xfrm>
            <a:off x="724048" y="1227936"/>
            <a:ext cx="7773282" cy="1763037"/>
            <a:chOff x="963663" y="1410816"/>
            <a:chExt cx="8651431" cy="225792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67CCBD0-0628-8F9E-71D0-C75B23DBDCCC}"/>
                </a:ext>
              </a:extLst>
            </p:cNvPr>
            <p:cNvSpPr>
              <a:spLocks/>
            </p:cNvSpPr>
            <p:nvPr/>
          </p:nvSpPr>
          <p:spPr>
            <a:xfrm>
              <a:off x="4461988" y="1410816"/>
              <a:ext cx="1977192" cy="188839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D14FBC60-6123-B5DE-CF5D-C923856F5A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5479" y="1551424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𝟎𝟏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D14FBC60-6123-B5DE-CF5D-C923856F5A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95479" y="1551424"/>
                  <a:ext cx="332258" cy="315275"/>
                </a:xfrm>
                <a:prstGeom prst="rect">
                  <a:avLst/>
                </a:prstGeom>
                <a:blipFill>
                  <a:blip r:embed="rId2"/>
                  <a:stretch>
                    <a:fillRect l="-1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E3690FB3-1FFD-EAE7-1F2F-BB9B279AC9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62441" y="1557256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𝟎𝟏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E3690FB3-1FFD-EAE7-1F2F-BB9B279AC9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62441" y="1557256"/>
                  <a:ext cx="332258" cy="315275"/>
                </a:xfrm>
                <a:prstGeom prst="rect">
                  <a:avLst/>
                </a:prstGeom>
                <a:blipFill>
                  <a:blip r:embed="rId2"/>
                  <a:stretch>
                    <a:fillRect l="-1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8C560101-4714-1587-E62E-F51EB78DB1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35360" y="1557256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𝟎𝟏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8C560101-4714-1587-E62E-F51EB78DB1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35360" y="1557256"/>
                  <a:ext cx="332258" cy="315275"/>
                </a:xfrm>
                <a:prstGeom prst="rect">
                  <a:avLst/>
                </a:prstGeom>
                <a:blipFill>
                  <a:blip r:embed="rId2"/>
                  <a:stretch>
                    <a:fillRect l="-1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13339AD8-B482-61D1-B168-98423F6DA0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95153" y="1557256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𝟎𝟏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13339AD8-B482-61D1-B168-98423F6DA0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95153" y="1557256"/>
                  <a:ext cx="332258" cy="315275"/>
                </a:xfrm>
                <a:prstGeom prst="rect">
                  <a:avLst/>
                </a:prstGeom>
                <a:blipFill>
                  <a:blip r:embed="rId3"/>
                  <a:stretch>
                    <a:fillRect l="-1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FAA99492-5B00-5C85-8A67-4F8C991D08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5479" y="1966782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𝟎𝟐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FAA99492-5B00-5C85-8A67-4F8C991D08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95479" y="1966782"/>
                  <a:ext cx="332258" cy="315275"/>
                </a:xfrm>
                <a:prstGeom prst="rect">
                  <a:avLst/>
                </a:prstGeom>
                <a:blipFill>
                  <a:blip r:embed="rId4"/>
                  <a:stretch>
                    <a:fillRect l="-1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A123A323-00D1-3D13-E061-C74240B8D3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61390" y="1973584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𝟎𝟐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A123A323-00D1-3D13-E061-C74240B8D3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61390" y="1973584"/>
                  <a:ext cx="332258" cy="315275"/>
                </a:xfrm>
                <a:prstGeom prst="rect">
                  <a:avLst/>
                </a:prstGeom>
                <a:blipFill>
                  <a:blip r:embed="rId4"/>
                  <a:stretch>
                    <a:fillRect l="-1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3C0FD69A-4C8D-7C5E-B4A8-D6FA6FE416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5047" y="1973584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𝟎𝟐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3C0FD69A-4C8D-7C5E-B4A8-D6FA6FE416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25047" y="1973584"/>
                  <a:ext cx="332258" cy="315275"/>
                </a:xfrm>
                <a:prstGeom prst="rect">
                  <a:avLst/>
                </a:prstGeom>
                <a:blipFill>
                  <a:blip r:embed="rId5"/>
                  <a:stretch>
                    <a:fillRect l="-1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EC892EEB-F1AA-0BB0-0497-3B0CF4AE94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95597" y="1973584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𝟎𝟐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EC892EEB-F1AA-0BB0-0497-3B0CF4AE94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95597" y="1973584"/>
                  <a:ext cx="332258" cy="315275"/>
                </a:xfrm>
                <a:prstGeom prst="rect">
                  <a:avLst/>
                </a:prstGeom>
                <a:blipFill>
                  <a:blip r:embed="rId6"/>
                  <a:stretch>
                    <a:fillRect l="-1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9DA4404D-11BB-5023-A5FD-9E26C70611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1831" y="2797498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𝟎𝟒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9DA4404D-11BB-5023-A5FD-9E26C70611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91831" y="2797498"/>
                  <a:ext cx="332258" cy="315275"/>
                </a:xfrm>
                <a:prstGeom prst="rect">
                  <a:avLst/>
                </a:prstGeom>
                <a:blipFill>
                  <a:blip r:embed="rId7"/>
                  <a:stretch>
                    <a:fillRect l="-1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AF95B676-0B12-8465-E38A-EAA61093EC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58529" y="2797498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𝟎𝟒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AF95B676-0B12-8465-E38A-EAA61093EC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58529" y="2797498"/>
                  <a:ext cx="332258" cy="315275"/>
                </a:xfrm>
                <a:prstGeom prst="rect">
                  <a:avLst/>
                </a:prstGeom>
                <a:blipFill>
                  <a:blip r:embed="rId8"/>
                  <a:stretch>
                    <a:fillRect l="-1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589F6C00-4689-E9EB-A2D5-E2CA309799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7063" y="2806539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𝟎𝟒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589F6C00-4689-E9EB-A2D5-E2CA309799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27063" y="2806539"/>
                  <a:ext cx="332258" cy="315275"/>
                </a:xfrm>
                <a:prstGeom prst="rect">
                  <a:avLst/>
                </a:prstGeom>
                <a:blipFill>
                  <a:blip r:embed="rId9"/>
                  <a:stretch>
                    <a:fillRect l="-1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674F4C6C-C7F9-8160-4363-071B8BBFF5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95597" y="2804997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𝟎𝟒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674F4C6C-C7F9-8160-4363-071B8BBFF5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95597" y="2804997"/>
                  <a:ext cx="332258" cy="315275"/>
                </a:xfrm>
                <a:prstGeom prst="rect">
                  <a:avLst/>
                </a:prstGeom>
                <a:blipFill>
                  <a:blip r:embed="rId8"/>
                  <a:stretch>
                    <a:fillRect l="-1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7B8047B5-3951-41F8-453C-D4D7AEA404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1831" y="2382140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𝟎𝟑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7B8047B5-3951-41F8-453C-D4D7AEA404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91831" y="2382140"/>
                  <a:ext cx="332258" cy="315275"/>
                </a:xfrm>
                <a:prstGeom prst="rect">
                  <a:avLst/>
                </a:prstGeom>
                <a:blipFill>
                  <a:blip r:embed="rId10"/>
                  <a:stretch>
                    <a:fillRect l="-1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55A7BCFB-0DB0-F47E-69B5-C9A7A1F3B0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58528" y="2385056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𝟎𝟑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55A7BCFB-0DB0-F47E-69B5-C9A7A1F3B0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58528" y="2385056"/>
                  <a:ext cx="332258" cy="315275"/>
                </a:xfrm>
                <a:prstGeom prst="rect">
                  <a:avLst/>
                </a:prstGeom>
                <a:blipFill>
                  <a:blip r:embed="rId11"/>
                  <a:stretch>
                    <a:fillRect l="-1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04468B56-4AD5-6DA3-7679-C3D9915B59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7063" y="2382140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𝟎𝟑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04468B56-4AD5-6DA3-7679-C3D9915B59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27063" y="2382140"/>
                  <a:ext cx="332258" cy="315275"/>
                </a:xfrm>
                <a:prstGeom prst="rect">
                  <a:avLst/>
                </a:prstGeom>
                <a:blipFill>
                  <a:blip r:embed="rId12"/>
                  <a:stretch>
                    <a:fillRect l="-1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30B36826-7EA8-E510-1653-81E566FBB2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95597" y="2382140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𝟎𝟑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30B36826-7EA8-E510-1653-81E566FBB2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95597" y="2382140"/>
                  <a:ext cx="332258" cy="315275"/>
                </a:xfrm>
                <a:prstGeom prst="rect">
                  <a:avLst/>
                </a:prstGeom>
                <a:blipFill>
                  <a:blip r:embed="rId12"/>
                  <a:stretch>
                    <a:fillRect l="-1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E0B033-C8B0-7D6D-18DC-11C05BFF1AE9}"/>
                </a:ext>
              </a:extLst>
            </p:cNvPr>
            <p:cNvSpPr txBox="1"/>
            <p:nvPr/>
          </p:nvSpPr>
          <p:spPr>
            <a:xfrm>
              <a:off x="5227908" y="3335155"/>
              <a:ext cx="832192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i_Key</a:t>
              </a:r>
              <a:endParaRPr lang="ko-KR" altLang="en-US" sz="1400" dirty="0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8452DB3-7629-1292-E02A-3D74B90D66F1}"/>
                </a:ext>
              </a:extLst>
            </p:cNvPr>
            <p:cNvSpPr>
              <a:spLocks/>
            </p:cNvSpPr>
            <p:nvPr/>
          </p:nvSpPr>
          <p:spPr>
            <a:xfrm>
              <a:off x="963663" y="1410816"/>
              <a:ext cx="1977192" cy="188839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4" name="직사각형 1343">
                  <a:extLst>
                    <a:ext uri="{FF2B5EF4-FFF2-40B4-BE49-F238E27FC236}">
                      <a16:creationId xmlns:a16="http://schemas.microsoft.com/office/drawing/2014/main" id="{B305F73A-B783-8E91-33EB-3A3DF26BDC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7154" y="1551424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𝟎𝟎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44" name="직사각형 1343">
                  <a:extLst>
                    <a:ext uri="{FF2B5EF4-FFF2-40B4-BE49-F238E27FC236}">
                      <a16:creationId xmlns:a16="http://schemas.microsoft.com/office/drawing/2014/main" id="{B305F73A-B783-8E91-33EB-3A3DF26BDC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97154" y="1551424"/>
                  <a:ext cx="332258" cy="315275"/>
                </a:xfrm>
                <a:prstGeom prst="rect">
                  <a:avLst/>
                </a:prstGeom>
                <a:blipFill>
                  <a:blip r:embed="rId13"/>
                  <a:stretch>
                    <a:fillRect l="-1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6" name="직사각형 1345">
                  <a:extLst>
                    <a:ext uri="{FF2B5EF4-FFF2-40B4-BE49-F238E27FC236}">
                      <a16:creationId xmlns:a16="http://schemas.microsoft.com/office/drawing/2014/main" id="{9D1E1286-5B9C-AC9E-8E77-3E1940331B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4116" y="1557256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𝟎𝟏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46" name="직사각형 1345">
                  <a:extLst>
                    <a:ext uri="{FF2B5EF4-FFF2-40B4-BE49-F238E27FC236}">
                      <a16:creationId xmlns:a16="http://schemas.microsoft.com/office/drawing/2014/main" id="{9D1E1286-5B9C-AC9E-8E77-3E1940331B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64116" y="1557256"/>
                  <a:ext cx="332258" cy="315275"/>
                </a:xfrm>
                <a:prstGeom prst="rect">
                  <a:avLst/>
                </a:prstGeom>
                <a:blipFill>
                  <a:blip r:embed="rId3"/>
                  <a:stretch>
                    <a:fillRect l="-1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8" name="직사각형 1347">
                  <a:extLst>
                    <a:ext uri="{FF2B5EF4-FFF2-40B4-BE49-F238E27FC236}">
                      <a16:creationId xmlns:a16="http://schemas.microsoft.com/office/drawing/2014/main" id="{42BAE77A-2E99-F803-0F37-D5350D9AFE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7035" y="1557256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𝟎𝟐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48" name="직사각형 1347">
                  <a:extLst>
                    <a:ext uri="{FF2B5EF4-FFF2-40B4-BE49-F238E27FC236}">
                      <a16:creationId xmlns:a16="http://schemas.microsoft.com/office/drawing/2014/main" id="{42BAE77A-2E99-F803-0F37-D5350D9AFE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37035" y="1557256"/>
                  <a:ext cx="332258" cy="315275"/>
                </a:xfrm>
                <a:prstGeom prst="rect">
                  <a:avLst/>
                </a:prstGeom>
                <a:blipFill>
                  <a:blip r:embed="rId14"/>
                  <a:stretch>
                    <a:fillRect l="-1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9" name="직사각형 1348">
                  <a:extLst>
                    <a:ext uri="{FF2B5EF4-FFF2-40B4-BE49-F238E27FC236}">
                      <a16:creationId xmlns:a16="http://schemas.microsoft.com/office/drawing/2014/main" id="{82BA5E04-399B-FBFA-5399-5124111E35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6828" y="1557256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𝟎𝟑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49" name="직사각형 1348">
                  <a:extLst>
                    <a:ext uri="{FF2B5EF4-FFF2-40B4-BE49-F238E27FC236}">
                      <a16:creationId xmlns:a16="http://schemas.microsoft.com/office/drawing/2014/main" id="{82BA5E04-399B-FBFA-5399-5124111E35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96828" y="1557256"/>
                  <a:ext cx="332258" cy="315275"/>
                </a:xfrm>
                <a:prstGeom prst="rect">
                  <a:avLst/>
                </a:prstGeom>
                <a:blipFill>
                  <a:blip r:embed="rId15"/>
                  <a:stretch>
                    <a:fillRect l="-1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1" name="직사각형 1350">
                  <a:extLst>
                    <a:ext uri="{FF2B5EF4-FFF2-40B4-BE49-F238E27FC236}">
                      <a16:creationId xmlns:a16="http://schemas.microsoft.com/office/drawing/2014/main" id="{4F3387C6-6888-AE52-A0B9-881F0BEDF1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7154" y="1966782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ko-KR" sz="1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1" name="직사각형 1350">
                  <a:extLst>
                    <a:ext uri="{FF2B5EF4-FFF2-40B4-BE49-F238E27FC236}">
                      <a16:creationId xmlns:a16="http://schemas.microsoft.com/office/drawing/2014/main" id="{4F3387C6-6888-AE52-A0B9-881F0BEDF1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97154" y="1966782"/>
                  <a:ext cx="332258" cy="315275"/>
                </a:xfrm>
                <a:prstGeom prst="rect">
                  <a:avLst/>
                </a:prstGeom>
                <a:blipFill>
                  <a:blip r:embed="rId16"/>
                  <a:stretch>
                    <a:fillRect l="-1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2" name="직사각형 1351">
                  <a:extLst>
                    <a:ext uri="{FF2B5EF4-FFF2-40B4-BE49-F238E27FC236}">
                      <a16:creationId xmlns:a16="http://schemas.microsoft.com/office/drawing/2014/main" id="{C9E814A3-AC42-E7C0-8606-9FC5A56819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3065" y="1973584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𝟎𝟓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2" name="직사각형 1351">
                  <a:extLst>
                    <a:ext uri="{FF2B5EF4-FFF2-40B4-BE49-F238E27FC236}">
                      <a16:creationId xmlns:a16="http://schemas.microsoft.com/office/drawing/2014/main" id="{C9E814A3-AC42-E7C0-8606-9FC5A56819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63065" y="1973584"/>
                  <a:ext cx="332258" cy="315275"/>
                </a:xfrm>
                <a:prstGeom prst="rect">
                  <a:avLst/>
                </a:prstGeom>
                <a:blipFill>
                  <a:blip r:embed="rId17"/>
                  <a:stretch>
                    <a:fillRect l="-1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3" name="직사각형 1352">
                  <a:extLst>
                    <a:ext uri="{FF2B5EF4-FFF2-40B4-BE49-F238E27FC236}">
                      <a16:creationId xmlns:a16="http://schemas.microsoft.com/office/drawing/2014/main" id="{25C8E9A1-03B1-3879-32C3-FEDADCF74F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6722" y="1973584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𝟎𝟔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3" name="직사각형 1352">
                  <a:extLst>
                    <a:ext uri="{FF2B5EF4-FFF2-40B4-BE49-F238E27FC236}">
                      <a16:creationId xmlns:a16="http://schemas.microsoft.com/office/drawing/2014/main" id="{25C8E9A1-03B1-3879-32C3-FEDADCF74F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6722" y="1973584"/>
                  <a:ext cx="332258" cy="315275"/>
                </a:xfrm>
                <a:prstGeom prst="rect">
                  <a:avLst/>
                </a:prstGeom>
                <a:blipFill>
                  <a:blip r:embed="rId18"/>
                  <a:stretch>
                    <a:fillRect l="-1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4" name="직사각형 1353">
                  <a:extLst>
                    <a:ext uri="{FF2B5EF4-FFF2-40B4-BE49-F238E27FC236}">
                      <a16:creationId xmlns:a16="http://schemas.microsoft.com/office/drawing/2014/main" id="{C28AF409-C33A-ABF6-19E8-3B965F12FF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7272" y="1973584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𝟎𝟕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4" name="직사각형 1353">
                  <a:extLst>
                    <a:ext uri="{FF2B5EF4-FFF2-40B4-BE49-F238E27FC236}">
                      <a16:creationId xmlns:a16="http://schemas.microsoft.com/office/drawing/2014/main" id="{C28AF409-C33A-ABF6-19E8-3B965F12FF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97272" y="1973584"/>
                  <a:ext cx="332258" cy="315275"/>
                </a:xfrm>
                <a:prstGeom prst="rect">
                  <a:avLst/>
                </a:prstGeom>
                <a:blipFill>
                  <a:blip r:embed="rId19"/>
                  <a:stretch>
                    <a:fillRect l="-1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5" name="직사각형 1354">
                  <a:extLst>
                    <a:ext uri="{FF2B5EF4-FFF2-40B4-BE49-F238E27FC236}">
                      <a16:creationId xmlns:a16="http://schemas.microsoft.com/office/drawing/2014/main" id="{05C9CD59-6E53-DC35-091D-41FA511692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3506" y="2797498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5" name="직사각형 1354">
                  <a:extLst>
                    <a:ext uri="{FF2B5EF4-FFF2-40B4-BE49-F238E27FC236}">
                      <a16:creationId xmlns:a16="http://schemas.microsoft.com/office/drawing/2014/main" id="{05C9CD59-6E53-DC35-091D-41FA511692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93506" y="2797498"/>
                  <a:ext cx="332258" cy="315275"/>
                </a:xfrm>
                <a:prstGeom prst="rect">
                  <a:avLst/>
                </a:prstGeom>
                <a:blipFill>
                  <a:blip r:embed="rId20"/>
                  <a:stretch>
                    <a:fillRect l="-10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6" name="직사각형 1355">
                  <a:extLst>
                    <a:ext uri="{FF2B5EF4-FFF2-40B4-BE49-F238E27FC236}">
                      <a16:creationId xmlns:a16="http://schemas.microsoft.com/office/drawing/2014/main" id="{329FE6AB-010A-5FDF-A3F2-44E90CD99C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0204" y="2797498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6" name="직사각형 1355">
                  <a:extLst>
                    <a:ext uri="{FF2B5EF4-FFF2-40B4-BE49-F238E27FC236}">
                      <a16:creationId xmlns:a16="http://schemas.microsoft.com/office/drawing/2014/main" id="{329FE6AB-010A-5FDF-A3F2-44E90CD99C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60204" y="2797498"/>
                  <a:ext cx="332258" cy="315275"/>
                </a:xfrm>
                <a:prstGeom prst="rect">
                  <a:avLst/>
                </a:prstGeom>
                <a:blipFill>
                  <a:blip r:embed="rId21"/>
                  <a:stretch>
                    <a:fillRect l="-18000" b="-2439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2" name="직사각형 1361">
                  <a:extLst>
                    <a:ext uri="{FF2B5EF4-FFF2-40B4-BE49-F238E27FC236}">
                      <a16:creationId xmlns:a16="http://schemas.microsoft.com/office/drawing/2014/main" id="{92C51ADC-D223-9F1F-0F33-69233CA6A5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8738" y="2806539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62" name="직사각형 1361">
                  <a:extLst>
                    <a:ext uri="{FF2B5EF4-FFF2-40B4-BE49-F238E27FC236}">
                      <a16:creationId xmlns:a16="http://schemas.microsoft.com/office/drawing/2014/main" id="{92C51ADC-D223-9F1F-0F33-69233CA6A5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8738" y="2806539"/>
                  <a:ext cx="332258" cy="315275"/>
                </a:xfrm>
                <a:prstGeom prst="rect">
                  <a:avLst/>
                </a:prstGeom>
                <a:blipFill>
                  <a:blip r:embed="rId22"/>
                  <a:stretch>
                    <a:fillRect l="-1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6" name="직사각형 1365">
                  <a:extLst>
                    <a:ext uri="{FF2B5EF4-FFF2-40B4-BE49-F238E27FC236}">
                      <a16:creationId xmlns:a16="http://schemas.microsoft.com/office/drawing/2014/main" id="{EACAC1BC-B046-634B-EF18-47BBA79802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7272" y="2804997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66" name="직사각형 1365">
                  <a:extLst>
                    <a:ext uri="{FF2B5EF4-FFF2-40B4-BE49-F238E27FC236}">
                      <a16:creationId xmlns:a16="http://schemas.microsoft.com/office/drawing/2014/main" id="{EACAC1BC-B046-634B-EF18-47BBA79802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97272" y="2804997"/>
                  <a:ext cx="332258" cy="315275"/>
                </a:xfrm>
                <a:prstGeom prst="rect">
                  <a:avLst/>
                </a:prstGeom>
                <a:blipFill>
                  <a:blip r:embed="rId23"/>
                  <a:stretch>
                    <a:fillRect l="-20000" b="-21951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9" name="직사각형 1368">
                  <a:extLst>
                    <a:ext uri="{FF2B5EF4-FFF2-40B4-BE49-F238E27FC236}">
                      <a16:creationId xmlns:a16="http://schemas.microsoft.com/office/drawing/2014/main" id="{CD8798CD-3C60-C1C0-493C-B4C9CBF4F2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3506" y="2382140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𝟎𝟖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69" name="직사각형 1368">
                  <a:extLst>
                    <a:ext uri="{FF2B5EF4-FFF2-40B4-BE49-F238E27FC236}">
                      <a16:creationId xmlns:a16="http://schemas.microsoft.com/office/drawing/2014/main" id="{CD8798CD-3C60-C1C0-493C-B4C9CBF4F2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93506" y="2382140"/>
                  <a:ext cx="332258" cy="315275"/>
                </a:xfrm>
                <a:prstGeom prst="rect">
                  <a:avLst/>
                </a:prstGeom>
                <a:blipFill>
                  <a:blip r:embed="rId24"/>
                  <a:stretch>
                    <a:fillRect l="-1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0" name="직사각형 1369">
                  <a:extLst>
                    <a:ext uri="{FF2B5EF4-FFF2-40B4-BE49-F238E27FC236}">
                      <a16:creationId xmlns:a16="http://schemas.microsoft.com/office/drawing/2014/main" id="{B06E3C64-69AE-84B5-3418-C8E99BA5C6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0203" y="2385056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𝟎𝟗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70" name="직사각형 1369">
                  <a:extLst>
                    <a:ext uri="{FF2B5EF4-FFF2-40B4-BE49-F238E27FC236}">
                      <a16:creationId xmlns:a16="http://schemas.microsoft.com/office/drawing/2014/main" id="{B06E3C64-69AE-84B5-3418-C8E99BA5C6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60203" y="2385056"/>
                  <a:ext cx="332258" cy="315275"/>
                </a:xfrm>
                <a:prstGeom prst="rect">
                  <a:avLst/>
                </a:prstGeom>
                <a:blipFill>
                  <a:blip r:embed="rId25"/>
                  <a:stretch>
                    <a:fillRect l="-1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4" name="직사각형 1373">
                  <a:extLst>
                    <a:ext uri="{FF2B5EF4-FFF2-40B4-BE49-F238E27FC236}">
                      <a16:creationId xmlns:a16="http://schemas.microsoft.com/office/drawing/2014/main" id="{A3629CDE-2BD4-9870-57FE-774D177D0A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8738" y="2382140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74" name="직사각형 1373">
                  <a:extLst>
                    <a:ext uri="{FF2B5EF4-FFF2-40B4-BE49-F238E27FC236}">
                      <a16:creationId xmlns:a16="http://schemas.microsoft.com/office/drawing/2014/main" id="{A3629CDE-2BD4-9870-57FE-774D177D0A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8738" y="2382140"/>
                  <a:ext cx="332258" cy="315275"/>
                </a:xfrm>
                <a:prstGeom prst="rect">
                  <a:avLst/>
                </a:prstGeom>
                <a:blipFill>
                  <a:blip r:embed="rId26"/>
                  <a:stretch>
                    <a:fillRect l="-1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5" name="직사각형 1374">
                  <a:extLst>
                    <a:ext uri="{FF2B5EF4-FFF2-40B4-BE49-F238E27FC236}">
                      <a16:creationId xmlns:a16="http://schemas.microsoft.com/office/drawing/2014/main" id="{37B4E067-802C-2BB2-FA1E-84EFD45F85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7272" y="2382140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75" name="직사각형 1374">
                  <a:extLst>
                    <a:ext uri="{FF2B5EF4-FFF2-40B4-BE49-F238E27FC236}">
                      <a16:creationId xmlns:a16="http://schemas.microsoft.com/office/drawing/2014/main" id="{37B4E067-802C-2BB2-FA1E-84EFD45F85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97272" y="2382140"/>
                  <a:ext cx="332258" cy="315275"/>
                </a:xfrm>
                <a:prstGeom prst="rect">
                  <a:avLst/>
                </a:prstGeom>
                <a:blipFill>
                  <a:blip r:embed="rId27"/>
                  <a:stretch>
                    <a:fillRect l="-16000" b="-2439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6" name="TextBox 1375">
              <a:extLst>
                <a:ext uri="{FF2B5EF4-FFF2-40B4-BE49-F238E27FC236}">
                  <a16:creationId xmlns:a16="http://schemas.microsoft.com/office/drawing/2014/main" id="{3F60C006-BBC1-8787-BC59-867627C22593}"/>
                </a:ext>
              </a:extLst>
            </p:cNvPr>
            <p:cNvSpPr txBox="1"/>
            <p:nvPr/>
          </p:nvSpPr>
          <p:spPr>
            <a:xfrm>
              <a:off x="1726332" y="3335156"/>
              <a:ext cx="1159400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i_Text</a:t>
              </a:r>
              <a:endParaRPr lang="ko-KR" altLang="en-US" sz="1400" dirty="0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377" name="TextBox 1376">
              <a:extLst>
                <a:ext uri="{FF2B5EF4-FFF2-40B4-BE49-F238E27FC236}">
                  <a16:creationId xmlns:a16="http://schemas.microsoft.com/office/drawing/2014/main" id="{42DDD361-07D6-60AC-3B10-FFFB663FC655}"/>
                </a:ext>
              </a:extLst>
            </p:cNvPr>
            <p:cNvSpPr txBox="1"/>
            <p:nvPr/>
          </p:nvSpPr>
          <p:spPr>
            <a:xfrm>
              <a:off x="3355486" y="2031849"/>
              <a:ext cx="62323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3600" b="0" i="0" dirty="0">
                  <a:solidFill>
                    <a:srgbClr val="333333"/>
                  </a:solidFill>
                  <a:effectLst/>
                  <a:latin typeface="Noto Sans Demilight"/>
                </a:rPr>
                <a:t>⊕</a:t>
              </a:r>
              <a:endParaRPr lang="ko-KR" altLang="en-US" sz="36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D0F9F24-6563-204B-8AAC-797FBDDE4EE9}"/>
                </a:ext>
              </a:extLst>
            </p:cNvPr>
            <p:cNvSpPr txBox="1"/>
            <p:nvPr/>
          </p:nvSpPr>
          <p:spPr>
            <a:xfrm>
              <a:off x="6819438" y="2089752"/>
              <a:ext cx="445432" cy="58477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3200" b="1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=</a:t>
              </a:r>
              <a:endParaRPr lang="ko-KR" altLang="en-US" sz="3200" b="1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2762162D-E361-F702-1938-52A49C2FC3A2}"/>
                </a:ext>
              </a:extLst>
            </p:cNvPr>
            <p:cNvSpPr>
              <a:spLocks/>
            </p:cNvSpPr>
            <p:nvPr/>
          </p:nvSpPr>
          <p:spPr>
            <a:xfrm>
              <a:off x="7637902" y="1410816"/>
              <a:ext cx="1977192" cy="188839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C4FC18F9-5896-A11D-5C52-CBC3C7657D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1393" y="1551424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𝟎𝟏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C4FC18F9-5896-A11D-5C52-CBC3C7657D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71393" y="1551424"/>
                  <a:ext cx="332258" cy="315275"/>
                </a:xfrm>
                <a:prstGeom prst="rect">
                  <a:avLst/>
                </a:prstGeom>
                <a:blipFill>
                  <a:blip r:embed="rId3"/>
                  <a:stretch>
                    <a:fillRect l="-1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3CF1B70A-2D3B-0217-C33F-A96493F619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38355" y="1557256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𝟎𝟎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3CF1B70A-2D3B-0217-C33F-A96493F619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38355" y="1557256"/>
                  <a:ext cx="332258" cy="315275"/>
                </a:xfrm>
                <a:prstGeom prst="rect">
                  <a:avLst/>
                </a:prstGeom>
                <a:blipFill>
                  <a:blip r:embed="rId28"/>
                  <a:stretch>
                    <a:fillRect l="-1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27278DCE-2BB4-583F-A5AF-E02EBD4513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11274" y="1557256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𝟎𝟑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27278DCE-2BB4-583F-A5AF-E02EBD4513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711274" y="1557256"/>
                  <a:ext cx="332258" cy="315275"/>
                </a:xfrm>
                <a:prstGeom prst="rect">
                  <a:avLst/>
                </a:prstGeom>
                <a:blipFill>
                  <a:blip r:embed="rId15"/>
                  <a:stretch>
                    <a:fillRect l="-1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B0D802C4-F6B6-75ED-A153-614913B2F5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71067" y="1557256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𝟎𝟐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B0D802C4-F6B6-75ED-A153-614913B2F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171067" y="1557256"/>
                  <a:ext cx="332258" cy="315275"/>
                </a:xfrm>
                <a:prstGeom prst="rect">
                  <a:avLst/>
                </a:prstGeom>
                <a:blipFill>
                  <a:blip r:embed="rId29"/>
                  <a:stretch>
                    <a:fillRect l="-1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37B77DC7-FA4E-7D14-B3A9-27400A5E20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1393" y="1966782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𝟎𝟔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37B77DC7-FA4E-7D14-B3A9-27400A5E20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71393" y="1966782"/>
                  <a:ext cx="332258" cy="315275"/>
                </a:xfrm>
                <a:prstGeom prst="rect">
                  <a:avLst/>
                </a:prstGeom>
                <a:blipFill>
                  <a:blip r:embed="rId18"/>
                  <a:stretch>
                    <a:fillRect l="-1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82F8EA52-AB09-B45D-9892-3AC23E4F46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37304" y="1973584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𝟎𝟕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82F8EA52-AB09-B45D-9892-3AC23E4F46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37304" y="1973584"/>
                  <a:ext cx="332258" cy="315275"/>
                </a:xfrm>
                <a:prstGeom prst="rect">
                  <a:avLst/>
                </a:prstGeom>
                <a:blipFill>
                  <a:blip r:embed="rId19"/>
                  <a:stretch>
                    <a:fillRect l="-1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D77935A6-F9E5-7BB2-F223-BA59137294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00961" y="1973584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𝟎𝟒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D77935A6-F9E5-7BB2-F223-BA59137294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700961" y="1973584"/>
                  <a:ext cx="332258" cy="315275"/>
                </a:xfrm>
                <a:prstGeom prst="rect">
                  <a:avLst/>
                </a:prstGeom>
                <a:blipFill>
                  <a:blip r:embed="rId16"/>
                  <a:stretch>
                    <a:fillRect l="-1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E479801B-1BE5-3C00-C35F-93963447A1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71511" y="1973584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𝟎𝟓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E479801B-1BE5-3C00-C35F-93963447A1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171511" y="1973584"/>
                  <a:ext cx="332258" cy="315275"/>
                </a:xfrm>
                <a:prstGeom prst="rect">
                  <a:avLst/>
                </a:prstGeom>
                <a:blipFill>
                  <a:blip r:embed="rId30"/>
                  <a:stretch>
                    <a:fillRect l="-16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EABA68A-AABF-1628-DC3D-F0552FE7B5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7745" y="2797498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𝟎𝟖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EABA68A-AABF-1628-DC3D-F0552FE7B5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67745" y="2797498"/>
                  <a:ext cx="332258" cy="315275"/>
                </a:xfrm>
                <a:prstGeom prst="rect">
                  <a:avLst/>
                </a:prstGeom>
                <a:blipFill>
                  <a:blip r:embed="rId24"/>
                  <a:stretch>
                    <a:fillRect l="-1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AFE5D0F9-9EBD-5BEF-9678-8C03D8B411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34443" y="2797498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𝟎𝟗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AFE5D0F9-9EBD-5BEF-9678-8C03D8B411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34443" y="2797498"/>
                  <a:ext cx="332258" cy="315275"/>
                </a:xfrm>
                <a:prstGeom prst="rect">
                  <a:avLst/>
                </a:prstGeom>
                <a:blipFill>
                  <a:blip r:embed="rId31"/>
                  <a:stretch>
                    <a:fillRect l="-1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37F7DBB9-44E5-C8B6-D7F9-401CF52F21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02977" y="2806539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37F7DBB9-44E5-C8B6-D7F9-401CF52F21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702977" y="2806539"/>
                  <a:ext cx="332258" cy="315275"/>
                </a:xfrm>
                <a:prstGeom prst="rect">
                  <a:avLst/>
                </a:prstGeom>
                <a:blipFill>
                  <a:blip r:embed="rId32"/>
                  <a:stretch>
                    <a:fillRect l="-1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D9255C33-7582-D9B8-6106-078F5B482B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71511" y="2804997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D9255C33-7582-D9B8-6106-078F5B482B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171511" y="2804997"/>
                  <a:ext cx="332258" cy="315275"/>
                </a:xfrm>
                <a:prstGeom prst="rect">
                  <a:avLst/>
                </a:prstGeom>
                <a:blipFill>
                  <a:blip r:embed="rId27"/>
                  <a:stretch>
                    <a:fillRect l="-16000" b="-2439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D5550062-778A-AFA5-143F-B33D0C5AF3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7745" y="2382140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D5550062-778A-AFA5-143F-B33D0C5AF3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67745" y="2382140"/>
                  <a:ext cx="332258" cy="315275"/>
                </a:xfrm>
                <a:prstGeom prst="rect">
                  <a:avLst/>
                </a:prstGeom>
                <a:blipFill>
                  <a:blip r:embed="rId27"/>
                  <a:stretch>
                    <a:fillRect l="-16000" b="-2439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F669FB21-FE86-82E7-B77D-591BB192FC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34442" y="2385056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F669FB21-FE86-82E7-B77D-591BB192FC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34442" y="2385056"/>
                  <a:ext cx="332258" cy="315275"/>
                </a:xfrm>
                <a:prstGeom prst="rect">
                  <a:avLst/>
                </a:prstGeom>
                <a:blipFill>
                  <a:blip r:embed="rId33"/>
                  <a:stretch>
                    <a:fillRect l="-1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01C58620-D949-3392-A0D0-A39830B371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02977" y="2382140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𝟎𝟗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01C58620-D949-3392-A0D0-A39830B371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702977" y="2382140"/>
                  <a:ext cx="332258" cy="315275"/>
                </a:xfrm>
                <a:prstGeom prst="rect">
                  <a:avLst/>
                </a:prstGeom>
                <a:blipFill>
                  <a:blip r:embed="rId31"/>
                  <a:stretch>
                    <a:fillRect l="-1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2C2C4ED1-FF88-D7C3-C7D0-2CBB15988F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71511" y="2382140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𝟎𝟖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2C2C4ED1-FF88-D7C3-C7D0-2CBB15988F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171511" y="2382140"/>
                  <a:ext cx="332258" cy="315275"/>
                </a:xfrm>
                <a:prstGeom prst="rect">
                  <a:avLst/>
                </a:prstGeom>
                <a:blipFill>
                  <a:blip r:embed="rId24"/>
                  <a:stretch>
                    <a:fillRect l="-1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D40459C-6645-E5CD-6FEF-4B091A37BED9}"/>
                </a:ext>
              </a:extLst>
            </p:cNvPr>
            <p:cNvSpPr txBox="1"/>
            <p:nvPr/>
          </p:nvSpPr>
          <p:spPr>
            <a:xfrm>
              <a:off x="8046798" y="3360962"/>
              <a:ext cx="1159400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Round 0 State</a:t>
              </a:r>
              <a:endParaRPr lang="ko-KR" altLang="en-US" sz="1400" dirty="0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33AF7CC8-EB6B-5665-B76C-07D1C0632876}"/>
              </a:ext>
            </a:extLst>
          </p:cNvPr>
          <p:cNvGrpSpPr/>
          <p:nvPr/>
        </p:nvGrpSpPr>
        <p:grpSpPr>
          <a:xfrm>
            <a:off x="4604608" y="3220706"/>
            <a:ext cx="243339" cy="666969"/>
            <a:chOff x="4670824" y="3586466"/>
            <a:chExt cx="61960" cy="183871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2007898A-215E-7E98-8567-A54290CC94F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670824" y="3586466"/>
              <a:ext cx="61960" cy="61958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50" b="1">
                <a:solidFill>
                  <a:schemeClr val="tx1"/>
                </a:solidFill>
                <a:latin typeface="-윤고딕140" pitchFamily="18" charset="-127"/>
                <a:ea typeface="-윤고딕140" pitchFamily="18" charset="-127"/>
              </a:endParaRPr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BB9A5A41-6FF7-5880-9A0E-001AEA79DED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670824" y="3708379"/>
              <a:ext cx="61960" cy="61958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50" b="1">
                <a:solidFill>
                  <a:schemeClr val="tx1"/>
                </a:solidFill>
                <a:latin typeface="-윤고딕140" pitchFamily="18" charset="-127"/>
                <a:ea typeface="-윤고딕140" pitchFamily="18" charset="-127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1B851365-7EB7-FDFF-F20C-A3CA0C909075}"/>
              </a:ext>
            </a:extLst>
          </p:cNvPr>
          <p:cNvGrpSpPr/>
          <p:nvPr/>
        </p:nvGrpSpPr>
        <p:grpSpPr>
          <a:xfrm>
            <a:off x="4604607" y="4061095"/>
            <a:ext cx="243339" cy="666969"/>
            <a:chOff x="4670824" y="3586466"/>
            <a:chExt cx="61960" cy="183871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4B9B835-CBDB-1233-6773-9FE107F3531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670824" y="3586466"/>
              <a:ext cx="61960" cy="61958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50" b="1">
                <a:solidFill>
                  <a:schemeClr val="tx1"/>
                </a:solidFill>
                <a:latin typeface="-윤고딕140" pitchFamily="18" charset="-127"/>
                <a:ea typeface="-윤고딕140" pitchFamily="18" charset="-127"/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C1BF582E-0790-EAA5-882E-41E698D5FCE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670824" y="3708379"/>
              <a:ext cx="61960" cy="61958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50" b="1">
                <a:solidFill>
                  <a:schemeClr val="tx1"/>
                </a:solidFill>
                <a:latin typeface="-윤고딕140" pitchFamily="18" charset="-127"/>
                <a:ea typeface="-윤고딕140" pitchFamily="18" charset="-127"/>
              </a:endParaRP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67B611E2-13FC-7337-50EE-5EFAAA2B0460}"/>
              </a:ext>
            </a:extLst>
          </p:cNvPr>
          <p:cNvSpPr txBox="1"/>
          <p:nvPr/>
        </p:nvSpPr>
        <p:spPr>
          <a:xfrm>
            <a:off x="9115286" y="1765133"/>
            <a:ext cx="91818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Round 0</a:t>
            </a:r>
            <a:endParaRPr lang="ko-KR" altLang="en-US" sz="2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21" name="TextBox 1420">
            <a:extLst>
              <a:ext uri="{FF2B5EF4-FFF2-40B4-BE49-F238E27FC236}">
                <a16:creationId xmlns:a16="http://schemas.microsoft.com/office/drawing/2014/main" id="{977DE3D7-6E36-D4BD-FD40-800CD2AD6D5D}"/>
              </a:ext>
            </a:extLst>
          </p:cNvPr>
          <p:cNvSpPr txBox="1"/>
          <p:nvPr/>
        </p:nvSpPr>
        <p:spPr>
          <a:xfrm>
            <a:off x="4296236" y="6416959"/>
            <a:ext cx="98790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Round 9 Key</a:t>
            </a:r>
            <a:endParaRPr lang="ko-KR" altLang="en-US" sz="14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22" name="직사각형 1421">
            <a:extLst>
              <a:ext uri="{FF2B5EF4-FFF2-40B4-BE49-F238E27FC236}">
                <a16:creationId xmlns:a16="http://schemas.microsoft.com/office/drawing/2014/main" id="{45B795C3-2EC7-8F47-5F65-B951A02848EC}"/>
              </a:ext>
            </a:extLst>
          </p:cNvPr>
          <p:cNvSpPr>
            <a:spLocks/>
          </p:cNvSpPr>
          <p:nvPr/>
        </p:nvSpPr>
        <p:spPr>
          <a:xfrm>
            <a:off x="717966" y="4901484"/>
            <a:ext cx="1776500" cy="14745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3" name="직사각형 1422">
                <a:extLst>
                  <a:ext uri="{FF2B5EF4-FFF2-40B4-BE49-F238E27FC236}">
                    <a16:creationId xmlns:a16="http://schemas.microsoft.com/office/drawing/2014/main" id="{F98064E5-8905-6C6A-B167-5498B54834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907" y="5011274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23" name="직사각형 1422">
                <a:extLst>
                  <a:ext uri="{FF2B5EF4-FFF2-40B4-BE49-F238E27FC236}">
                    <a16:creationId xmlns:a16="http://schemas.microsoft.com/office/drawing/2014/main" id="{F98064E5-8905-6C6A-B167-5498B54834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7907" y="5011274"/>
                <a:ext cx="298533" cy="246174"/>
              </a:xfrm>
              <a:prstGeom prst="rect">
                <a:avLst/>
              </a:prstGeom>
              <a:blipFill>
                <a:blip r:embed="rId34"/>
                <a:stretch>
                  <a:fillRect l="-18000" r="-2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4" name="직사각형 1423">
                <a:extLst>
                  <a:ext uri="{FF2B5EF4-FFF2-40B4-BE49-F238E27FC236}">
                    <a16:creationId xmlns:a16="http://schemas.microsoft.com/office/drawing/2014/main" id="{8185DDBD-E436-278D-5863-D2ED44E7B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7471" y="5015828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24" name="직사각형 1423">
                <a:extLst>
                  <a:ext uri="{FF2B5EF4-FFF2-40B4-BE49-F238E27FC236}">
                    <a16:creationId xmlns:a16="http://schemas.microsoft.com/office/drawing/2014/main" id="{8185DDBD-E436-278D-5863-D2ED44E7B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7471" y="5015828"/>
                <a:ext cx="298533" cy="246174"/>
              </a:xfrm>
              <a:prstGeom prst="rect">
                <a:avLst/>
              </a:prstGeom>
              <a:blipFill>
                <a:blip r:embed="rId34"/>
                <a:stretch>
                  <a:fillRect l="-18000" r="-2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5" name="직사각형 1424">
            <a:extLst>
              <a:ext uri="{FF2B5EF4-FFF2-40B4-BE49-F238E27FC236}">
                <a16:creationId xmlns:a16="http://schemas.microsoft.com/office/drawing/2014/main" id="{67BA8EBB-7FE4-E77B-7299-CEB45AFCD971}"/>
              </a:ext>
            </a:extLst>
          </p:cNvPr>
          <p:cNvSpPr>
            <a:spLocks/>
          </p:cNvSpPr>
          <p:nvPr/>
        </p:nvSpPr>
        <p:spPr bwMode="auto">
          <a:xfrm>
            <a:off x="1682387" y="5015828"/>
            <a:ext cx="298533" cy="24617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6" name="직사각형 1425">
                <a:extLst>
                  <a:ext uri="{FF2B5EF4-FFF2-40B4-BE49-F238E27FC236}">
                    <a16:creationId xmlns:a16="http://schemas.microsoft.com/office/drawing/2014/main" id="{88FED5F4-195B-7390-4493-40E63E375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5510" y="5015828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26" name="직사각형 1425">
                <a:extLst>
                  <a:ext uri="{FF2B5EF4-FFF2-40B4-BE49-F238E27FC236}">
                    <a16:creationId xmlns:a16="http://schemas.microsoft.com/office/drawing/2014/main" id="{88FED5F4-195B-7390-4493-40E63E375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5510" y="5015828"/>
                <a:ext cx="298533" cy="246174"/>
              </a:xfrm>
              <a:prstGeom prst="rect">
                <a:avLst/>
              </a:prstGeom>
              <a:blipFill>
                <a:blip r:embed="rId35"/>
                <a:stretch>
                  <a:fillRect l="-20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7" name="직사각형 1426">
                <a:extLst>
                  <a:ext uri="{FF2B5EF4-FFF2-40B4-BE49-F238E27FC236}">
                    <a16:creationId xmlns:a16="http://schemas.microsoft.com/office/drawing/2014/main" id="{05FD35C1-2F8B-9078-2BAD-3AF4D284C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907" y="5335595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mc:Choice>
        <mc:Fallback xmlns="">
          <p:sp>
            <p:nvSpPr>
              <p:cNvPr id="1427" name="직사각형 1426">
                <a:extLst>
                  <a:ext uri="{FF2B5EF4-FFF2-40B4-BE49-F238E27FC236}">
                    <a16:creationId xmlns:a16="http://schemas.microsoft.com/office/drawing/2014/main" id="{05FD35C1-2F8B-9078-2BAD-3AF4D284C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7907" y="5335595"/>
                <a:ext cx="298533" cy="246174"/>
              </a:xfrm>
              <a:prstGeom prst="rect">
                <a:avLst/>
              </a:prstGeom>
              <a:blipFill>
                <a:blip r:embed="rId36"/>
                <a:stretch>
                  <a:fillRect l="-10000" t="-14286" r="-28000" b="-3333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8" name="직사각형 1427">
                <a:extLst>
                  <a:ext uri="{FF2B5EF4-FFF2-40B4-BE49-F238E27FC236}">
                    <a16:creationId xmlns:a16="http://schemas.microsoft.com/office/drawing/2014/main" id="{F6FFAC0E-9DDF-4360-C617-5FAFABE8C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527" y="5340906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28" name="직사각형 1427">
                <a:extLst>
                  <a:ext uri="{FF2B5EF4-FFF2-40B4-BE49-F238E27FC236}">
                    <a16:creationId xmlns:a16="http://schemas.microsoft.com/office/drawing/2014/main" id="{F6FFAC0E-9DDF-4360-C617-5FAFABE8C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6527" y="5340906"/>
                <a:ext cx="298533" cy="246174"/>
              </a:xfrm>
              <a:prstGeom prst="rect">
                <a:avLst/>
              </a:prstGeom>
              <a:blipFill>
                <a:blip r:embed="rId37"/>
                <a:stretch>
                  <a:fillRect l="-18000" r="-2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9" name="직사각형 1428">
                <a:extLst>
                  <a:ext uri="{FF2B5EF4-FFF2-40B4-BE49-F238E27FC236}">
                    <a16:creationId xmlns:a16="http://schemas.microsoft.com/office/drawing/2014/main" id="{AC540BAD-9294-8010-28AB-233088BDC0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121" y="5340906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29" name="직사각형 1428">
                <a:extLst>
                  <a:ext uri="{FF2B5EF4-FFF2-40B4-BE49-F238E27FC236}">
                    <a16:creationId xmlns:a16="http://schemas.microsoft.com/office/drawing/2014/main" id="{AC540BAD-9294-8010-28AB-233088BDC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3121" y="5340906"/>
                <a:ext cx="298533" cy="246174"/>
              </a:xfrm>
              <a:prstGeom prst="rect">
                <a:avLst/>
              </a:prstGeom>
              <a:blipFill>
                <a:blip r:embed="rId37"/>
                <a:stretch>
                  <a:fillRect l="-18000" r="-2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0" name="직사각형 1429">
                <a:extLst>
                  <a:ext uri="{FF2B5EF4-FFF2-40B4-BE49-F238E27FC236}">
                    <a16:creationId xmlns:a16="http://schemas.microsoft.com/office/drawing/2014/main" id="{66DF703C-108D-78B6-9318-F3651C72B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5909" y="5340906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0" name="직사각형 1429">
                <a:extLst>
                  <a:ext uri="{FF2B5EF4-FFF2-40B4-BE49-F238E27FC236}">
                    <a16:creationId xmlns:a16="http://schemas.microsoft.com/office/drawing/2014/main" id="{66DF703C-108D-78B6-9318-F3651C72B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5909" y="5340906"/>
                <a:ext cx="298533" cy="246174"/>
              </a:xfrm>
              <a:prstGeom prst="rect">
                <a:avLst/>
              </a:prstGeom>
              <a:blipFill>
                <a:blip r:embed="rId38"/>
                <a:stretch>
                  <a:fillRect l="-20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1" name="직사각형 1430">
                <a:extLst>
                  <a:ext uri="{FF2B5EF4-FFF2-40B4-BE49-F238E27FC236}">
                    <a16:creationId xmlns:a16="http://schemas.microsoft.com/office/drawing/2014/main" id="{990F5456-C586-0AAB-5ACD-98C1C642B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630" y="5984237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1" name="직사각형 1430">
                <a:extLst>
                  <a:ext uri="{FF2B5EF4-FFF2-40B4-BE49-F238E27FC236}">
                    <a16:creationId xmlns:a16="http://schemas.microsoft.com/office/drawing/2014/main" id="{990F5456-C586-0AAB-5ACD-98C1C642B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4630" y="5984237"/>
                <a:ext cx="298533" cy="246174"/>
              </a:xfrm>
              <a:prstGeom prst="rect">
                <a:avLst/>
              </a:prstGeom>
              <a:blipFill>
                <a:blip r:embed="rId39"/>
                <a:stretch>
                  <a:fillRect l="-20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2" name="직사각형 1431">
                <a:extLst>
                  <a:ext uri="{FF2B5EF4-FFF2-40B4-BE49-F238E27FC236}">
                    <a16:creationId xmlns:a16="http://schemas.microsoft.com/office/drawing/2014/main" id="{A7AD4ED9-5CD5-944D-541D-558654D36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3956" y="5984237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2" name="직사각형 1431">
                <a:extLst>
                  <a:ext uri="{FF2B5EF4-FFF2-40B4-BE49-F238E27FC236}">
                    <a16:creationId xmlns:a16="http://schemas.microsoft.com/office/drawing/2014/main" id="{A7AD4ED9-5CD5-944D-541D-558654D364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3956" y="5984237"/>
                <a:ext cx="298533" cy="246174"/>
              </a:xfrm>
              <a:prstGeom prst="rect">
                <a:avLst/>
              </a:prstGeom>
              <a:blipFill>
                <a:blip r:embed="rId39"/>
                <a:stretch>
                  <a:fillRect l="-20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3" name="직사각형 1432">
                <a:extLst>
                  <a:ext uri="{FF2B5EF4-FFF2-40B4-BE49-F238E27FC236}">
                    <a16:creationId xmlns:a16="http://schemas.microsoft.com/office/drawing/2014/main" id="{8ED7B6CE-E74C-E301-357C-60B82E7DB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4932" y="5991296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3" name="직사각형 1432">
                <a:extLst>
                  <a:ext uri="{FF2B5EF4-FFF2-40B4-BE49-F238E27FC236}">
                    <a16:creationId xmlns:a16="http://schemas.microsoft.com/office/drawing/2014/main" id="{8ED7B6CE-E74C-E301-357C-60B82E7DB0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4932" y="5991296"/>
                <a:ext cx="298533" cy="246174"/>
              </a:xfrm>
              <a:prstGeom prst="rect">
                <a:avLst/>
              </a:prstGeom>
              <a:blipFill>
                <a:blip r:embed="rId35"/>
                <a:stretch>
                  <a:fillRect l="-20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" name="직사각형 1433">
                <a:extLst>
                  <a:ext uri="{FF2B5EF4-FFF2-40B4-BE49-F238E27FC236}">
                    <a16:creationId xmlns:a16="http://schemas.microsoft.com/office/drawing/2014/main" id="{0CBEA0CA-FAB7-26D4-C0C5-3B13D8572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5909" y="5990092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4" name="직사각형 1433">
                <a:extLst>
                  <a:ext uri="{FF2B5EF4-FFF2-40B4-BE49-F238E27FC236}">
                    <a16:creationId xmlns:a16="http://schemas.microsoft.com/office/drawing/2014/main" id="{0CBEA0CA-FAB7-26D4-C0C5-3B13D8572F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5909" y="5990092"/>
                <a:ext cx="298533" cy="246174"/>
              </a:xfrm>
              <a:prstGeom prst="rect">
                <a:avLst/>
              </a:prstGeom>
              <a:blipFill>
                <a:blip r:embed="rId39"/>
                <a:stretch>
                  <a:fillRect l="-20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5" name="직사각형 1434">
                <a:extLst>
                  <a:ext uri="{FF2B5EF4-FFF2-40B4-BE49-F238E27FC236}">
                    <a16:creationId xmlns:a16="http://schemas.microsoft.com/office/drawing/2014/main" id="{3D2F5976-C7BE-D2B1-F4AA-F71374A50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630" y="5659916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5" name="직사각형 1434">
                <a:extLst>
                  <a:ext uri="{FF2B5EF4-FFF2-40B4-BE49-F238E27FC236}">
                    <a16:creationId xmlns:a16="http://schemas.microsoft.com/office/drawing/2014/main" id="{3D2F5976-C7BE-D2B1-F4AA-F71374A50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4630" y="5659916"/>
                <a:ext cx="298533" cy="246174"/>
              </a:xfrm>
              <a:prstGeom prst="rect">
                <a:avLst/>
              </a:prstGeom>
              <a:blipFill>
                <a:blip r:embed="rId38"/>
                <a:stretch>
                  <a:fillRect l="-20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6" name="직사각형 1435">
                <a:extLst>
                  <a:ext uri="{FF2B5EF4-FFF2-40B4-BE49-F238E27FC236}">
                    <a16:creationId xmlns:a16="http://schemas.microsoft.com/office/drawing/2014/main" id="{93B65C9F-6E8C-B073-6A10-B1FF1DC5E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3955" y="5662193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6" name="직사각형 1435">
                <a:extLst>
                  <a:ext uri="{FF2B5EF4-FFF2-40B4-BE49-F238E27FC236}">
                    <a16:creationId xmlns:a16="http://schemas.microsoft.com/office/drawing/2014/main" id="{93B65C9F-6E8C-B073-6A10-B1FF1DC5EB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3955" y="5662193"/>
                <a:ext cx="298533" cy="246174"/>
              </a:xfrm>
              <a:prstGeom prst="rect">
                <a:avLst/>
              </a:prstGeom>
              <a:blipFill>
                <a:blip r:embed="rId35"/>
                <a:stretch>
                  <a:fillRect l="-20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7" name="직사각형 1436">
                <a:extLst>
                  <a:ext uri="{FF2B5EF4-FFF2-40B4-BE49-F238E27FC236}">
                    <a16:creationId xmlns:a16="http://schemas.microsoft.com/office/drawing/2014/main" id="{F1F2EDE5-86CA-F0AC-0F63-113E333E3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4932" y="5659916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7" name="직사각형 1436">
                <a:extLst>
                  <a:ext uri="{FF2B5EF4-FFF2-40B4-BE49-F238E27FC236}">
                    <a16:creationId xmlns:a16="http://schemas.microsoft.com/office/drawing/2014/main" id="{F1F2EDE5-86CA-F0AC-0F63-113E333E30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4932" y="5659916"/>
                <a:ext cx="298533" cy="246174"/>
              </a:xfrm>
              <a:prstGeom prst="rect">
                <a:avLst/>
              </a:prstGeom>
              <a:blipFill>
                <a:blip r:embed="rId38"/>
                <a:stretch>
                  <a:fillRect l="-20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8" name="직사각형 1437">
                <a:extLst>
                  <a:ext uri="{FF2B5EF4-FFF2-40B4-BE49-F238E27FC236}">
                    <a16:creationId xmlns:a16="http://schemas.microsoft.com/office/drawing/2014/main" id="{853A54E9-BEF1-B3C0-BBCC-6B1893E089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5909" y="5659916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8" name="직사각형 1437">
                <a:extLst>
                  <a:ext uri="{FF2B5EF4-FFF2-40B4-BE49-F238E27FC236}">
                    <a16:creationId xmlns:a16="http://schemas.microsoft.com/office/drawing/2014/main" id="{853A54E9-BEF1-B3C0-BBCC-6B1893E08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5909" y="5659916"/>
                <a:ext cx="298533" cy="246174"/>
              </a:xfrm>
              <a:prstGeom prst="rect">
                <a:avLst/>
              </a:prstGeom>
              <a:blipFill>
                <a:blip r:embed="rId38"/>
                <a:stretch>
                  <a:fillRect l="-20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9" name="TextBox 1438">
            <a:extLst>
              <a:ext uri="{FF2B5EF4-FFF2-40B4-BE49-F238E27FC236}">
                <a16:creationId xmlns:a16="http://schemas.microsoft.com/office/drawing/2014/main" id="{0DF02DBE-C68B-281E-C503-66EDDD374096}"/>
              </a:ext>
            </a:extLst>
          </p:cNvPr>
          <p:cNvSpPr txBox="1"/>
          <p:nvPr/>
        </p:nvSpPr>
        <p:spPr>
          <a:xfrm>
            <a:off x="1080993" y="6416764"/>
            <a:ext cx="1041717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Round 9 State</a:t>
            </a:r>
            <a:endParaRPr lang="ko-KR" altLang="en-US" sz="14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40" name="TextBox 1439">
            <a:extLst>
              <a:ext uri="{FF2B5EF4-FFF2-40B4-BE49-F238E27FC236}">
                <a16:creationId xmlns:a16="http://schemas.microsoft.com/office/drawing/2014/main" id="{BA2036A1-B29F-C0D0-D1B7-9EFC9F68CF85}"/>
              </a:ext>
            </a:extLst>
          </p:cNvPr>
          <p:cNvSpPr txBox="1"/>
          <p:nvPr/>
        </p:nvSpPr>
        <p:spPr>
          <a:xfrm>
            <a:off x="2867011" y="5386401"/>
            <a:ext cx="559978" cy="50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0" i="0" dirty="0">
                <a:solidFill>
                  <a:srgbClr val="333333"/>
                </a:solidFill>
                <a:effectLst/>
                <a:latin typeface="Noto Sans Demilight"/>
              </a:rPr>
              <a:t>⊕</a:t>
            </a:r>
            <a:endParaRPr lang="ko-KR" altLang="en-US" sz="3600" dirty="0"/>
          </a:p>
        </p:txBody>
      </p:sp>
      <p:sp>
        <p:nvSpPr>
          <p:cNvPr id="1441" name="TextBox 1440">
            <a:extLst>
              <a:ext uri="{FF2B5EF4-FFF2-40B4-BE49-F238E27FC236}">
                <a16:creationId xmlns:a16="http://schemas.microsoft.com/office/drawing/2014/main" id="{4B77CFD9-49E1-F596-CC00-89D33ACDF715}"/>
              </a:ext>
            </a:extLst>
          </p:cNvPr>
          <p:cNvSpPr txBox="1"/>
          <p:nvPr/>
        </p:nvSpPr>
        <p:spPr>
          <a:xfrm>
            <a:off x="5979360" y="5431613"/>
            <a:ext cx="400219" cy="45660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3200" b="1" dirty="0">
                <a:latin typeface="Times New Roman" panose="02020603050405020304" pitchFamily="18" charset="0"/>
                <a:ea typeface="맑은 고딕" panose="020B0503020000020004" pitchFamily="50" charset="-127"/>
              </a:rPr>
              <a:t>=</a:t>
            </a:r>
            <a:endParaRPr lang="ko-KR" altLang="en-US" sz="3200" b="1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60" name="TextBox 1459">
            <a:extLst>
              <a:ext uri="{FF2B5EF4-FFF2-40B4-BE49-F238E27FC236}">
                <a16:creationId xmlns:a16="http://schemas.microsoft.com/office/drawing/2014/main" id="{1D32D645-1E41-8693-1F0C-F9405F3B7AFD}"/>
              </a:ext>
            </a:extLst>
          </p:cNvPr>
          <p:cNvSpPr txBox="1"/>
          <p:nvPr/>
        </p:nvSpPr>
        <p:spPr>
          <a:xfrm>
            <a:off x="7082139" y="6424202"/>
            <a:ext cx="115926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Round 10 State</a:t>
            </a:r>
            <a:endParaRPr lang="ko-KR" altLang="en-US" sz="14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61" name="TextBox 1460">
            <a:extLst>
              <a:ext uri="{FF2B5EF4-FFF2-40B4-BE49-F238E27FC236}">
                <a16:creationId xmlns:a16="http://schemas.microsoft.com/office/drawing/2014/main" id="{6F4F3753-578B-0C4A-C091-BAF901F6F950}"/>
              </a:ext>
            </a:extLst>
          </p:cNvPr>
          <p:cNvSpPr txBox="1"/>
          <p:nvPr/>
        </p:nvSpPr>
        <p:spPr>
          <a:xfrm>
            <a:off x="9115286" y="5438681"/>
            <a:ext cx="1068854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Round 10</a:t>
            </a:r>
            <a:endParaRPr lang="ko-KR" altLang="en-US" sz="2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grpSp>
        <p:nvGrpSpPr>
          <p:cNvPr id="1479" name="그룹 1478">
            <a:extLst>
              <a:ext uri="{FF2B5EF4-FFF2-40B4-BE49-F238E27FC236}">
                <a16:creationId xmlns:a16="http://schemas.microsoft.com/office/drawing/2014/main" id="{58BF061F-1F4F-16B3-D124-9E8028B53374}"/>
              </a:ext>
            </a:extLst>
          </p:cNvPr>
          <p:cNvGrpSpPr/>
          <p:nvPr/>
        </p:nvGrpSpPr>
        <p:grpSpPr>
          <a:xfrm>
            <a:off x="3906592" y="4901484"/>
            <a:ext cx="1776500" cy="1474504"/>
            <a:chOff x="9772493" y="3220706"/>
            <a:chExt cx="1776500" cy="1474504"/>
          </a:xfrm>
        </p:grpSpPr>
        <p:sp>
          <p:nvSpPr>
            <p:cNvPr id="1462" name="직사각형 1461">
              <a:extLst>
                <a:ext uri="{FF2B5EF4-FFF2-40B4-BE49-F238E27FC236}">
                  <a16:creationId xmlns:a16="http://schemas.microsoft.com/office/drawing/2014/main" id="{483B4243-E071-D7A0-372D-34F88C528FE9}"/>
                </a:ext>
              </a:extLst>
            </p:cNvPr>
            <p:cNvSpPr>
              <a:spLocks/>
            </p:cNvSpPr>
            <p:nvPr/>
          </p:nvSpPr>
          <p:spPr>
            <a:xfrm>
              <a:off x="9772493" y="3220706"/>
              <a:ext cx="1776500" cy="1474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3" name="직사각형 1462">
                  <a:extLst>
                    <a:ext uri="{FF2B5EF4-FFF2-40B4-BE49-F238E27FC236}">
                      <a16:creationId xmlns:a16="http://schemas.microsoft.com/office/drawing/2014/main" id="{EFE7806D-B58F-42FC-F0E9-269D33D879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2434" y="3330496"/>
                  <a:ext cx="298533" cy="246174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𝑿𝑿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63" name="직사각형 1462">
                  <a:extLst>
                    <a:ext uri="{FF2B5EF4-FFF2-40B4-BE49-F238E27FC236}">
                      <a16:creationId xmlns:a16="http://schemas.microsoft.com/office/drawing/2014/main" id="{EFE7806D-B58F-42FC-F0E9-269D33D879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892434" y="3330496"/>
                  <a:ext cx="298533" cy="246174"/>
                </a:xfrm>
                <a:prstGeom prst="rect">
                  <a:avLst/>
                </a:prstGeom>
                <a:blipFill>
                  <a:blip r:embed="rId40"/>
                  <a:stretch>
                    <a:fillRect l="-20408" r="-2041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4" name="직사각형 1463">
                  <a:extLst>
                    <a:ext uri="{FF2B5EF4-FFF2-40B4-BE49-F238E27FC236}">
                      <a16:creationId xmlns:a16="http://schemas.microsoft.com/office/drawing/2014/main" id="{78446C6A-C94C-3C5C-726D-6698AADF95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11998" y="3335050"/>
                  <a:ext cx="298533" cy="246174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𝑿𝑿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64" name="직사각형 1463">
                  <a:extLst>
                    <a:ext uri="{FF2B5EF4-FFF2-40B4-BE49-F238E27FC236}">
                      <a16:creationId xmlns:a16="http://schemas.microsoft.com/office/drawing/2014/main" id="{78446C6A-C94C-3C5C-726D-6698AADF95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311998" y="3335050"/>
                  <a:ext cx="298533" cy="246174"/>
                </a:xfrm>
                <a:prstGeom prst="rect">
                  <a:avLst/>
                </a:prstGeom>
                <a:blipFill>
                  <a:blip r:embed="rId34"/>
                  <a:stretch>
                    <a:fillRect l="-18000" r="-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5" name="직사각형 1464">
              <a:extLst>
                <a:ext uri="{FF2B5EF4-FFF2-40B4-BE49-F238E27FC236}">
                  <a16:creationId xmlns:a16="http://schemas.microsoft.com/office/drawing/2014/main" id="{FF46BF44-26DC-7F09-C985-09B6D95BB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6914" y="3335050"/>
              <a:ext cx="298533" cy="24617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6" name="직사각형 1465">
                  <a:extLst>
                    <a:ext uri="{FF2B5EF4-FFF2-40B4-BE49-F238E27FC236}">
                      <a16:creationId xmlns:a16="http://schemas.microsoft.com/office/drawing/2014/main" id="{7BFB231D-0F23-4793-BD54-E3BC0A13B9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50037" y="3335050"/>
                  <a:ext cx="298533" cy="246174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𝑿𝑿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66" name="직사각형 1465">
                  <a:extLst>
                    <a:ext uri="{FF2B5EF4-FFF2-40B4-BE49-F238E27FC236}">
                      <a16:creationId xmlns:a16="http://schemas.microsoft.com/office/drawing/2014/main" id="{7BFB231D-0F23-4793-BD54-E3BC0A13B9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150037" y="3335050"/>
                  <a:ext cx="298533" cy="246174"/>
                </a:xfrm>
                <a:prstGeom prst="rect">
                  <a:avLst/>
                </a:prstGeom>
                <a:blipFill>
                  <a:blip r:embed="rId35"/>
                  <a:stretch>
                    <a:fillRect l="-20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7" name="직사각형 1466">
                  <a:extLst>
                    <a:ext uri="{FF2B5EF4-FFF2-40B4-BE49-F238E27FC236}">
                      <a16:creationId xmlns:a16="http://schemas.microsoft.com/office/drawing/2014/main" id="{F7A2120F-7F27-8636-C184-514B52559A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2434" y="3654817"/>
                  <a:ext cx="298533" cy="246174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</m:oMath>
                  </a14:m>
                  <a:r>
                    <a:rPr lang="en-US" altLang="ko-KR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</mc:Choice>
          <mc:Fallback xmlns="">
            <p:sp>
              <p:nvSpPr>
                <p:cNvPr id="1467" name="직사각형 1466">
                  <a:extLst>
                    <a:ext uri="{FF2B5EF4-FFF2-40B4-BE49-F238E27FC236}">
                      <a16:creationId xmlns:a16="http://schemas.microsoft.com/office/drawing/2014/main" id="{F7A2120F-7F27-8636-C184-514B52559A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892434" y="3654817"/>
                  <a:ext cx="298533" cy="246174"/>
                </a:xfrm>
                <a:prstGeom prst="rect">
                  <a:avLst/>
                </a:prstGeom>
                <a:blipFill>
                  <a:blip r:embed="rId41"/>
                  <a:stretch>
                    <a:fillRect l="-12245" t="-14286" r="-28571" b="-33333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8" name="직사각형 1467">
                  <a:extLst>
                    <a:ext uri="{FF2B5EF4-FFF2-40B4-BE49-F238E27FC236}">
                      <a16:creationId xmlns:a16="http://schemas.microsoft.com/office/drawing/2014/main" id="{B29E995B-5560-99F9-1D48-4448EBA1C5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11054" y="3660128"/>
                  <a:ext cx="298533" cy="246174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𝑿𝑿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68" name="직사각형 1467">
                  <a:extLst>
                    <a:ext uri="{FF2B5EF4-FFF2-40B4-BE49-F238E27FC236}">
                      <a16:creationId xmlns:a16="http://schemas.microsoft.com/office/drawing/2014/main" id="{B29E995B-5560-99F9-1D48-4448EBA1C5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311054" y="3660128"/>
                  <a:ext cx="298533" cy="246174"/>
                </a:xfrm>
                <a:prstGeom prst="rect">
                  <a:avLst/>
                </a:prstGeom>
                <a:blipFill>
                  <a:blip r:embed="rId37"/>
                  <a:stretch>
                    <a:fillRect l="-18000" r="-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9" name="직사각형 1468">
                  <a:extLst>
                    <a:ext uri="{FF2B5EF4-FFF2-40B4-BE49-F238E27FC236}">
                      <a16:creationId xmlns:a16="http://schemas.microsoft.com/office/drawing/2014/main" id="{6B256D85-8812-6829-738B-9BD5229C9C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27648" y="3660128"/>
                  <a:ext cx="298533" cy="246174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𝑿𝑿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69" name="직사각형 1468">
                  <a:extLst>
                    <a:ext uri="{FF2B5EF4-FFF2-40B4-BE49-F238E27FC236}">
                      <a16:creationId xmlns:a16="http://schemas.microsoft.com/office/drawing/2014/main" id="{6B256D85-8812-6829-738B-9BD5229C9C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727648" y="3660128"/>
                  <a:ext cx="298533" cy="246174"/>
                </a:xfrm>
                <a:prstGeom prst="rect">
                  <a:avLst/>
                </a:prstGeom>
                <a:blipFill>
                  <a:blip r:embed="rId38"/>
                  <a:stretch>
                    <a:fillRect l="-20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0" name="직사각형 1469">
                  <a:extLst>
                    <a:ext uri="{FF2B5EF4-FFF2-40B4-BE49-F238E27FC236}">
                      <a16:creationId xmlns:a16="http://schemas.microsoft.com/office/drawing/2014/main" id="{76CB6113-A230-A08C-4259-0266063EDB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50436" y="3660128"/>
                  <a:ext cx="298533" cy="246174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𝑿𝑿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70" name="직사각형 1469">
                  <a:extLst>
                    <a:ext uri="{FF2B5EF4-FFF2-40B4-BE49-F238E27FC236}">
                      <a16:creationId xmlns:a16="http://schemas.microsoft.com/office/drawing/2014/main" id="{76CB6113-A230-A08C-4259-0266063EDB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150436" y="3660128"/>
                  <a:ext cx="298533" cy="246174"/>
                </a:xfrm>
                <a:prstGeom prst="rect">
                  <a:avLst/>
                </a:prstGeom>
                <a:blipFill>
                  <a:blip r:embed="rId38"/>
                  <a:stretch>
                    <a:fillRect l="-20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1" name="직사각형 1470">
                  <a:extLst>
                    <a:ext uri="{FF2B5EF4-FFF2-40B4-BE49-F238E27FC236}">
                      <a16:creationId xmlns:a16="http://schemas.microsoft.com/office/drawing/2014/main" id="{E2BF8A54-2324-914A-1557-C2AB640A80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89157" y="4303459"/>
                  <a:ext cx="298533" cy="246174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𝑿𝑿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71" name="직사각형 1470">
                  <a:extLst>
                    <a:ext uri="{FF2B5EF4-FFF2-40B4-BE49-F238E27FC236}">
                      <a16:creationId xmlns:a16="http://schemas.microsoft.com/office/drawing/2014/main" id="{E2BF8A54-2324-914A-1557-C2AB640A80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889157" y="4303459"/>
                  <a:ext cx="298533" cy="246174"/>
                </a:xfrm>
                <a:prstGeom prst="rect">
                  <a:avLst/>
                </a:prstGeom>
                <a:blipFill>
                  <a:blip r:embed="rId42"/>
                  <a:stretch>
                    <a:fillRect l="-18000" r="-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2" name="직사각형 1471">
                  <a:extLst>
                    <a:ext uri="{FF2B5EF4-FFF2-40B4-BE49-F238E27FC236}">
                      <a16:creationId xmlns:a16="http://schemas.microsoft.com/office/drawing/2014/main" id="{9F994568-B0E8-463B-573B-6FA36FF97B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08483" y="4303459"/>
                  <a:ext cx="298533" cy="246174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𝑿𝑿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72" name="직사각형 1471">
                  <a:extLst>
                    <a:ext uri="{FF2B5EF4-FFF2-40B4-BE49-F238E27FC236}">
                      <a16:creationId xmlns:a16="http://schemas.microsoft.com/office/drawing/2014/main" id="{9F994568-B0E8-463B-573B-6FA36FF97B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308483" y="4303459"/>
                  <a:ext cx="298533" cy="246174"/>
                </a:xfrm>
                <a:prstGeom prst="rect">
                  <a:avLst/>
                </a:prstGeom>
                <a:blipFill>
                  <a:blip r:embed="rId39"/>
                  <a:stretch>
                    <a:fillRect l="-20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3" name="직사각형 1472">
                  <a:extLst>
                    <a:ext uri="{FF2B5EF4-FFF2-40B4-BE49-F238E27FC236}">
                      <a16:creationId xmlns:a16="http://schemas.microsoft.com/office/drawing/2014/main" id="{DD0B406E-CCFB-2A6D-31B1-BC92FBFCF7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29459" y="4310518"/>
                  <a:ext cx="298533" cy="246174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𝑿𝑿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73" name="직사각형 1472">
                  <a:extLst>
                    <a:ext uri="{FF2B5EF4-FFF2-40B4-BE49-F238E27FC236}">
                      <a16:creationId xmlns:a16="http://schemas.microsoft.com/office/drawing/2014/main" id="{DD0B406E-CCFB-2A6D-31B1-BC92FBFCF7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729459" y="4310518"/>
                  <a:ext cx="298533" cy="246174"/>
                </a:xfrm>
                <a:prstGeom prst="rect">
                  <a:avLst/>
                </a:prstGeom>
                <a:blipFill>
                  <a:blip r:embed="rId35"/>
                  <a:stretch>
                    <a:fillRect l="-20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4" name="직사각형 1473">
                  <a:extLst>
                    <a:ext uri="{FF2B5EF4-FFF2-40B4-BE49-F238E27FC236}">
                      <a16:creationId xmlns:a16="http://schemas.microsoft.com/office/drawing/2014/main" id="{A40B7A5D-C3CA-8FD8-87CB-933F55EA3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50436" y="4309314"/>
                  <a:ext cx="298533" cy="246174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𝑿𝑿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74" name="직사각형 1473">
                  <a:extLst>
                    <a:ext uri="{FF2B5EF4-FFF2-40B4-BE49-F238E27FC236}">
                      <a16:creationId xmlns:a16="http://schemas.microsoft.com/office/drawing/2014/main" id="{A40B7A5D-C3CA-8FD8-87CB-933F55EA3E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150436" y="4309314"/>
                  <a:ext cx="298533" cy="246174"/>
                </a:xfrm>
                <a:prstGeom prst="rect">
                  <a:avLst/>
                </a:prstGeom>
                <a:blipFill>
                  <a:blip r:embed="rId39"/>
                  <a:stretch>
                    <a:fillRect l="-20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5" name="직사각형 1474">
                  <a:extLst>
                    <a:ext uri="{FF2B5EF4-FFF2-40B4-BE49-F238E27FC236}">
                      <a16:creationId xmlns:a16="http://schemas.microsoft.com/office/drawing/2014/main" id="{5964BADA-F541-EFC1-879C-A86D8A451C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89157" y="3979138"/>
                  <a:ext cx="298533" cy="246174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𝑿𝑿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75" name="직사각형 1474">
                  <a:extLst>
                    <a:ext uri="{FF2B5EF4-FFF2-40B4-BE49-F238E27FC236}">
                      <a16:creationId xmlns:a16="http://schemas.microsoft.com/office/drawing/2014/main" id="{5964BADA-F541-EFC1-879C-A86D8A451C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889157" y="3979138"/>
                  <a:ext cx="298533" cy="246174"/>
                </a:xfrm>
                <a:prstGeom prst="rect">
                  <a:avLst/>
                </a:prstGeom>
                <a:blipFill>
                  <a:blip r:embed="rId37"/>
                  <a:stretch>
                    <a:fillRect l="-18000" r="-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6" name="직사각형 1475">
                  <a:extLst>
                    <a:ext uri="{FF2B5EF4-FFF2-40B4-BE49-F238E27FC236}">
                      <a16:creationId xmlns:a16="http://schemas.microsoft.com/office/drawing/2014/main" id="{6CCEC255-FBB0-1EFA-1B27-275E45BC93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08482" y="3981415"/>
                  <a:ext cx="298533" cy="246174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𝑿𝑿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76" name="직사각형 1475">
                  <a:extLst>
                    <a:ext uri="{FF2B5EF4-FFF2-40B4-BE49-F238E27FC236}">
                      <a16:creationId xmlns:a16="http://schemas.microsoft.com/office/drawing/2014/main" id="{6CCEC255-FBB0-1EFA-1B27-275E45BC93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308482" y="3981415"/>
                  <a:ext cx="298533" cy="246174"/>
                </a:xfrm>
                <a:prstGeom prst="rect">
                  <a:avLst/>
                </a:prstGeom>
                <a:blipFill>
                  <a:blip r:embed="rId35"/>
                  <a:stretch>
                    <a:fillRect l="-20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7" name="직사각형 1476">
                  <a:extLst>
                    <a:ext uri="{FF2B5EF4-FFF2-40B4-BE49-F238E27FC236}">
                      <a16:creationId xmlns:a16="http://schemas.microsoft.com/office/drawing/2014/main" id="{B72DA12D-54D5-C13C-B4CE-3E6237E585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29459" y="3979138"/>
                  <a:ext cx="298533" cy="246174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𝑿𝑿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77" name="직사각형 1476">
                  <a:extLst>
                    <a:ext uri="{FF2B5EF4-FFF2-40B4-BE49-F238E27FC236}">
                      <a16:creationId xmlns:a16="http://schemas.microsoft.com/office/drawing/2014/main" id="{B72DA12D-54D5-C13C-B4CE-3E6237E585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729459" y="3979138"/>
                  <a:ext cx="298533" cy="246174"/>
                </a:xfrm>
                <a:prstGeom prst="rect">
                  <a:avLst/>
                </a:prstGeom>
                <a:blipFill>
                  <a:blip r:embed="rId38"/>
                  <a:stretch>
                    <a:fillRect l="-20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8" name="직사각형 1477">
                  <a:extLst>
                    <a:ext uri="{FF2B5EF4-FFF2-40B4-BE49-F238E27FC236}">
                      <a16:creationId xmlns:a16="http://schemas.microsoft.com/office/drawing/2014/main" id="{6CA26317-6B01-2C53-CDCF-C033221CA9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50436" y="3979138"/>
                  <a:ext cx="298533" cy="246174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𝑿𝑿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78" name="직사각형 1477">
                  <a:extLst>
                    <a:ext uri="{FF2B5EF4-FFF2-40B4-BE49-F238E27FC236}">
                      <a16:creationId xmlns:a16="http://schemas.microsoft.com/office/drawing/2014/main" id="{6CA26317-6B01-2C53-CDCF-C033221CA9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150436" y="3979138"/>
                  <a:ext cx="298533" cy="246174"/>
                </a:xfrm>
                <a:prstGeom prst="rect">
                  <a:avLst/>
                </a:prstGeom>
                <a:blipFill>
                  <a:blip r:embed="rId38"/>
                  <a:stretch>
                    <a:fillRect l="-20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80" name="직사각형 1479">
            <a:extLst>
              <a:ext uri="{FF2B5EF4-FFF2-40B4-BE49-F238E27FC236}">
                <a16:creationId xmlns:a16="http://schemas.microsoft.com/office/drawing/2014/main" id="{005E657B-ACA8-C314-ADB8-2597242EDFE6}"/>
              </a:ext>
            </a:extLst>
          </p:cNvPr>
          <p:cNvSpPr>
            <a:spLocks/>
          </p:cNvSpPr>
          <p:nvPr/>
        </p:nvSpPr>
        <p:spPr>
          <a:xfrm>
            <a:off x="6588571" y="4901484"/>
            <a:ext cx="1776500" cy="14745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2" name="직사각형 1481">
                <a:extLst>
                  <a:ext uri="{FF2B5EF4-FFF2-40B4-BE49-F238E27FC236}">
                    <a16:creationId xmlns:a16="http://schemas.microsoft.com/office/drawing/2014/main" id="{F4CE24B4-F151-62E6-CC6C-DB9F9890D7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512" y="5011274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2" name="직사각형 1481">
                <a:extLst>
                  <a:ext uri="{FF2B5EF4-FFF2-40B4-BE49-F238E27FC236}">
                    <a16:creationId xmlns:a16="http://schemas.microsoft.com/office/drawing/2014/main" id="{F4CE24B4-F151-62E6-CC6C-DB9F9890D7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8512" y="5011274"/>
                <a:ext cx="298533" cy="246174"/>
              </a:xfrm>
              <a:prstGeom prst="rect">
                <a:avLst/>
              </a:prstGeom>
              <a:blipFill>
                <a:blip r:embed="rId34"/>
                <a:stretch>
                  <a:fillRect l="-18000" r="-2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3" name="직사각형 1482">
                <a:extLst>
                  <a:ext uri="{FF2B5EF4-FFF2-40B4-BE49-F238E27FC236}">
                    <a16:creationId xmlns:a16="http://schemas.microsoft.com/office/drawing/2014/main" id="{BF449C50-F2DC-857C-CC07-4BFAD4B3C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076" y="5015828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3" name="직사각형 1482">
                <a:extLst>
                  <a:ext uri="{FF2B5EF4-FFF2-40B4-BE49-F238E27FC236}">
                    <a16:creationId xmlns:a16="http://schemas.microsoft.com/office/drawing/2014/main" id="{BF449C50-F2DC-857C-CC07-4BFAD4B3C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8076" y="5015828"/>
                <a:ext cx="298533" cy="246174"/>
              </a:xfrm>
              <a:prstGeom prst="rect">
                <a:avLst/>
              </a:prstGeom>
              <a:blipFill>
                <a:blip r:embed="rId34"/>
                <a:stretch>
                  <a:fillRect l="-18000" r="-2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4" name="직사각형 1483">
            <a:extLst>
              <a:ext uri="{FF2B5EF4-FFF2-40B4-BE49-F238E27FC236}">
                <a16:creationId xmlns:a16="http://schemas.microsoft.com/office/drawing/2014/main" id="{60025B71-47AA-1D7D-3F49-46AC3CCEF51B}"/>
              </a:ext>
            </a:extLst>
          </p:cNvPr>
          <p:cNvSpPr>
            <a:spLocks/>
          </p:cNvSpPr>
          <p:nvPr/>
        </p:nvSpPr>
        <p:spPr bwMode="auto">
          <a:xfrm>
            <a:off x="7552992" y="5015828"/>
            <a:ext cx="298533" cy="24617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5" name="직사각형 1484">
                <a:extLst>
                  <a:ext uri="{FF2B5EF4-FFF2-40B4-BE49-F238E27FC236}">
                    <a16:creationId xmlns:a16="http://schemas.microsoft.com/office/drawing/2014/main" id="{8D868142-BBCC-817E-724A-41B303EFC6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6115" y="5015828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5" name="직사각형 1484">
                <a:extLst>
                  <a:ext uri="{FF2B5EF4-FFF2-40B4-BE49-F238E27FC236}">
                    <a16:creationId xmlns:a16="http://schemas.microsoft.com/office/drawing/2014/main" id="{8D868142-BBCC-817E-724A-41B303EFC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6115" y="5015828"/>
                <a:ext cx="298533" cy="246174"/>
              </a:xfrm>
              <a:prstGeom prst="rect">
                <a:avLst/>
              </a:prstGeom>
              <a:blipFill>
                <a:blip r:embed="rId35"/>
                <a:stretch>
                  <a:fillRect l="-20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6" name="직사각형 1485">
                <a:extLst>
                  <a:ext uri="{FF2B5EF4-FFF2-40B4-BE49-F238E27FC236}">
                    <a16:creationId xmlns:a16="http://schemas.microsoft.com/office/drawing/2014/main" id="{E3396D20-BF02-EBC0-7BFF-0373B96DA5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512" y="5335595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mc:Choice>
        <mc:Fallback xmlns="">
          <p:sp>
            <p:nvSpPr>
              <p:cNvPr id="1486" name="직사각형 1485">
                <a:extLst>
                  <a:ext uri="{FF2B5EF4-FFF2-40B4-BE49-F238E27FC236}">
                    <a16:creationId xmlns:a16="http://schemas.microsoft.com/office/drawing/2014/main" id="{E3396D20-BF02-EBC0-7BFF-0373B96DA5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8512" y="5335595"/>
                <a:ext cx="298533" cy="246174"/>
              </a:xfrm>
              <a:prstGeom prst="rect">
                <a:avLst/>
              </a:prstGeom>
              <a:blipFill>
                <a:blip r:embed="rId36"/>
                <a:stretch>
                  <a:fillRect l="-10000" t="-14286" r="-28000" b="-3333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7" name="직사각형 1486">
                <a:extLst>
                  <a:ext uri="{FF2B5EF4-FFF2-40B4-BE49-F238E27FC236}">
                    <a16:creationId xmlns:a16="http://schemas.microsoft.com/office/drawing/2014/main" id="{CDF2A515-0532-B9FA-8EBA-34C347035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7132" y="5340906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7" name="직사각형 1486">
                <a:extLst>
                  <a:ext uri="{FF2B5EF4-FFF2-40B4-BE49-F238E27FC236}">
                    <a16:creationId xmlns:a16="http://schemas.microsoft.com/office/drawing/2014/main" id="{CDF2A515-0532-B9FA-8EBA-34C347035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7132" y="5340906"/>
                <a:ext cx="298533" cy="246174"/>
              </a:xfrm>
              <a:prstGeom prst="rect">
                <a:avLst/>
              </a:prstGeom>
              <a:blipFill>
                <a:blip r:embed="rId37"/>
                <a:stretch>
                  <a:fillRect l="-18000" r="-2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8" name="직사각형 1487">
                <a:extLst>
                  <a:ext uri="{FF2B5EF4-FFF2-40B4-BE49-F238E27FC236}">
                    <a16:creationId xmlns:a16="http://schemas.microsoft.com/office/drawing/2014/main" id="{BC83F1BB-7926-9C81-1815-7DB4E92A8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3726" y="5340906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8" name="직사각형 1487">
                <a:extLst>
                  <a:ext uri="{FF2B5EF4-FFF2-40B4-BE49-F238E27FC236}">
                    <a16:creationId xmlns:a16="http://schemas.microsoft.com/office/drawing/2014/main" id="{BC83F1BB-7926-9C81-1815-7DB4E92A8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43726" y="5340906"/>
                <a:ext cx="298533" cy="246174"/>
              </a:xfrm>
              <a:prstGeom prst="rect">
                <a:avLst/>
              </a:prstGeom>
              <a:blipFill>
                <a:blip r:embed="rId37"/>
                <a:stretch>
                  <a:fillRect l="-18000" r="-2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9" name="직사각형 1488">
                <a:extLst>
                  <a:ext uri="{FF2B5EF4-FFF2-40B4-BE49-F238E27FC236}">
                    <a16:creationId xmlns:a16="http://schemas.microsoft.com/office/drawing/2014/main" id="{B7B3ECDA-C575-849F-4192-22B74D00AC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6514" y="5340906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9" name="직사각형 1488">
                <a:extLst>
                  <a:ext uri="{FF2B5EF4-FFF2-40B4-BE49-F238E27FC236}">
                    <a16:creationId xmlns:a16="http://schemas.microsoft.com/office/drawing/2014/main" id="{B7B3ECDA-C575-849F-4192-22B74D00A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6514" y="5340906"/>
                <a:ext cx="298533" cy="246174"/>
              </a:xfrm>
              <a:prstGeom prst="rect">
                <a:avLst/>
              </a:prstGeom>
              <a:blipFill>
                <a:blip r:embed="rId38"/>
                <a:stretch>
                  <a:fillRect l="-20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0" name="직사각형 1489">
                <a:extLst>
                  <a:ext uri="{FF2B5EF4-FFF2-40B4-BE49-F238E27FC236}">
                    <a16:creationId xmlns:a16="http://schemas.microsoft.com/office/drawing/2014/main" id="{A6FCF27C-5D49-255E-1017-C77CFDC835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5235" y="5984237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90" name="직사각형 1489">
                <a:extLst>
                  <a:ext uri="{FF2B5EF4-FFF2-40B4-BE49-F238E27FC236}">
                    <a16:creationId xmlns:a16="http://schemas.microsoft.com/office/drawing/2014/main" id="{A6FCF27C-5D49-255E-1017-C77CFDC83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5235" y="5984237"/>
                <a:ext cx="298533" cy="246174"/>
              </a:xfrm>
              <a:prstGeom prst="rect">
                <a:avLst/>
              </a:prstGeom>
              <a:blipFill>
                <a:blip r:embed="rId39"/>
                <a:stretch>
                  <a:fillRect l="-20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1" name="직사각형 1490">
                <a:extLst>
                  <a:ext uri="{FF2B5EF4-FFF2-40B4-BE49-F238E27FC236}">
                    <a16:creationId xmlns:a16="http://schemas.microsoft.com/office/drawing/2014/main" id="{8DAEB4A2-DF9F-C8AA-647F-C1473DAFEE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4561" y="5984237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91" name="직사각형 1490">
                <a:extLst>
                  <a:ext uri="{FF2B5EF4-FFF2-40B4-BE49-F238E27FC236}">
                    <a16:creationId xmlns:a16="http://schemas.microsoft.com/office/drawing/2014/main" id="{8DAEB4A2-DF9F-C8AA-647F-C1473DAFEE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4561" y="5984237"/>
                <a:ext cx="298533" cy="246174"/>
              </a:xfrm>
              <a:prstGeom prst="rect">
                <a:avLst/>
              </a:prstGeom>
              <a:blipFill>
                <a:blip r:embed="rId39"/>
                <a:stretch>
                  <a:fillRect l="-20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2" name="직사각형 1491">
                <a:extLst>
                  <a:ext uri="{FF2B5EF4-FFF2-40B4-BE49-F238E27FC236}">
                    <a16:creationId xmlns:a16="http://schemas.microsoft.com/office/drawing/2014/main" id="{B6B4DA37-0073-3CB6-C921-CEA3413A11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5537" y="5991296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92" name="직사각형 1491">
                <a:extLst>
                  <a:ext uri="{FF2B5EF4-FFF2-40B4-BE49-F238E27FC236}">
                    <a16:creationId xmlns:a16="http://schemas.microsoft.com/office/drawing/2014/main" id="{B6B4DA37-0073-3CB6-C921-CEA3413A1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45537" y="5991296"/>
                <a:ext cx="298533" cy="246174"/>
              </a:xfrm>
              <a:prstGeom prst="rect">
                <a:avLst/>
              </a:prstGeom>
              <a:blipFill>
                <a:blip r:embed="rId35"/>
                <a:stretch>
                  <a:fillRect l="-20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3" name="직사각형 1492">
                <a:extLst>
                  <a:ext uri="{FF2B5EF4-FFF2-40B4-BE49-F238E27FC236}">
                    <a16:creationId xmlns:a16="http://schemas.microsoft.com/office/drawing/2014/main" id="{6DA39FE3-7762-49FE-A66D-01F1858B9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6514" y="5990092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93" name="직사각형 1492">
                <a:extLst>
                  <a:ext uri="{FF2B5EF4-FFF2-40B4-BE49-F238E27FC236}">
                    <a16:creationId xmlns:a16="http://schemas.microsoft.com/office/drawing/2014/main" id="{6DA39FE3-7762-49FE-A66D-01F1858B98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6514" y="5990092"/>
                <a:ext cx="298533" cy="246174"/>
              </a:xfrm>
              <a:prstGeom prst="rect">
                <a:avLst/>
              </a:prstGeom>
              <a:blipFill>
                <a:blip r:embed="rId39"/>
                <a:stretch>
                  <a:fillRect l="-20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4" name="직사각형 1493">
                <a:extLst>
                  <a:ext uri="{FF2B5EF4-FFF2-40B4-BE49-F238E27FC236}">
                    <a16:creationId xmlns:a16="http://schemas.microsoft.com/office/drawing/2014/main" id="{080FCD5E-96B3-77D9-D549-C9DEE3DA65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5235" y="5659916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94" name="직사각형 1493">
                <a:extLst>
                  <a:ext uri="{FF2B5EF4-FFF2-40B4-BE49-F238E27FC236}">
                    <a16:creationId xmlns:a16="http://schemas.microsoft.com/office/drawing/2014/main" id="{080FCD5E-96B3-77D9-D549-C9DEE3DA65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5235" y="5659916"/>
                <a:ext cx="298533" cy="246174"/>
              </a:xfrm>
              <a:prstGeom prst="rect">
                <a:avLst/>
              </a:prstGeom>
              <a:blipFill>
                <a:blip r:embed="rId38"/>
                <a:stretch>
                  <a:fillRect l="-20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5" name="직사각형 1494">
                <a:extLst>
                  <a:ext uri="{FF2B5EF4-FFF2-40B4-BE49-F238E27FC236}">
                    <a16:creationId xmlns:a16="http://schemas.microsoft.com/office/drawing/2014/main" id="{3CBD2AEB-0D0D-28E0-B77A-99437E0F9A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4560" y="5662193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95" name="직사각형 1494">
                <a:extLst>
                  <a:ext uri="{FF2B5EF4-FFF2-40B4-BE49-F238E27FC236}">
                    <a16:creationId xmlns:a16="http://schemas.microsoft.com/office/drawing/2014/main" id="{3CBD2AEB-0D0D-28E0-B77A-99437E0F9A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4560" y="5662193"/>
                <a:ext cx="298533" cy="246174"/>
              </a:xfrm>
              <a:prstGeom prst="rect">
                <a:avLst/>
              </a:prstGeom>
              <a:blipFill>
                <a:blip r:embed="rId35"/>
                <a:stretch>
                  <a:fillRect l="-20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6" name="직사각형 1495">
                <a:extLst>
                  <a:ext uri="{FF2B5EF4-FFF2-40B4-BE49-F238E27FC236}">
                    <a16:creationId xmlns:a16="http://schemas.microsoft.com/office/drawing/2014/main" id="{FBE322B1-D964-3DFF-DE56-E3326D4AFB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5537" y="5659916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96" name="직사각형 1495">
                <a:extLst>
                  <a:ext uri="{FF2B5EF4-FFF2-40B4-BE49-F238E27FC236}">
                    <a16:creationId xmlns:a16="http://schemas.microsoft.com/office/drawing/2014/main" id="{FBE322B1-D964-3DFF-DE56-E3326D4AF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45537" y="5659916"/>
                <a:ext cx="298533" cy="246174"/>
              </a:xfrm>
              <a:prstGeom prst="rect">
                <a:avLst/>
              </a:prstGeom>
              <a:blipFill>
                <a:blip r:embed="rId38"/>
                <a:stretch>
                  <a:fillRect l="-20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7" name="직사각형 1496">
                <a:extLst>
                  <a:ext uri="{FF2B5EF4-FFF2-40B4-BE49-F238E27FC236}">
                    <a16:creationId xmlns:a16="http://schemas.microsoft.com/office/drawing/2014/main" id="{DF99AC9C-010E-1351-8479-A5965144B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6514" y="5659916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97" name="직사각형 1496">
                <a:extLst>
                  <a:ext uri="{FF2B5EF4-FFF2-40B4-BE49-F238E27FC236}">
                    <a16:creationId xmlns:a16="http://schemas.microsoft.com/office/drawing/2014/main" id="{DF99AC9C-010E-1351-8479-A5965144B2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6514" y="5659916"/>
                <a:ext cx="298533" cy="246174"/>
              </a:xfrm>
              <a:prstGeom prst="rect">
                <a:avLst/>
              </a:prstGeom>
              <a:blipFill>
                <a:blip r:embed="rId38"/>
                <a:stretch>
                  <a:fillRect l="-20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54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CAD1D9"/>
        </a:solidFill>
        <a:ln>
          <a:noFill/>
        </a:ln>
        <a:effectLst/>
      </a:spPr>
      <a:bodyPr lIns="144000" tIns="72000" rIns="144000" bIns="72000" rtlCol="0" anchor="ctr"/>
      <a:lstStyle>
        <a:defPPr marL="0" algn="ctr">
          <a:defRPr sz="2000">
            <a:solidFill>
              <a:schemeClr val="tx1"/>
            </a:solidFill>
            <a:latin typeface="Times New Roman" panose="02020603050405020304" pitchFamily="18" charset="0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>
            <a:latin typeface="Times New Roman" panose="02020603050405020304" pitchFamily="18" charset="0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16195</TotalTime>
  <Words>2222</Words>
  <Application>Microsoft Office PowerPoint</Application>
  <PresentationFormat>와이드스크린</PresentationFormat>
  <Paragraphs>853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Noto Sans Demilight</vt:lpstr>
      <vt:lpstr>맑은 고딕</vt:lpstr>
      <vt:lpstr>-윤고딕140</vt:lpstr>
      <vt:lpstr>Arial</vt:lpstr>
      <vt:lpstr>Cambria Math</vt:lpstr>
      <vt:lpstr>Times New Roman</vt:lpstr>
      <vt:lpstr>Wingdings</vt:lpstr>
      <vt:lpstr>Office 테마</vt:lpstr>
      <vt:lpstr>논리회로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우상원</cp:lastModifiedBy>
  <cp:revision>296</cp:revision>
  <dcterms:created xsi:type="dcterms:W3CDTF">2020-03-04T05:58:37Z</dcterms:created>
  <dcterms:modified xsi:type="dcterms:W3CDTF">2024-01-04T13:27:36Z</dcterms:modified>
</cp:coreProperties>
</file>