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6214" y="3463201"/>
            <a:ext cx="9351333" cy="32280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8240" y="6167878"/>
            <a:ext cx="4456010" cy="8295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2174" y="8416412"/>
            <a:ext cx="3010610" cy="1251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36405"/>
            <a:ext cx="3602989" cy="1896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93812" y="213157"/>
            <a:ext cx="11803987" cy="10072558"/>
            <a:chOff x="5693812" y="213157"/>
            <a:chExt cx="11803987" cy="100725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3812" y="213157"/>
              <a:ext cx="11803987" cy="100725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36405"/>
            <a:ext cx="3602989" cy="1896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7519" y="627948"/>
            <a:ext cx="18993257" cy="111351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36405"/>
            <a:ext cx="3602989" cy="1896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04129" y="2631779"/>
            <a:ext cx="10982290" cy="5992126"/>
            <a:chOff x="5904129" y="2631779"/>
            <a:chExt cx="10982290" cy="5992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4129" y="2631779"/>
              <a:ext cx="10982290" cy="5992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4649143"/>
            <a:ext cx="1346667" cy="493714"/>
            <a:chOff x="6591143" y="4649143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4649143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3053" y="3271825"/>
            <a:ext cx="8115359" cy="18950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5962" y="5366857"/>
            <a:ext cx="5831771" cy="29749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2019884"/>
            <a:ext cx="4094588" cy="2589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2698" y="4377685"/>
            <a:ext cx="11341896" cy="3559865"/>
            <a:chOff x="5612698" y="4377685"/>
            <a:chExt cx="11341896" cy="35598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698" y="4377685"/>
              <a:ext cx="11341896" cy="3559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2019884"/>
            <a:ext cx="4094588" cy="25892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7519" y="627948"/>
            <a:ext cx="18993257" cy="111351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4649143"/>
            <a:ext cx="1346667" cy="493714"/>
            <a:chOff x="6591143" y="4649143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4649143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3053" y="3271823"/>
            <a:ext cx="4262216" cy="1882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5962" y="5366857"/>
            <a:ext cx="7622838" cy="21049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9793" y="2206310"/>
            <a:ext cx="2703254" cy="18072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385031"/>
            <a:ext cx="1346667" cy="493714"/>
            <a:chOff x="2279312" y="3385031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385031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7143" y="2709191"/>
            <a:ext cx="10592392" cy="6241077"/>
            <a:chOff x="5657143" y="2709191"/>
            <a:chExt cx="10592392" cy="62410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7143" y="2709191"/>
              <a:ext cx="10592392" cy="62410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4649143"/>
            <a:ext cx="1346667" cy="493714"/>
            <a:chOff x="6591143" y="4649143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4649143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3053" y="3271825"/>
            <a:ext cx="6684111" cy="18823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5962" y="5366857"/>
            <a:ext cx="6389800" cy="21240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918310"/>
            <a:ext cx="3405540" cy="2786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0479" y="2329876"/>
            <a:ext cx="11267646" cy="5479200"/>
            <a:chOff x="5910479" y="2329876"/>
            <a:chExt cx="11267646" cy="54792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0479" y="2329876"/>
              <a:ext cx="11267646" cy="5479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5193" y="1710253"/>
            <a:ext cx="3926112" cy="19415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4021" y="2708563"/>
            <a:ext cx="3390070" cy="4298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918310"/>
            <a:ext cx="3405540" cy="2786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7519" y="583427"/>
            <a:ext cx="18993257" cy="113132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102" y="2180038"/>
            <a:ext cx="6087781" cy="13447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918310"/>
            <a:ext cx="3405540" cy="2786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3949" y="779538"/>
            <a:ext cx="20647539" cy="105287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6562" y="2180038"/>
            <a:ext cx="5453772" cy="13485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4649143"/>
            <a:ext cx="1346667" cy="493714"/>
            <a:chOff x="6591143" y="4649143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4649143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1624" y="3365948"/>
            <a:ext cx="5366931" cy="18207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5990" y="5370267"/>
            <a:ext cx="7808114" cy="29898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918310"/>
            <a:ext cx="3405540" cy="2786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3027" y="3233525"/>
            <a:ext cx="11610678" cy="6041853"/>
            <a:chOff x="5603027" y="3233525"/>
            <a:chExt cx="11610678" cy="6041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3027" y="3233525"/>
              <a:ext cx="11610678" cy="6041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918310"/>
            <a:ext cx="3405540" cy="27861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4130827"/>
            <a:ext cx="1346667" cy="493714"/>
            <a:chOff x="2279312" y="413082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413082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0009" y="1999627"/>
            <a:ext cx="12140369" cy="3366864"/>
            <a:chOff x="5270009" y="1999627"/>
            <a:chExt cx="12140369" cy="33668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0009" y="1999627"/>
              <a:ext cx="12140369" cy="33668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98865" y="3938132"/>
            <a:ext cx="24275497" cy="77720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5318945"/>
            <a:ext cx="1346667" cy="493714"/>
            <a:chOff x="6591143" y="5318945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5318945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3529" y="3945539"/>
            <a:ext cx="2933131" cy="18807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5318945"/>
            <a:ext cx="1346667" cy="493714"/>
            <a:chOff x="6591143" y="5318945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5318945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3053" y="3945539"/>
            <a:ext cx="3502750" cy="1880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5318945"/>
            <a:ext cx="1346667" cy="493714"/>
            <a:chOff x="6591143" y="5318945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5318945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4958" y="3936862"/>
            <a:ext cx="5024417" cy="19085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4" y="1810996"/>
            <a:ext cx="4156084" cy="189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12271" y="2114638"/>
            <a:ext cx="9386433" cy="6812525"/>
            <a:chOff x="7212271" y="2114638"/>
            <a:chExt cx="9386433" cy="68125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271" y="2114638"/>
              <a:ext cx="9386433" cy="68125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36978" y="3238919"/>
            <a:ext cx="7652003" cy="4674414"/>
            <a:chOff x="7836978" y="3238919"/>
            <a:chExt cx="7652003" cy="46744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6978" y="3238919"/>
              <a:ext cx="7652003" cy="4674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5318945"/>
            <a:ext cx="1346667" cy="493714"/>
            <a:chOff x="6591143" y="5318945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5318945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3053" y="3936862"/>
            <a:ext cx="5543836" cy="1909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26881"/>
            <a:ext cx="4094589" cy="2068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52947" y="352769"/>
            <a:ext cx="6589108" cy="10740712"/>
            <a:chOff x="8352947" y="352769"/>
            <a:chExt cx="6589108" cy="107407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352947" y="352769"/>
              <a:ext cx="6589108" cy="10740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26881"/>
            <a:ext cx="4094589" cy="2068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6311" y="178276"/>
            <a:ext cx="4916667" cy="11383569"/>
            <a:chOff x="9046311" y="178276"/>
            <a:chExt cx="4916667" cy="113835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9046311" y="178276"/>
              <a:ext cx="4916667" cy="113835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986" y="1726881"/>
            <a:ext cx="4094589" cy="2068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6311" y="178276"/>
            <a:ext cx="4916667" cy="11383569"/>
            <a:chOff x="9046311" y="178276"/>
            <a:chExt cx="4916667" cy="113835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9046311" y="178276"/>
              <a:ext cx="4916667" cy="113835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7453" y="5006589"/>
            <a:ext cx="1728903" cy="2001439"/>
            <a:chOff x="9017453" y="5006589"/>
            <a:chExt cx="1728903" cy="20014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017453" y="5006589"/>
              <a:ext cx="1728903" cy="2001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5794664" cy="10392381"/>
            <a:chOff x="-184762" y="-53333"/>
            <a:chExt cx="5794664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5794664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1143" y="5318945"/>
            <a:ext cx="1346667" cy="493714"/>
            <a:chOff x="6591143" y="5318945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143" y="5318945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3053" y="3936862"/>
            <a:ext cx="5052236" cy="1908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2023-12-21T05:23:16Z</dcterms:created>
  <dcterms:modified xsi:type="dcterms:W3CDTF">2023-12-21T05:23:16Z</dcterms:modified>
</cp:coreProperties>
</file>