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563" r:id="rId2"/>
    <p:sldId id="564" r:id="rId3"/>
    <p:sldId id="565" r:id="rId4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orient="horz" pos="3135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pos="512">
          <p15:clr>
            <a:srgbClr val="A4A3A4"/>
          </p15:clr>
        </p15:guide>
        <p15:guide id="7" pos="5728">
          <p15:clr>
            <a:srgbClr val="A4A3A4"/>
          </p15:clr>
        </p15:guide>
        <p15:guide id="8" pos="3120">
          <p15:clr>
            <a:srgbClr val="A4A3A4"/>
          </p15:clr>
        </p15:guide>
        <p15:guide id="9" pos="2145">
          <p15:clr>
            <a:srgbClr val="A4A3A4"/>
          </p15:clr>
        </p15:guide>
        <p15:guide id="10" pos="40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929"/>
    <a:srgbClr val="1C1C1C"/>
    <a:srgbClr val="4D4D4D"/>
    <a:srgbClr val="777777"/>
    <a:srgbClr val="787878"/>
    <a:srgbClr val="797979"/>
    <a:srgbClr val="7A7A7A"/>
    <a:srgbClr val="7B7B7B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5" autoAdjust="0"/>
    <p:restoredTop sz="86378" autoAdjust="0"/>
  </p:normalViewPr>
  <p:slideViewPr>
    <p:cSldViewPr>
      <p:cViewPr>
        <p:scale>
          <a:sx n="100" d="100"/>
          <a:sy n="100" d="100"/>
        </p:scale>
        <p:origin x="144" y="336"/>
      </p:cViewPr>
      <p:guideLst>
        <p:guide orient="horz" pos="2160"/>
        <p:guide orient="horz" pos="1185"/>
        <p:guide orient="horz" pos="3135"/>
        <p:guide orient="horz" pos="3974"/>
        <p:guide orient="horz" pos="391"/>
        <p:guide pos="512"/>
        <p:guide pos="5728"/>
        <p:guide pos="3120"/>
        <p:guide pos="2145"/>
        <p:guide pos="4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0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10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812800" y="2096852"/>
            <a:ext cx="8280400" cy="1008062"/>
          </a:xfrm>
        </p:spPr>
        <p:txBody>
          <a:bodyPr anchor="t" anchorCtr="0"/>
          <a:lstStyle>
            <a:lvl1pPr algn="ctr">
              <a:lnSpc>
                <a:spcPct val="12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8" name="直角三角形 7"/>
          <p:cNvSpPr/>
          <p:nvPr userDrawn="1"/>
        </p:nvSpPr>
        <p:spPr bwMode="auto">
          <a:xfrm flipV="1">
            <a:off x="0" y="0"/>
            <a:ext cx="620713" cy="620713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直角三角形 8"/>
          <p:cNvSpPr/>
          <p:nvPr userDrawn="1"/>
        </p:nvSpPr>
        <p:spPr bwMode="auto">
          <a:xfrm flipH="1">
            <a:off x="9345487" y="6297700"/>
            <a:ext cx="566351" cy="566351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メイン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28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#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55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ブラック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94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0" y="0"/>
            <a:ext cx="18923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3032956"/>
            <a:ext cx="9361040" cy="396044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0" y="3501008"/>
            <a:ext cx="9906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98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3032956"/>
            <a:ext cx="9361040" cy="396044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0" y="3501008"/>
            <a:ext cx="9906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99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656692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56692"/>
            <a:ext cx="9906000" cy="140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9906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692696"/>
            <a:ext cx="9361040" cy="396044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2468" y="0"/>
            <a:ext cx="9903532" cy="148326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/>
        </p:nvSpPr>
        <p:spPr bwMode="auto">
          <a:xfrm rot="16200000">
            <a:off x="-3358420" y="3369059"/>
            <a:ext cx="6865490" cy="152942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-2146" y="6729949"/>
            <a:ext cx="9903532" cy="148326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 rot="16200000">
            <a:off x="6396784" y="3364894"/>
            <a:ext cx="6865490" cy="152942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150797" y="148326"/>
            <a:ext cx="9602262" cy="6581624"/>
          </a:xfrm>
          <a:prstGeom prst="rect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>
              <a:alpha val="8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05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留意事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812800" y="620689"/>
            <a:ext cx="8280399" cy="5688036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288000" tIns="540000" rIns="288000" bIns="180000" anchor="ctr" anchorCtr="0">
            <a:noAutofit/>
          </a:bodyPr>
          <a:lstStyle/>
          <a:p>
            <a:pPr marL="0" lvl="0" indent="0" algn="just">
              <a:lnSpc>
                <a:spcPct val="140000"/>
              </a:lnSpc>
              <a:spcAft>
                <a:spcPts val="1200"/>
              </a:spcAft>
              <a:buFont typeface="Wingdings" pitchFamily="2" charset="2"/>
              <a:buNone/>
            </a:pP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908720"/>
            <a:ext cx="8280400" cy="396044"/>
          </a:xfrm>
        </p:spPr>
        <p:txBody>
          <a:bodyPr/>
          <a:lstStyle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50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2480" y="152636"/>
            <a:ext cx="936104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3" r:id="rId2"/>
    <p:sldLayoutId id="2147483705" r:id="rId3"/>
    <p:sldLayoutId id="2147483708" r:id="rId4"/>
    <p:sldLayoutId id="2147483697" r:id="rId5"/>
    <p:sldLayoutId id="2147483698" r:id="rId6"/>
    <p:sldLayoutId id="2147483707" r:id="rId7"/>
    <p:sldLayoutId id="2147483706" r:id="rId8"/>
    <p:sldLayoutId id="2147483699" r:id="rId9"/>
    <p:sldLayoutId id="2147483700" r:id="rId10"/>
    <p:sldLayoutId id="2147483701" r:id="rId11"/>
    <p:sldLayoutId id="2147483703" r:id="rId12"/>
    <p:sldLayoutId id="214748370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 bwMode="auto">
          <a:xfrm>
            <a:off x="10468" y="2207061"/>
            <a:ext cx="150568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2794" y="3891402"/>
            <a:ext cx="1442120" cy="28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592960" y="2636912"/>
            <a:ext cx="4824536" cy="36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7612" y="3282826"/>
            <a:ext cx="491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Detection </a:t>
            </a:r>
            <a:r>
              <a:rPr lang="en-US" sz="3200" b="1" dirty="0" smtClean="0"/>
              <a:t>Model</a:t>
            </a:r>
            <a:endParaRPr lang="en-US" sz="3200" b="1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4880992" y="4522687"/>
            <a:ext cx="1512168" cy="792088"/>
          </a:xfrm>
          <a:prstGeom prst="roundRect">
            <a:avLst/>
          </a:prstGeom>
          <a:solidFill>
            <a:schemeClr val="accent1"/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131242" y="4520711"/>
            <a:ext cx="2142238" cy="792088"/>
          </a:xfrm>
          <a:prstGeom prst="roundRect">
            <a:avLst/>
          </a:prstGeom>
          <a:solidFill>
            <a:schemeClr val="accent1"/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5139" y="4685922"/>
            <a:ext cx="803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SSD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31242" y="4726376"/>
            <a:ext cx="2202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Faster R-CNN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96616" y="3084060"/>
            <a:ext cx="304539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568476" y="5441076"/>
            <a:ext cx="3024484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 bwMode="auto">
          <a:xfrm>
            <a:off x="128464" y="2798024"/>
            <a:ext cx="1310780" cy="57207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images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1824" y="4726376"/>
            <a:ext cx="1310780" cy="57207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bboxes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101824" y="5432280"/>
            <a:ext cx="1310780" cy="531209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labels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99716" y="6117753"/>
            <a:ext cx="1310780" cy="531209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scores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300" y="4059046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5883" y="2296669"/>
            <a:ext cx="109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Input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042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968"/>
            <a:ext cx="2174564" cy="1617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140968"/>
            <a:ext cx="2174563" cy="1617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36" y="3140968"/>
            <a:ext cx="2174564" cy="161738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174564" y="3949658"/>
            <a:ext cx="177032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6119451" y="3949658"/>
            <a:ext cx="161198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8897" y="2969009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Preprocessing</a:t>
            </a:r>
          </a:p>
          <a:p>
            <a:pPr algn="ctr"/>
            <a:r>
              <a:rPr lang="en-US" dirty="0" smtClean="0"/>
              <a:t>and</a:t>
            </a:r>
            <a:endParaRPr lang="en-US" dirty="0" smtClean="0"/>
          </a:p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98202" y="3262949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Postprocessing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1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Can 3"/>
          <p:cNvSpPr/>
          <p:nvPr/>
        </p:nvSpPr>
        <p:spPr bwMode="auto">
          <a:xfrm>
            <a:off x="272480" y="1121674"/>
            <a:ext cx="1489309" cy="1393553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2" y="2247505"/>
            <a:ext cx="974853" cy="8855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272480" y="1746982"/>
            <a:ext cx="161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Loader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4"/>
            <a:endCxn id="12" idx="1"/>
          </p:cNvCxnSpPr>
          <p:nvPr/>
        </p:nvCxnSpPr>
        <p:spPr>
          <a:xfrm>
            <a:off x="1761789" y="1818451"/>
            <a:ext cx="86409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 bwMode="auto">
          <a:xfrm>
            <a:off x="2625887" y="1389398"/>
            <a:ext cx="1744823" cy="858107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Data Preprocessing</a:t>
            </a:r>
            <a:endParaRPr lang="en-US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29" y="2259833"/>
            <a:ext cx="952937" cy="8627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370710" y="1821275"/>
            <a:ext cx="126967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apezoid 22"/>
          <p:cNvSpPr/>
          <p:nvPr/>
        </p:nvSpPr>
        <p:spPr bwMode="auto">
          <a:xfrm rot="10800000">
            <a:off x="5467663" y="1331330"/>
            <a:ext cx="1512168" cy="1280480"/>
          </a:xfrm>
          <a:prstGeom prst="trapezoid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5433540" y="1601174"/>
            <a:ext cx="161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Forward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370711" y="2611810"/>
            <a:ext cx="1495536" cy="15832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 bwMode="auto">
          <a:xfrm>
            <a:off x="2084982" y="4281099"/>
            <a:ext cx="2284984" cy="943237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Backprop</a:t>
            </a:r>
            <a:r>
              <a:rPr lang="en-US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 &amp;</a:t>
            </a:r>
          </a:p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Weight update</a:t>
            </a:r>
            <a:endParaRPr lang="en-US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01" y="5205835"/>
            <a:ext cx="703546" cy="70354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6223747" y="2666419"/>
            <a:ext cx="1" cy="15286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 bwMode="auto">
          <a:xfrm>
            <a:off x="5081255" y="4553514"/>
            <a:ext cx="2284984" cy="398407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Evaluation</a:t>
            </a:r>
            <a:endParaRPr lang="en-US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06293" y="5095943"/>
            <a:ext cx="2234907" cy="1188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mAP</a:t>
            </a:r>
            <a:r>
              <a:rPr lang="en-US" i="1" dirty="0" smtClean="0"/>
              <a:t>=0.69</a:t>
            </a:r>
          </a:p>
          <a:p>
            <a:r>
              <a:rPr lang="en-US" i="1" dirty="0" smtClean="0"/>
              <a:t>AP (horse) = 0.71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 bwMode="auto">
          <a:xfrm>
            <a:off x="6196168" y="57916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203425" y="59440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203425" y="61195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36060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Custom 2">
      <a:dk1>
        <a:srgbClr val="4D4D4D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FFFFFF"/>
      </a:accent4>
      <a:accent5>
        <a:srgbClr val="FFFFFF"/>
      </a:accent5>
      <a:accent6>
        <a:srgbClr val="000000"/>
      </a:accent6>
      <a:hlink>
        <a:srgbClr val="6391FF"/>
      </a:hlink>
      <a:folHlink>
        <a:srgbClr val="FFFF0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aper_review" id="{49CA6D15-C823-4342-8FB0-51DF402E9CE1}" vid="{549F4B70-855B-F24C-9537-E2608D8F144E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paper_review</Template>
  <TotalTime>971</TotalTime>
  <Words>39</Words>
  <Application>Microsoft Macintosh PowerPoint</Application>
  <PresentationFormat>A4 Paper (210x297 mm)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ＭＳ Ｐゴシック</vt:lpstr>
      <vt:lpstr>Wingdings</vt:lpstr>
      <vt:lpstr>メイリオ</vt:lpstr>
      <vt:lpstr>Arial</vt:lpstr>
      <vt:lpstr>PowerPoint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Yusuke Niitani</dc:creator>
  <cp:lastModifiedBy>Yusuke Niitani</cp:lastModifiedBy>
  <cp:revision>10</cp:revision>
  <cp:lastPrinted>2016-06-06T06:07:04Z</cp:lastPrinted>
  <dcterms:created xsi:type="dcterms:W3CDTF">2017-10-09T07:41:19Z</dcterms:created>
  <dcterms:modified xsi:type="dcterms:W3CDTF">2017-10-10T01:05:24Z</dcterms:modified>
</cp:coreProperties>
</file>