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4"/>
  </p:notesMasterIdLst>
  <p:handoutMasterIdLst>
    <p:handoutMasterId r:id="rId5"/>
  </p:handoutMasterIdLst>
  <p:sldIdLst>
    <p:sldId id="563" r:id="rId2"/>
    <p:sldId id="564" r:id="rId3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85">
          <p15:clr>
            <a:srgbClr val="A4A3A4"/>
          </p15:clr>
        </p15:guide>
        <p15:guide id="3" orient="horz" pos="3135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391">
          <p15:clr>
            <a:srgbClr val="A4A3A4"/>
          </p15:clr>
        </p15:guide>
        <p15:guide id="6" pos="512">
          <p15:clr>
            <a:srgbClr val="A4A3A4"/>
          </p15:clr>
        </p15:guide>
        <p15:guide id="7" pos="5728">
          <p15:clr>
            <a:srgbClr val="A4A3A4"/>
          </p15:clr>
        </p15:guide>
        <p15:guide id="8" pos="3120">
          <p15:clr>
            <a:srgbClr val="A4A3A4"/>
          </p15:clr>
        </p15:guide>
        <p15:guide id="9" pos="2145">
          <p15:clr>
            <a:srgbClr val="A4A3A4"/>
          </p15:clr>
        </p15:guide>
        <p15:guide id="10" pos="40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92929"/>
    <a:srgbClr val="1C1C1C"/>
    <a:srgbClr val="4D4D4D"/>
    <a:srgbClr val="777777"/>
    <a:srgbClr val="787878"/>
    <a:srgbClr val="797979"/>
    <a:srgbClr val="7A7A7A"/>
    <a:srgbClr val="7B7B7B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500" autoAdjust="0"/>
    <p:restoredTop sz="86378" autoAdjust="0"/>
  </p:normalViewPr>
  <p:slideViewPr>
    <p:cSldViewPr>
      <p:cViewPr>
        <p:scale>
          <a:sx n="100" d="100"/>
          <a:sy n="100" d="100"/>
        </p:scale>
        <p:origin x="520" y="336"/>
      </p:cViewPr>
      <p:guideLst>
        <p:guide orient="horz" pos="2160"/>
        <p:guide orient="horz" pos="1185"/>
        <p:guide orient="horz" pos="3135"/>
        <p:guide orient="horz" pos="3974"/>
        <p:guide orient="horz" pos="391"/>
        <p:guide pos="512"/>
        <p:guide pos="5728"/>
        <p:guide pos="3120"/>
        <p:guide pos="2145"/>
        <p:guide pos="4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-30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10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812800" y="2096852"/>
            <a:ext cx="8280400" cy="1008062"/>
          </a:xfrm>
        </p:spPr>
        <p:txBody>
          <a:bodyPr anchor="t" anchorCtr="0"/>
          <a:lstStyle>
            <a:lvl1pPr algn="ctr">
              <a:lnSpc>
                <a:spcPct val="12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8" name="直角三角形 7"/>
          <p:cNvSpPr/>
          <p:nvPr userDrawn="1"/>
        </p:nvSpPr>
        <p:spPr bwMode="auto">
          <a:xfrm flipV="1">
            <a:off x="0" y="0"/>
            <a:ext cx="620713" cy="620713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直角三角形 8"/>
          <p:cNvSpPr/>
          <p:nvPr userDrawn="1"/>
        </p:nvSpPr>
        <p:spPr bwMode="auto">
          <a:xfrm flipH="1">
            <a:off x="9345487" y="6297700"/>
            <a:ext cx="566351" cy="566351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274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メイン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サブ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9289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サブカラー#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55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ブラック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294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0" y="0"/>
            <a:ext cx="18923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480" y="3032956"/>
            <a:ext cx="9361040" cy="396044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>
            <a:off x="0" y="3501008"/>
            <a:ext cx="9906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98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480" y="3032956"/>
            <a:ext cx="9361040" cy="396044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>
            <a:off x="0" y="3501008"/>
            <a:ext cx="9906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998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gray">
          <a:xfrm>
            <a:off x="0" y="656692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656692"/>
            <a:ext cx="9906000" cy="140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9906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480" y="692696"/>
            <a:ext cx="9361040" cy="396044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2468" y="0"/>
            <a:ext cx="9903532" cy="148326"/>
          </a:xfrm>
          <a:prstGeom prst="roundRect">
            <a:avLst>
              <a:gd name="adj" fmla="val 0"/>
            </a:avLst>
          </a:prstGeom>
          <a:pattFill prst="pct5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wrap="square" lIns="0" tIns="0" rIns="0" bIns="0">
            <a:noAutofit/>
          </a:bodyPr>
          <a:lstStyle/>
          <a:p>
            <a:pPr lvl="0" algn="just">
              <a:lnSpc>
                <a:spcPct val="140000"/>
              </a:lnSpc>
              <a:spcAft>
                <a:spcPts val="1200"/>
              </a:spcAft>
            </a:pP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/>
        </p:nvSpPr>
        <p:spPr bwMode="auto">
          <a:xfrm rot="16200000">
            <a:off x="-3358420" y="3369059"/>
            <a:ext cx="6865490" cy="152942"/>
          </a:xfrm>
          <a:prstGeom prst="roundRect">
            <a:avLst>
              <a:gd name="adj" fmla="val 0"/>
            </a:avLst>
          </a:prstGeom>
          <a:pattFill prst="pct5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wrap="square" lIns="0" tIns="0" rIns="0" bIns="0">
            <a:noAutofit/>
          </a:bodyPr>
          <a:lstStyle/>
          <a:p>
            <a:pPr lvl="0" algn="just">
              <a:lnSpc>
                <a:spcPct val="140000"/>
              </a:lnSpc>
              <a:spcAft>
                <a:spcPts val="1200"/>
              </a:spcAft>
            </a:pP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-2146" y="6729949"/>
            <a:ext cx="9903532" cy="148326"/>
          </a:xfrm>
          <a:prstGeom prst="roundRect">
            <a:avLst>
              <a:gd name="adj" fmla="val 0"/>
            </a:avLst>
          </a:prstGeom>
          <a:pattFill prst="pct5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wrap="square" lIns="0" tIns="0" rIns="0" bIns="0">
            <a:noAutofit/>
          </a:bodyPr>
          <a:lstStyle/>
          <a:p>
            <a:pPr lvl="0" algn="just">
              <a:lnSpc>
                <a:spcPct val="140000"/>
              </a:lnSpc>
              <a:spcAft>
                <a:spcPts val="1200"/>
              </a:spcAft>
            </a:pP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 rot="16200000">
            <a:off x="6396784" y="3364894"/>
            <a:ext cx="6865490" cy="152942"/>
          </a:xfrm>
          <a:prstGeom prst="roundRect">
            <a:avLst>
              <a:gd name="adj" fmla="val 0"/>
            </a:avLst>
          </a:prstGeom>
          <a:pattFill prst="pct5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wrap="square" lIns="0" tIns="0" rIns="0" bIns="0">
            <a:noAutofit/>
          </a:bodyPr>
          <a:lstStyle/>
          <a:p>
            <a:pPr lvl="0" algn="just">
              <a:lnSpc>
                <a:spcPct val="140000"/>
              </a:lnSpc>
              <a:spcAft>
                <a:spcPts val="1200"/>
              </a:spcAft>
            </a:pP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 bwMode="auto">
          <a:xfrm>
            <a:off x="150797" y="148326"/>
            <a:ext cx="9602262" cy="6581624"/>
          </a:xfrm>
          <a:prstGeom prst="rect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>
              <a:alpha val="8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905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留意事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812800" y="620689"/>
            <a:ext cx="8280399" cy="5688036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wrap="square" lIns="288000" tIns="540000" rIns="288000" bIns="180000" anchor="ctr" anchorCtr="0">
            <a:noAutofit/>
          </a:bodyPr>
          <a:lstStyle/>
          <a:p>
            <a:pPr marL="0" lvl="0" indent="0" algn="just">
              <a:lnSpc>
                <a:spcPct val="140000"/>
              </a:lnSpc>
              <a:spcAft>
                <a:spcPts val="1200"/>
              </a:spcAft>
              <a:buFont typeface="Wingdings" pitchFamily="2" charset="2"/>
              <a:buNone/>
            </a:pP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908720"/>
            <a:ext cx="8280400" cy="396044"/>
          </a:xfrm>
        </p:spPr>
        <p:txBody>
          <a:bodyPr/>
          <a:lstStyle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050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2480" y="152636"/>
            <a:ext cx="936104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3" r:id="rId2"/>
    <p:sldLayoutId id="2147483705" r:id="rId3"/>
    <p:sldLayoutId id="2147483708" r:id="rId4"/>
    <p:sldLayoutId id="2147483697" r:id="rId5"/>
    <p:sldLayoutId id="2147483698" r:id="rId6"/>
    <p:sldLayoutId id="2147483707" r:id="rId7"/>
    <p:sldLayoutId id="2147483706" r:id="rId8"/>
    <p:sldLayoutId id="2147483699" r:id="rId9"/>
    <p:sldLayoutId id="2147483700" r:id="rId10"/>
    <p:sldLayoutId id="2147483701" r:id="rId11"/>
    <p:sldLayoutId id="2147483703" r:id="rId12"/>
    <p:sldLayoutId id="214748370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592960" y="2636912"/>
            <a:ext cx="4824536" cy="36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7612" y="3282826"/>
            <a:ext cx="491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Object Detection Model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4880992" y="4522687"/>
            <a:ext cx="1512168" cy="792088"/>
          </a:xfrm>
          <a:prstGeom prst="roundRect">
            <a:avLst/>
          </a:prstGeom>
          <a:solidFill>
            <a:schemeClr val="accent1"/>
          </a:solidFill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131242" y="4520711"/>
            <a:ext cx="2142238" cy="792088"/>
          </a:xfrm>
          <a:prstGeom prst="roundRect">
            <a:avLst/>
          </a:prstGeom>
          <a:solidFill>
            <a:schemeClr val="accent1"/>
          </a:solidFill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35139" y="4685922"/>
            <a:ext cx="803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SSD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131242" y="4726376"/>
            <a:ext cx="2202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Faster R-CNN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96616" y="3084060"/>
            <a:ext cx="304539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568476" y="4797152"/>
            <a:ext cx="3024484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 bwMode="auto">
          <a:xfrm>
            <a:off x="128464" y="2798024"/>
            <a:ext cx="1310780" cy="57207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images</a:t>
            </a:r>
            <a:endParaRPr lang="en-US" sz="24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28464" y="3825643"/>
            <a:ext cx="1310780" cy="57207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bboxes</a:t>
            </a:r>
            <a:endParaRPr lang="en-US" sz="24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128464" y="4531547"/>
            <a:ext cx="1310780" cy="531209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labels</a:t>
            </a:r>
            <a:endParaRPr lang="en-US" sz="24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126356" y="5217020"/>
            <a:ext cx="1310780" cy="531209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scores</a:t>
            </a:r>
            <a:endParaRPr lang="en-US" sz="24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042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0968"/>
            <a:ext cx="2174564" cy="1617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3140968"/>
            <a:ext cx="2174563" cy="1617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436" y="3140968"/>
            <a:ext cx="2174564" cy="161738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174564" y="3949658"/>
            <a:ext cx="1770324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6119451" y="3949658"/>
            <a:ext cx="1611985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98897" y="2969009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Preprocessing</a:t>
            </a:r>
          </a:p>
          <a:p>
            <a:pPr algn="ctr"/>
            <a:r>
              <a:rPr lang="en-US" dirty="0" smtClean="0"/>
              <a:t>And </a:t>
            </a:r>
          </a:p>
          <a:p>
            <a:pPr algn="ctr"/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98202" y="3262949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Postprocessing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1018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Custom 2">
      <a:dk1>
        <a:srgbClr val="4D4D4D"/>
      </a:dk1>
      <a:lt1>
        <a:srgbClr val="FFFFFF"/>
      </a:lt1>
      <a:dk2>
        <a:srgbClr val="0071BC"/>
      </a:dk2>
      <a:lt2>
        <a:srgbClr val="EAEAEA"/>
      </a:lt2>
      <a:accent1>
        <a:srgbClr val="E2F1FA"/>
      </a:accent1>
      <a:accent2>
        <a:srgbClr val="FF5050"/>
      </a:accent2>
      <a:accent3>
        <a:srgbClr val="FFE5E5"/>
      </a:accent3>
      <a:accent4>
        <a:srgbClr val="FFFFFF"/>
      </a:accent4>
      <a:accent5>
        <a:srgbClr val="FFFFFF"/>
      </a:accent5>
      <a:accent6>
        <a:srgbClr val="000000"/>
      </a:accent6>
      <a:hlink>
        <a:srgbClr val="6391FF"/>
      </a:hlink>
      <a:folHlink>
        <a:srgbClr val="FFFF00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sz="1600" dirty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aper_review" id="{49CA6D15-C823-4342-8FB0-51DF402E9CE1}" vid="{549F4B70-855B-F24C-9537-E2608D8F144E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paper_review</Template>
  <TotalTime>50</TotalTime>
  <Words>17</Words>
  <Application>Microsoft Macintosh PowerPoint</Application>
  <PresentationFormat>A4 Paper (210x297 mm)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ＭＳ Ｐゴシック</vt:lpstr>
      <vt:lpstr>Wingdings</vt:lpstr>
      <vt:lpstr>メイリオ</vt:lpstr>
      <vt:lpstr>Arial</vt:lpstr>
      <vt:lpstr>PowerPoint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Yusuke Niitani</dc:creator>
  <cp:lastModifiedBy>Yusuke Niitani</cp:lastModifiedBy>
  <cp:revision>4</cp:revision>
  <cp:lastPrinted>2016-06-06T06:07:04Z</cp:lastPrinted>
  <dcterms:created xsi:type="dcterms:W3CDTF">2017-10-09T07:41:19Z</dcterms:created>
  <dcterms:modified xsi:type="dcterms:W3CDTF">2017-10-09T08:48:02Z</dcterms:modified>
</cp:coreProperties>
</file>