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</p:sldIdLst>
  <p:sldSz type="screen4x3" cy="6858000" cx="9144000"/>
  <p:notesSz cx="6858000" cy="9144000"/>
  <p:defaultTextStyle>
    <a:lvl1pPr algn="l" eaLnBrk="1" fontAlgn="base" hangingPunct="1" indent="0" latinLnBrk="1" marL="0">
      <a:lnSpc>
        <a:spcPct val="100000"/>
      </a:lnSpc>
      <a:spcBef>
        <a:spcPct val="0"/>
      </a:spcBef>
      <a:spcAft>
        <a:spcPct val="0"/>
      </a:spcAft>
      <a:buNone/>
      <a:defRPr baseline="0" b="0" sz="1800" i="0" u="none">
        <a:solidFill>
          <a:schemeClr val="dk1"/>
        </a:solidFill>
        <a:latin typeface="Arial" pitchFamily="34" charset="0"/>
        <a:ea typeface="宋体" pitchFamily="2" charset="-122"/>
      </a:defRPr>
    </a:lvl1pPr>
    <a:lvl2pPr algn="l" eaLnBrk="1" fontAlgn="base" hangingPunct="1" indent="0" latinLnBrk="1" marL="457200">
      <a:lnSpc>
        <a:spcPct val="100000"/>
      </a:lnSpc>
      <a:spcBef>
        <a:spcPct val="0"/>
      </a:spcBef>
      <a:spcAft>
        <a:spcPct val="0"/>
      </a:spcAft>
      <a:buNone/>
      <a:defRPr baseline="0" b="0" sz="1800" i="0" u="none">
        <a:solidFill>
          <a:schemeClr val="dk1"/>
        </a:solidFill>
        <a:latin typeface="Arial" pitchFamily="34" charset="0"/>
        <a:ea typeface="宋体" pitchFamily="2" charset="-122"/>
      </a:defRPr>
    </a:lvl2pPr>
    <a:lvl3pPr algn="l" eaLnBrk="1" fontAlgn="base" hangingPunct="1" indent="0" latinLnBrk="1" marL="914400">
      <a:lnSpc>
        <a:spcPct val="100000"/>
      </a:lnSpc>
      <a:spcBef>
        <a:spcPct val="0"/>
      </a:spcBef>
      <a:spcAft>
        <a:spcPct val="0"/>
      </a:spcAft>
      <a:buNone/>
      <a:defRPr baseline="0" b="0" sz="1800" i="0" u="none">
        <a:solidFill>
          <a:schemeClr val="dk1"/>
        </a:solidFill>
        <a:latin typeface="Arial" pitchFamily="34" charset="0"/>
        <a:ea typeface="宋体" pitchFamily="2" charset="-122"/>
      </a:defRPr>
    </a:lvl3pPr>
    <a:lvl4pPr algn="l" eaLnBrk="1" fontAlgn="base" hangingPunct="1" indent="0" latinLnBrk="1" marL="1371600">
      <a:lnSpc>
        <a:spcPct val="100000"/>
      </a:lnSpc>
      <a:spcBef>
        <a:spcPct val="0"/>
      </a:spcBef>
      <a:spcAft>
        <a:spcPct val="0"/>
      </a:spcAft>
      <a:buNone/>
      <a:defRPr baseline="0" b="0" sz="1800" i="0" u="none">
        <a:solidFill>
          <a:schemeClr val="dk1"/>
        </a:solidFill>
        <a:latin typeface="Arial" pitchFamily="34" charset="0"/>
        <a:ea typeface="宋体" pitchFamily="2" charset="-122"/>
      </a:defRPr>
    </a:lvl4pPr>
    <a:lvl5pPr algn="l" eaLnBrk="1" fontAlgn="base" hangingPunct="1" indent="0" latinLnBrk="1" marL="1828800">
      <a:lnSpc>
        <a:spcPct val="100000"/>
      </a:lnSpc>
      <a:spcBef>
        <a:spcPct val="0"/>
      </a:spcBef>
      <a:spcAft>
        <a:spcPct val="0"/>
      </a:spcAft>
      <a:buNone/>
      <a:defRPr baseline="0" b="0" sz="1800" i="0" u="none">
        <a:solidFill>
          <a:schemeClr val="dk1"/>
        </a:solidFill>
        <a:latin typeface="Arial" pitchFamily="34" charset="0"/>
        <a:ea typeface="宋体" pitchFamily="2" charset="-122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59" autoAdjust="0"/>
    <p:restoredTop sz="94655" autoAdjust="0"/>
  </p:normalViewPr>
  <p:slideViewPr>
    <p:cSldViewPr showGuides="1" snapToGrid="1" snapToObjects="0">
      <p:cViewPr varScale="1">
        <p:scale>
          <a:sx n="77" d="100"/>
          <a:sy n="77" d="100"/>
        </p:scale>
        <p:origin x="-102" y="-264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tableStyles" Target="tableStyles.xml"/><Relationship Id="rId57" Type="http://schemas.openxmlformats.org/officeDocument/2006/relationships/presProps" Target="presProps.xml"/><Relationship Id="rId58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58" name=""/>
          <p:cNvSpPr/>
          <p:nvPr>
            <p:ph type="hdr" sz="quarter" idx="4294967295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indent="-342900" lvl="0"/>
            <a:endParaRPr altLang="en-US" sz="1200" lang="zh-CN"/>
          </a:p>
        </p:txBody>
      </p:sp>
      <p:sp>
        <p:nvSpPr>
          <p:cNvPr id="1049059" name=""/>
          <p:cNvSpPr/>
          <p:nvPr>
            <p:ph type="dt" sz="full" idx="4294967295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algn="r" indent="-342900" lvl="0"/>
            <a:endParaRPr altLang="en-US" sz="1200" lang="zh-CN"/>
          </a:p>
        </p:txBody>
      </p:sp>
      <p:sp>
        <p:nvSpPr>
          <p:cNvPr id="1049060" name=""/>
          <p:cNvSpPr/>
          <p:nvPr>
            <p:ph type="sldImg" sz="full" idx="4294967295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45720" lIns="91440" rIns="91440" tIns="45720"/>
          <a:p/>
        </p:txBody>
      </p:sp>
      <p:sp>
        <p:nvSpPr>
          <p:cNvPr id="1049061" name=""/>
          <p:cNvSpPr/>
          <p:nvPr>
            <p:ph type="body" sz="quarter" idx="4294967295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indent="-342900" lvl="0"/>
            <a:r>
              <a:rPr altLang="en-US" lang="zh-CN"/>
              <a:t>单击此处编辑母版文本样式</a:t>
            </a:r>
          </a:p>
          <a:p>
            <a:pPr indent="114300" lvl="1"/>
            <a:r>
              <a:rPr altLang="en-US" lang="zh-CN"/>
              <a:t>第二级</a:t>
            </a:r>
          </a:p>
          <a:p>
            <a:pPr indent="571500" lvl="2"/>
            <a:r>
              <a:rPr altLang="en-US" lang="zh-CN"/>
              <a:t>第三级</a:t>
            </a:r>
          </a:p>
          <a:p>
            <a:pPr indent="1028700" lvl="3"/>
            <a:r>
              <a:rPr altLang="en-US" lang="zh-CN"/>
              <a:t>第四级</a:t>
            </a:r>
          </a:p>
          <a:p>
            <a:pPr indent="1485900" lvl="4"/>
            <a:r>
              <a:rPr altLang="en-US" lang="zh-CN"/>
              <a:t>第五级</a:t>
            </a:r>
          </a:p>
        </p:txBody>
      </p:sp>
      <p:sp>
        <p:nvSpPr>
          <p:cNvPr id="1049062" name=""/>
          <p:cNvSpPr/>
          <p:nvPr>
            <p:ph type="ftr" sz="quarter" idx="4294967295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indent="-342900" lvl="0"/>
            <a:endParaRPr altLang="en-US" sz="1200" lang="zh-CN"/>
          </a:p>
        </p:txBody>
      </p:sp>
      <p:sp>
        <p:nvSpPr>
          <p:cNvPr id="1049063" name=""/>
          <p:cNvSpPr/>
          <p:nvPr>
            <p:ph type="sldNum" sz="quarter" idx="429496729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indent="-342900" lvl="0"/>
            <a:fld id="{566ABCEB-ACFC-4714-9973-3DA970169C29}" type="slidenum">
              <a:rPr altLang="en-US" sz="1200" lang="zh-CN"/>
              <a:pPr algn="r" indent="-342900" lvl="0"/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1" mar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宋体" pitchFamily="2" charset="-122"/>
      </a:defRPr>
    </a:lvl1pPr>
    <a:lvl2pPr algn="l" eaLnBrk="1" fontAlgn="base" hangingPunct="1" indent="0" latinLnBrk="1" marL="45720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宋体" pitchFamily="2" charset="-122"/>
      </a:defRPr>
    </a:lvl2pPr>
    <a:lvl3pPr algn="l" eaLnBrk="1" fontAlgn="base" hangingPunct="1" indent="0" latinLnBrk="1" marL="91440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宋体" pitchFamily="2" charset="-122"/>
      </a:defRPr>
    </a:lvl3pPr>
    <a:lvl4pPr algn="l" eaLnBrk="1" fontAlgn="base" hangingPunct="1" indent="0" latinLnBrk="1" marL="137160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宋体" pitchFamily="2" charset="-122"/>
      </a:defRPr>
    </a:lvl4pPr>
    <a:lvl5pPr algn="l" eaLnBrk="1" fontAlgn="base" hangingPunct="1" indent="0" latinLnBrk="1" marL="182880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宋体" pitchFamily="2" charset="-122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1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单击此处编辑母版副标题样式</a:t>
            </a:r>
            <a:endParaRPr altLang="en-US" lang="zh-CN"/>
          </a:p>
        </p:txBody>
      </p:sp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3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5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单击此处编辑母版副标题样式</a:t>
            </a:r>
            <a:endParaRPr altLang="en-US" lang="zh-CN"/>
          </a:p>
        </p:txBody>
      </p:sp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6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62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6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86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67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868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8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87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和标题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7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874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和标题"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877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8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3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单击此处编辑母版副标题样式</a:t>
            </a:r>
            <a:endParaRPr altLang="en-US" lang="zh-CN"/>
          </a:p>
        </p:txBody>
      </p:sp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3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37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3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84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42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843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8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84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18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和标题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849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和标题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5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852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3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单击此处编辑母版副标题样式</a:t>
            </a:r>
            <a:endParaRPr altLang="en-US" lang="zh-CN"/>
          </a:p>
        </p:txBody>
      </p:sp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3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7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38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4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904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4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904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90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904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2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92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和标题">
    <p:spTree>
      <p:nvGrpSpPr>
        <p:cNvPr id="2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9050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和标题"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5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905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5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8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0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单击此处编辑母版副标题样式</a:t>
            </a:r>
            <a:endParaRPr altLang="en-US" lang="zh-CN"/>
          </a:p>
        </p:txBody>
      </p:sp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1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1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901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18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9019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90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902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2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2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9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2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和标题"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2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9025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和标题"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2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9028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90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8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单击此处编辑母版副标题样式</a:t>
            </a:r>
            <a:endParaRPr altLang="en-US" lang="zh-CN"/>
          </a:p>
        </p:txBody>
      </p:sp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9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9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89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98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899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90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0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和标题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05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和标题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0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08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4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单击此处编辑母版副标题样式</a:t>
            </a:r>
            <a:endParaRPr altLang="en-US" lang="zh-CN"/>
          </a:p>
        </p:txBody>
      </p:sp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4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9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50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5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95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55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56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9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5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和标题"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6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62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和标题"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6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65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和标题"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2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30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  <a:p>
            <a:pPr lvl="1"/>
            <a:r>
              <a:rPr altLang="zh-CN" lang="en-US" smtClean="0"/>
              <a:t>第二级</a:t>
            </a:r>
          </a:p>
          <a:p>
            <a:pPr lvl="2"/>
            <a:r>
              <a:rPr altLang="zh-CN" lang="en-US" smtClean="0"/>
              <a:t>第三级</a:t>
            </a:r>
          </a:p>
          <a:p>
            <a:pPr lvl="3"/>
            <a:r>
              <a:rPr altLang="zh-CN" lang="en-US" smtClean="0"/>
              <a:t>第四级</a:t>
            </a:r>
          </a:p>
          <a:p>
            <a:pPr lvl="4"/>
            <a:r>
              <a:rPr altLang="zh-CN" lang="en-US" smtClean="0"/>
              <a:t>第五级</a:t>
            </a:r>
          </a:p>
        </p:txBody>
      </p:sp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和标题"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单击此处编辑母版标题样式</a:t>
            </a:r>
            <a:endParaRPr altLang="en-US" lang="zh-CN"/>
          </a:p>
        </p:txBody>
      </p:sp>
      <p:sp>
        <p:nvSpPr>
          <p:cNvPr id="104893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单击此处编辑母版文本样式</a:t>
            </a:r>
          </a:p>
        </p:txBody>
      </p:sp>
      <p:sp>
        <p:nvSpPr>
          <p:cNvPr id="104893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image" Target="../media/image1.png"/><Relationship Id="rId13" Type="http://schemas.openxmlformats.org/officeDocument/2006/relationships/theme" Target="../theme/theme4.xml"/></Relationships>
</file>

<file path=ppt/slideMasters/_rels/slideMaster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/Relationships>
</file>

<file path=ppt/slideMasters/_rels/slideMaster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/Relationships>
</file>

<file path=ppt/slideMasters/_rels/slideMaster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/>
          <p:cNvSpPr/>
          <p:nvPr/>
        </p:nvSpPr>
        <p:spPr>
          <a:xfrm rot="0">
            <a:off x="7962900" y="152400"/>
            <a:ext cx="0" cy="15240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24" name=""/>
          <p:cNvSpPr/>
          <p:nvPr>
            <p:ph type="title" sz="full" idx="4294967295"/>
          </p:nvPr>
        </p:nvSpPr>
        <p:spPr>
          <a:xfrm rot="0">
            <a:off x="457200" y="122237"/>
            <a:ext cx="7543800" cy="12954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indent="-342900" lvl="0"/>
            <a:r>
              <a:rPr altLang="en-US" lang="zh-CN"/>
              <a:t>单击此处编辑母版标题样式</a:t>
            </a:r>
          </a:p>
        </p:txBody>
      </p:sp>
      <p:sp>
        <p:nvSpPr>
          <p:cNvPr id="1048625" name=""/>
          <p:cNvSpPr/>
          <p:nvPr>
            <p:ph type="body" sz="full" idx="4294967295"/>
          </p:nvPr>
        </p:nvSpPr>
        <p:spPr>
          <a:xfrm rot="0">
            <a:off x="457200" y="1719262"/>
            <a:ext cx="8229600" cy="44116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indent="-342900" lvl="0"/>
            <a:r>
              <a:rPr altLang="en-US" lang="zh-CN"/>
              <a:t>单击此处编辑母版文本样式</a:t>
            </a:r>
          </a:p>
          <a:p>
            <a:pPr indent="1587" lvl="1"/>
            <a:r>
              <a:rPr altLang="en-US" lang="zh-CN"/>
              <a:t>第二级</a:t>
            </a:r>
          </a:p>
          <a:p>
            <a:pPr indent="350837" lvl="2"/>
            <a:r>
              <a:rPr altLang="en-US" lang="zh-CN"/>
              <a:t>第三级</a:t>
            </a:r>
          </a:p>
          <a:p>
            <a:pPr indent="646112" lvl="3"/>
            <a:r>
              <a:rPr altLang="en-US" lang="zh-CN"/>
              <a:t>第四级</a:t>
            </a:r>
          </a:p>
          <a:p>
            <a:pPr indent="939800" lvl="4"/>
            <a:r>
              <a:rPr altLang="en-US" lang="zh-CN"/>
              <a:t>第五级</a:t>
            </a:r>
          </a:p>
        </p:txBody>
      </p:sp>
      <p:sp>
        <p:nvSpPr>
          <p:cNvPr id="1048626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8627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  <p:sp>
        <p:nvSpPr>
          <p:cNvPr id="1048628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  <p:grpSp>
        <p:nvGrpSpPr>
          <p:cNvPr id="88" name=""/>
          <p:cNvGrpSpPr/>
          <p:nvPr/>
        </p:nvGrpSpPr>
        <p:grpSpPr>
          <a:xfrm rot="0">
            <a:off x="8153400" y="152400"/>
            <a:ext cx="792162" cy="1295400"/>
            <a:chOff x="5136" y="960"/>
            <a:chExt cx="528" cy="864"/>
          </a:xfrm>
        </p:grpSpPr>
        <p:sp>
          <p:nvSpPr>
            <p:cNvPr id="1048629" name=""/>
            <p:cNvSpPr/>
            <p:nvPr/>
          </p:nvSpPr>
          <p:spPr>
            <a:xfrm rot="0">
              <a:off x="5136" y="960"/>
              <a:ext cx="80" cy="8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30" name=""/>
            <p:cNvSpPr/>
            <p:nvPr/>
          </p:nvSpPr>
          <p:spPr>
            <a:xfrm rot="0">
              <a:off x="5248" y="960"/>
              <a:ext cx="80" cy="8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31" name=""/>
            <p:cNvSpPr/>
            <p:nvPr/>
          </p:nvSpPr>
          <p:spPr>
            <a:xfrm rot="0">
              <a:off x="5360" y="960"/>
              <a:ext cx="80" cy="8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32" name=""/>
            <p:cNvSpPr/>
            <p:nvPr/>
          </p:nvSpPr>
          <p:spPr>
            <a:xfrm rot="0">
              <a:off x="5136" y="1072"/>
              <a:ext cx="80" cy="8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33" name=""/>
            <p:cNvSpPr/>
            <p:nvPr/>
          </p:nvSpPr>
          <p:spPr>
            <a:xfrm rot="0">
              <a:off x="5248" y="1072"/>
              <a:ext cx="80" cy="8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34" name=""/>
            <p:cNvSpPr/>
            <p:nvPr/>
          </p:nvSpPr>
          <p:spPr>
            <a:xfrm rot="0">
              <a:off x="5360" y="1072"/>
              <a:ext cx="80" cy="8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35" name=""/>
            <p:cNvSpPr/>
            <p:nvPr/>
          </p:nvSpPr>
          <p:spPr>
            <a:xfrm rot="0">
              <a:off x="5472" y="1072"/>
              <a:ext cx="80" cy="80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36" name=""/>
            <p:cNvSpPr/>
            <p:nvPr/>
          </p:nvSpPr>
          <p:spPr>
            <a:xfrm rot="0">
              <a:off x="5136" y="1184"/>
              <a:ext cx="80" cy="8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37" name=""/>
            <p:cNvSpPr/>
            <p:nvPr/>
          </p:nvSpPr>
          <p:spPr>
            <a:xfrm rot="0">
              <a:off x="5248" y="1184"/>
              <a:ext cx="80" cy="8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38" name=""/>
            <p:cNvSpPr/>
            <p:nvPr/>
          </p:nvSpPr>
          <p:spPr>
            <a:xfrm rot="0">
              <a:off x="5360" y="1184"/>
              <a:ext cx="80" cy="80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39" name=""/>
            <p:cNvSpPr/>
            <p:nvPr/>
          </p:nvSpPr>
          <p:spPr>
            <a:xfrm rot="0">
              <a:off x="5472" y="1184"/>
              <a:ext cx="80" cy="80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40" name=""/>
            <p:cNvSpPr/>
            <p:nvPr/>
          </p:nvSpPr>
          <p:spPr>
            <a:xfrm rot="0">
              <a:off x="5584" y="1184"/>
              <a:ext cx="80" cy="8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41" name=""/>
            <p:cNvSpPr/>
            <p:nvPr/>
          </p:nvSpPr>
          <p:spPr>
            <a:xfrm rot="0">
              <a:off x="5136" y="1296"/>
              <a:ext cx="80" cy="8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42" name=""/>
            <p:cNvSpPr/>
            <p:nvPr/>
          </p:nvSpPr>
          <p:spPr>
            <a:xfrm rot="0">
              <a:off x="5248" y="1296"/>
              <a:ext cx="80" cy="80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43" name=""/>
            <p:cNvSpPr/>
            <p:nvPr/>
          </p:nvSpPr>
          <p:spPr>
            <a:xfrm rot="0">
              <a:off x="5360" y="1296"/>
              <a:ext cx="80" cy="80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44" name=""/>
            <p:cNvSpPr/>
            <p:nvPr/>
          </p:nvSpPr>
          <p:spPr>
            <a:xfrm rot="0">
              <a:off x="5472" y="1296"/>
              <a:ext cx="80" cy="8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45" name=""/>
            <p:cNvSpPr/>
            <p:nvPr/>
          </p:nvSpPr>
          <p:spPr>
            <a:xfrm rot="0">
              <a:off x="5136" y="1408"/>
              <a:ext cx="80" cy="80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46" name=""/>
            <p:cNvSpPr/>
            <p:nvPr/>
          </p:nvSpPr>
          <p:spPr>
            <a:xfrm rot="0">
              <a:off x="5248" y="1408"/>
              <a:ext cx="80" cy="80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47" name=""/>
            <p:cNvSpPr/>
            <p:nvPr/>
          </p:nvSpPr>
          <p:spPr>
            <a:xfrm rot="0">
              <a:off x="5360" y="1408"/>
              <a:ext cx="80" cy="8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48" name=""/>
            <p:cNvSpPr/>
            <p:nvPr/>
          </p:nvSpPr>
          <p:spPr>
            <a:xfrm rot="0">
              <a:off x="5472" y="1408"/>
              <a:ext cx="80" cy="8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49" name=""/>
            <p:cNvSpPr/>
            <p:nvPr/>
          </p:nvSpPr>
          <p:spPr>
            <a:xfrm rot="0">
              <a:off x="5584" y="1408"/>
              <a:ext cx="80" cy="80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50" name=""/>
            <p:cNvSpPr/>
            <p:nvPr/>
          </p:nvSpPr>
          <p:spPr>
            <a:xfrm rot="0">
              <a:off x="5136" y="1520"/>
              <a:ext cx="80" cy="80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51" name=""/>
            <p:cNvSpPr/>
            <p:nvPr/>
          </p:nvSpPr>
          <p:spPr>
            <a:xfrm rot="0">
              <a:off x="5248" y="1520"/>
              <a:ext cx="80" cy="8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52" name=""/>
            <p:cNvSpPr/>
            <p:nvPr/>
          </p:nvSpPr>
          <p:spPr>
            <a:xfrm rot="0">
              <a:off x="5360" y="1520"/>
              <a:ext cx="80" cy="8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53" name=""/>
            <p:cNvSpPr/>
            <p:nvPr/>
          </p:nvSpPr>
          <p:spPr>
            <a:xfrm rot="0">
              <a:off x="5472" y="1520"/>
              <a:ext cx="80" cy="80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54" name=""/>
            <p:cNvSpPr/>
            <p:nvPr/>
          </p:nvSpPr>
          <p:spPr>
            <a:xfrm rot="0">
              <a:off x="5136" y="1632"/>
              <a:ext cx="80" cy="8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55" name=""/>
            <p:cNvSpPr/>
            <p:nvPr/>
          </p:nvSpPr>
          <p:spPr>
            <a:xfrm rot="0">
              <a:off x="5248" y="1632"/>
              <a:ext cx="80" cy="8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56" name=""/>
            <p:cNvSpPr/>
            <p:nvPr/>
          </p:nvSpPr>
          <p:spPr>
            <a:xfrm rot="0">
              <a:off x="5360" y="1632"/>
              <a:ext cx="80" cy="80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57" name=""/>
            <p:cNvSpPr/>
            <p:nvPr/>
          </p:nvSpPr>
          <p:spPr>
            <a:xfrm rot="0">
              <a:off x="5472" y="1632"/>
              <a:ext cx="80" cy="80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58" name=""/>
            <p:cNvSpPr/>
            <p:nvPr/>
          </p:nvSpPr>
          <p:spPr>
            <a:xfrm rot="0">
              <a:off x="5248" y="1744"/>
              <a:ext cx="80" cy="80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659" name=""/>
            <p:cNvSpPr/>
            <p:nvPr/>
          </p:nvSpPr>
          <p:spPr>
            <a:xfrm rot="0">
              <a:off x="5472" y="1744"/>
              <a:ext cx="80" cy="80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</p:grp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702" r:id="rId8"/>
    <p:sldLayoutId id="2147483703" r:id="rId9"/>
    <p:sldLayoutId id="2147483704" r:id="rId10"/>
    <p:sldLayoutId id="2147483705" r:id="rId11"/>
  </p:sldLayoutIdLst>
  <p:hf dt="0" ftr="0" sldNum="0"/>
  <p:txStyles>
    <p:title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1" sz="3900" i="0" u="none">
          <a:solidFill>
            <a:schemeClr val="lt2"/>
          </a:solidFill>
          <a:latin typeface="Arial" pitchFamily="34" charset="0"/>
          <a:ea typeface="宋体" pitchFamily="2" charset="-122"/>
        </a:defRPr>
      </a:lvl1pPr>
    </p:titleStyle>
    <p:bodyStyle>
      <a:lvl1pPr algn="l" eaLnBrk="1" fontAlgn="base" hangingPunct="1" indent="-342900" latinLnBrk="1" marL="342900">
        <a:lnSpc>
          <a:spcPct val="100000"/>
        </a:lnSpc>
        <a:spcBef>
          <a:spcPct val="20000"/>
        </a:spcBef>
        <a:spcAft>
          <a:spcPct val="0"/>
        </a:spcAft>
        <a:buClr>
          <a:schemeClr val="lt2"/>
        </a:buClr>
        <a:buSzPct val="70000"/>
        <a:buFont typeface="Wingdings" pitchFamily="2" charset="2"/>
        <a:buChar char="l"/>
        <a:defRPr baseline="0" b="0" sz="3000" i="0" u="none">
          <a:solidFill>
            <a:schemeClr val="dk1"/>
          </a:solidFill>
          <a:latin typeface="Arial" pitchFamily="34" charset="0"/>
          <a:ea typeface="宋体" pitchFamily="2" charset="-122"/>
        </a:defRPr>
      </a:lvl1pPr>
      <a:lvl2pPr algn="l" eaLnBrk="1" fontAlgn="base" hangingPunct="1" indent="-347663" latinLnBrk="1" marL="69215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baseline="0" b="0" sz="2600" i="0" u="none">
          <a:solidFill>
            <a:schemeClr val="dk1"/>
          </a:solidFill>
          <a:latin typeface="Arial" pitchFamily="34" charset="0"/>
          <a:ea typeface="宋体" pitchFamily="2" charset="-122"/>
        </a:defRPr>
      </a:lvl2pPr>
      <a:lvl3pPr algn="l" eaLnBrk="1" fontAlgn="base" hangingPunct="1" indent="-293688" latinLnBrk="1" marL="987425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baseline="0" b="0" sz="2300" i="0" u="none">
          <a:solidFill>
            <a:schemeClr val="dk1"/>
          </a:solidFill>
          <a:latin typeface="Arial" pitchFamily="34" charset="0"/>
          <a:ea typeface="宋体" pitchFamily="2" charset="-122"/>
        </a:defRPr>
      </a:lvl3pPr>
      <a:lvl4pPr algn="l" eaLnBrk="1" fontAlgn="base" hangingPunct="1" indent="-292100" latinLnBrk="1" marL="1281112">
        <a:lnSpc>
          <a:spcPct val="100000"/>
        </a:lnSpc>
        <a:spcBef>
          <a:spcPct val="20000"/>
        </a:spcBef>
        <a:spcAft>
          <a:spcPct val="0"/>
        </a:spcAft>
        <a:buClr>
          <a:schemeClr val="lt2"/>
        </a:buClr>
        <a:buSzPct val="75000"/>
        <a:buFont typeface="Wingdings" pitchFamily="2" charset="2"/>
        <a:buChar char="§"/>
        <a:defRPr baseline="0" b="0" sz="2000" i="0" u="none">
          <a:solidFill>
            <a:schemeClr val="dk1"/>
          </a:solidFill>
          <a:latin typeface="Arial" pitchFamily="34" charset="0"/>
          <a:ea typeface="宋体" pitchFamily="2" charset="-122"/>
        </a:defRPr>
      </a:lvl4pPr>
      <a:lvl5pPr algn="l" eaLnBrk="1" fontAlgn="base" hangingPunct="1" indent="-315912" latinLnBrk="1" marL="1598612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baseline="0" b="0" sz="2000" i="0" u="none">
          <a:solidFill>
            <a:schemeClr val="dk1"/>
          </a:solidFill>
          <a:latin typeface="Arial" pitchFamily="34" charset="0"/>
          <a:ea typeface="宋体" pitchFamily="2" charset="-122"/>
        </a:defRPr>
      </a:lvl5pPr>
    </p:bodyStyle>
    <p:other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1pPr>
      <a:lvl2pPr algn="l" eaLnBrk="1" fontAlgn="base" hangingPunct="1" indent="0" latinLnBrk="1" marL="4572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2pPr>
      <a:lvl3pPr algn="l" eaLnBrk="1" fontAlgn="base" hangingPunct="1" indent="0" latinLnBrk="1" marL="9144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3pPr>
      <a:lvl4pPr algn="l" eaLnBrk="1" fontAlgn="base" hangingPunct="1" indent="0" latinLnBrk="1" marL="13716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4pPr>
      <a:lvl5pPr algn="l" eaLnBrk="1" fontAlgn="base" hangingPunct="1" indent="0" latinLnBrk="1" marL="18288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pattFill prst="ltHorz">
          <a:fgClr>
            <a:schemeClr val="dk2"/>
          </a:fgClr>
          <a:bgClr>
            <a:schemeClr val="lt1"/>
          </a:bgClr>
        </a:pattFill>
      </p:bgPr>
    </p:bg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"/>
          <p:cNvSpPr/>
          <p:nvPr>
            <p:ph type="title" sz="full" idx="4294967295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indent="-342900" lvl="0"/>
            <a:r>
              <a:rPr altLang="en-US" lang="zh-CN"/>
              <a:t>单击此处编辑母版标题样式</a:t>
            </a:r>
          </a:p>
        </p:txBody>
      </p:sp>
      <p:sp>
        <p:nvSpPr>
          <p:cNvPr id="1048593" name=""/>
          <p:cNvSpPr/>
          <p:nvPr>
            <p:ph type="body" sz="full" idx="4294967295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indent="-342900" lvl="0"/>
            <a:r>
              <a:rPr altLang="en-US" lang="zh-CN"/>
              <a:t>单击此处编辑母版文本样式</a:t>
            </a:r>
          </a:p>
          <a:p>
            <a:pPr indent="128587" lvl="1"/>
            <a:r>
              <a:rPr altLang="en-US" lang="zh-CN"/>
              <a:t>第二级</a:t>
            </a:r>
          </a:p>
          <a:p>
            <a:pPr indent="566737" lvl="2"/>
            <a:r>
              <a:rPr altLang="en-US" lang="zh-CN"/>
              <a:t>第三级</a:t>
            </a:r>
          </a:p>
          <a:p>
            <a:pPr indent="963612" lvl="3"/>
            <a:r>
              <a:rPr altLang="en-US" lang="zh-CN"/>
              <a:t>第四级</a:t>
            </a:r>
          </a:p>
          <a:p>
            <a:pPr indent="1352550" lvl="4"/>
            <a:r>
              <a:rPr altLang="en-US" lang="zh-CN"/>
              <a:t>第五级</a:t>
            </a:r>
          </a:p>
        </p:txBody>
      </p:sp>
      <p:sp>
        <p:nvSpPr>
          <p:cNvPr id="1048594" name=""/>
          <p:cNvSpPr/>
          <p:nvPr/>
        </p:nvSpPr>
        <p:spPr>
          <a:xfrm rot="0">
            <a:off x="609600" y="1566862"/>
            <a:ext cx="7958137" cy="109537"/>
          </a:xfrm>
          <a:custGeom>
            <a:avLst/>
            <a:ahLst/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8595" name=""/>
          <p:cNvSpPr/>
          <p:nvPr/>
        </p:nvSpPr>
        <p:spPr>
          <a:xfrm rot="0" flipV="1">
            <a:off x="609600" y="6172200"/>
            <a:ext cx="7924800" cy="0"/>
          </a:xfrm>
          <a:prstGeom prst="line"/>
          <a:noFill/>
          <a:ln w="317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sp>
      <p:sp>
        <p:nvSpPr>
          <p:cNvPr id="1048596" name=""/>
          <p:cNvSpPr/>
          <p:nvPr>
            <p:ph type="dt" sz="half" idx="4294967295"/>
          </p:nvPr>
        </p:nvSpPr>
        <p:spPr>
          <a:xfrm rot="0">
            <a:off x="6096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7" name=""/>
          <p:cNvSpPr/>
          <p:nvPr>
            <p:ph type="ftr" sz="quarter" idx="4294967295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598" name=""/>
          <p:cNvSpPr/>
          <p:nvPr>
            <p:ph type="sldNum" sz="quarter" idx="4294967295"/>
          </p:nvPr>
        </p:nvSpPr>
        <p:spPr>
          <a:xfrm rot="0">
            <a:off x="6553200" y="6245225"/>
            <a:ext cx="1981200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87" r:id="rId8"/>
    <p:sldLayoutId id="2147483688" r:id="rId9"/>
    <p:sldLayoutId id="2147483689" r:id="rId10"/>
    <p:sldLayoutId id="2147483690" r:id="rId11"/>
  </p:sldLayoutIdLst>
  <p:hf dt="0" ftr="0" sldNum="0"/>
  <p:txStyles>
    <p:title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3800" i="0" u="none">
          <a:solidFill>
            <a:schemeClr val="lt2"/>
          </a:solidFill>
          <a:latin typeface="Verdana" pitchFamily="34" charset="0"/>
          <a:ea typeface="宋体" pitchFamily="2" charset="-122"/>
        </a:defRPr>
      </a:lvl1pPr>
    </p:titleStyle>
    <p:bodyStyle>
      <a:lvl1pPr algn="l" eaLnBrk="1" fontAlgn="base" hangingPunct="1" indent="-469900" latinLnBrk="1" marL="4699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None/>
        <a:defRPr baseline="0" b="0" sz="2800" i="0" u="none">
          <a:solidFill>
            <a:schemeClr val="dk1"/>
          </a:solidFill>
          <a:latin typeface="Verdana" pitchFamily="34" charset="0"/>
          <a:ea typeface="宋体" pitchFamily="2" charset="-122"/>
        </a:defRPr>
      </a:lvl1pPr>
      <a:lvl2pPr algn="l" eaLnBrk="1" fontAlgn="base" hangingPunct="1" indent="-436563" latinLnBrk="1" marL="90805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None/>
        <a:defRPr baseline="0" b="0" sz="2800" i="0" u="none">
          <a:solidFill>
            <a:schemeClr val="dk1"/>
          </a:solidFill>
          <a:latin typeface="Verdana" pitchFamily="34" charset="0"/>
          <a:ea typeface="宋体" pitchFamily="2" charset="-122"/>
        </a:defRPr>
      </a:lvl2pPr>
      <a:lvl3pPr algn="l" eaLnBrk="1" fontAlgn="base" hangingPunct="1" indent="-395288" latinLnBrk="1" marL="1304925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None/>
        <a:defRPr baseline="0" b="0" sz="2800" i="0" u="none">
          <a:solidFill>
            <a:schemeClr val="dk1"/>
          </a:solidFill>
          <a:latin typeface="Verdana" pitchFamily="34" charset="0"/>
          <a:ea typeface="宋体" pitchFamily="2" charset="-122"/>
        </a:defRPr>
      </a:lvl3pPr>
      <a:lvl4pPr algn="l" eaLnBrk="1" fontAlgn="base" hangingPunct="1" indent="-387350" latinLnBrk="1" marL="1693862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None/>
        <a:defRPr baseline="0" b="0" sz="2800" i="0" u="none">
          <a:solidFill>
            <a:schemeClr val="dk1"/>
          </a:solidFill>
          <a:latin typeface="Verdana" pitchFamily="34" charset="0"/>
          <a:ea typeface="宋体" pitchFamily="2" charset="-122"/>
        </a:defRPr>
      </a:lvl4pPr>
      <a:lvl5pPr algn="l" eaLnBrk="1" fontAlgn="base" hangingPunct="1" indent="-398462" latinLnBrk="1" marL="2093912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None/>
        <a:defRPr baseline="0" b="0" sz="2800" i="0" u="none">
          <a:solidFill>
            <a:schemeClr val="dk1"/>
          </a:solidFill>
          <a:latin typeface="Verdana" pitchFamily="34" charset="0"/>
          <a:ea typeface="宋体" pitchFamily="2" charset="-122"/>
        </a:defRPr>
      </a:lvl5pPr>
    </p:bodyStyle>
    <p:other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1pPr>
      <a:lvl2pPr algn="l" eaLnBrk="1" fontAlgn="base" hangingPunct="1" indent="0" latinLnBrk="1" marL="4572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2pPr>
      <a:lvl3pPr algn="l" eaLnBrk="1" fontAlgn="base" hangingPunct="1" indent="0" latinLnBrk="1" marL="9144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3pPr>
      <a:lvl4pPr algn="l" eaLnBrk="1" fontAlgn="base" hangingPunct="1" indent="0" latinLnBrk="1" marL="13716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4pPr>
      <a:lvl5pPr algn="l" eaLnBrk="1" fontAlgn="base" hangingPunct="1" indent="0" latinLnBrk="1" marL="18288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1" name=""/>
          <p:cNvSpPr/>
          <p:nvPr>
            <p:ph type="title" sz="full" idx="4294967295"/>
          </p:nvPr>
        </p:nvSpPr>
        <p:spPr>
          <a:xfrm rot="0">
            <a:off x="457200" y="277812"/>
            <a:ext cx="8229600" cy="1139825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indent="-342900" lvl="0"/>
            <a:r>
              <a:rPr altLang="en-US" lang="zh-CN"/>
              <a:t>单击此处编辑母版标题样式</a:t>
            </a:r>
          </a:p>
        </p:txBody>
      </p:sp>
      <p:sp>
        <p:nvSpPr>
          <p:cNvPr id="1048672" name=""/>
          <p:cNvSpPr/>
          <p:nvPr>
            <p:ph type="body" sz="full" idx="4294967295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indent="-342900" lvl="0"/>
            <a:r>
              <a:rPr altLang="en-US" lang="zh-CN"/>
              <a:t>单击此处编辑母版文本样式</a:t>
            </a:r>
          </a:p>
          <a:p>
            <a:pPr indent="1587" lvl="1"/>
            <a:r>
              <a:rPr altLang="en-US" lang="zh-CN"/>
              <a:t>第二级</a:t>
            </a:r>
          </a:p>
          <a:p>
            <a:pPr indent="328612" lvl="2"/>
            <a:r>
              <a:rPr altLang="en-US" lang="zh-CN"/>
              <a:t>第三级</a:t>
            </a:r>
          </a:p>
          <a:p>
            <a:pPr indent="681037" lvl="3"/>
            <a:r>
              <a:rPr altLang="en-US" lang="zh-CN"/>
              <a:t>第四级</a:t>
            </a:r>
          </a:p>
          <a:p>
            <a:pPr indent="998537" lvl="4"/>
            <a:r>
              <a:rPr altLang="en-US" lang="zh-CN"/>
              <a:t>第五级</a:t>
            </a:r>
          </a:p>
        </p:txBody>
      </p:sp>
      <p:sp>
        <p:nvSpPr>
          <p:cNvPr id="1048673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4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5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676" name=""/>
          <p:cNvSpPr/>
          <p:nvPr/>
        </p:nvSpPr>
        <p:spPr>
          <a:xfrm rot="0">
            <a:off x="381000" y="228600"/>
            <a:ext cx="8229600" cy="609600"/>
          </a:xfrm>
          <a:custGeom>
            <a:avLst/>
            <a:ahLst/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8677" name=""/>
          <p:cNvSpPr/>
          <p:nvPr/>
        </p:nvSpPr>
        <p:spPr>
          <a:xfrm rot="0">
            <a:off x="457200" y="6172200"/>
            <a:ext cx="8229600" cy="0"/>
          </a:xfrm>
          <a:prstGeom prst="line"/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dt="0" ftr="0" sldNum="0"/>
  <p:txStyles>
    <p:title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4200" i="0" u="none">
          <a:solidFill>
            <a:schemeClr val="lt2"/>
          </a:solidFill>
          <a:latin typeface="Garamond" pitchFamily="18" charset="0"/>
          <a:ea typeface="宋体" pitchFamily="2" charset="-122"/>
        </a:defRPr>
      </a:lvl1pPr>
    </p:titleStyle>
    <p:bodyStyle>
      <a:lvl1pPr algn="l" eaLnBrk="1" fontAlgn="base" hangingPunct="1" indent="-342900" latinLnBrk="1" marL="34290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baseline="0" b="0" sz="3000" i="0" u="none">
          <a:solidFill>
            <a:schemeClr val="dk1"/>
          </a:solidFill>
          <a:latin typeface="Arial" pitchFamily="34" charset="0"/>
          <a:ea typeface="宋体" pitchFamily="2" charset="-122"/>
        </a:defRPr>
      </a:lvl1pPr>
      <a:lvl2pPr algn="l" eaLnBrk="1" fontAlgn="base" hangingPunct="1" indent="-325438" latinLnBrk="1" marL="669925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baseline="0" b="0" sz="2600" i="0" u="none">
          <a:solidFill>
            <a:schemeClr val="dk1"/>
          </a:solidFill>
          <a:latin typeface="Arial" pitchFamily="34" charset="0"/>
          <a:ea typeface="宋体" pitchFamily="2" charset="-122"/>
        </a:defRPr>
      </a:lvl2pPr>
      <a:lvl3pPr algn="l" eaLnBrk="1" fontAlgn="base" hangingPunct="1" indent="-350838" latinLnBrk="1" marL="102235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baseline="0" b="0" sz="2200" i="0" u="none">
          <a:solidFill>
            <a:schemeClr val="dk1"/>
          </a:solidFill>
          <a:latin typeface="Arial" pitchFamily="34" charset="0"/>
          <a:ea typeface="宋体" pitchFamily="2" charset="-122"/>
        </a:defRPr>
      </a:lvl3pPr>
      <a:lvl4pPr algn="l" eaLnBrk="1" fontAlgn="base" hangingPunct="1" indent="-315913" latinLnBrk="1" marL="133985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baseline="0" b="0" sz="2000" i="0" u="none">
          <a:solidFill>
            <a:schemeClr val="dk1"/>
          </a:solidFill>
          <a:latin typeface="Arial" pitchFamily="34" charset="0"/>
          <a:ea typeface="宋体" pitchFamily="2" charset="-122"/>
        </a:defRPr>
      </a:lvl4pPr>
      <a:lvl5pPr algn="l" eaLnBrk="1" fontAlgn="base" hangingPunct="1" indent="-339725" latinLnBrk="1" marL="1681162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baseline="0" b="0" sz="2000" i="0" u="none">
          <a:solidFill>
            <a:schemeClr val="dk1"/>
          </a:solidFill>
          <a:latin typeface="Arial" pitchFamily="34" charset="0"/>
          <a:ea typeface="宋体" pitchFamily="2" charset="-122"/>
        </a:defRPr>
      </a:lvl5pPr>
    </p:bodyStyle>
    <p:other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1pPr>
      <a:lvl2pPr algn="l" eaLnBrk="1" fontAlgn="base" hangingPunct="1" indent="0" latinLnBrk="1" marL="4572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2pPr>
      <a:lvl3pPr algn="l" eaLnBrk="1" fontAlgn="base" hangingPunct="1" indent="0" latinLnBrk="1" marL="9144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3pPr>
      <a:lvl4pPr algn="l" eaLnBrk="1" fontAlgn="base" hangingPunct="1" indent="0" latinLnBrk="1" marL="13716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4pPr>
      <a:lvl5pPr algn="l" eaLnBrk="1" fontAlgn="base" hangingPunct="1" indent="0" latinLnBrk="1" marL="18288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>
          <a:xfrm rot="0">
            <a:off x="0" y="0"/>
            <a:ext cx="9144000" cy="838200"/>
          </a:xfrm>
          <a:prstGeom prst="rect"/>
          <a:solidFill>
            <a:srgbClr val="0099CC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8577" name=""/>
          <p:cNvSpPr/>
          <p:nvPr/>
        </p:nvSpPr>
        <p:spPr>
          <a:xfrm rot="0">
            <a:off x="0" y="6248400"/>
            <a:ext cx="9144000" cy="609600"/>
          </a:xfrm>
          <a:prstGeom prst="rect"/>
          <a:solidFill>
            <a:srgbClr val="0099CC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8578" name=""/>
          <p:cNvSpPr/>
          <p:nvPr>
            <p:ph type="title" sz="full" idx="4294967295"/>
          </p:nvPr>
        </p:nvSpPr>
        <p:spPr>
          <a:xfrm rot="0">
            <a:off x="381000" y="44450"/>
            <a:ext cx="6553200" cy="762000"/>
          </a:xfrm>
          <a:prstGeom prst="rect"/>
          <a:noFill/>
          <a:ln>
            <a:noFill/>
          </a:ln>
        </p:spPr>
        <p:txBody>
          <a:bodyPr anchor="ctr" bIns="45720" lIns="91440" rIns="91440" tIns="45720"/>
          <a:p>
            <a:pPr indent="-342900" lvl="0"/>
            <a:r>
              <a:rPr altLang="en-US" lang="zh-CN"/>
              <a:t>单击此处编辑母版标题样式</a:t>
            </a:r>
          </a:p>
        </p:txBody>
      </p:sp>
      <p:sp>
        <p:nvSpPr>
          <p:cNvPr id="1048579" name=""/>
          <p:cNvSpPr/>
          <p:nvPr>
            <p:ph type="body" sz="full" idx="4294967295"/>
          </p:nvPr>
        </p:nvSpPr>
        <p:spPr>
          <a:xfrm rot="0">
            <a:off x="533400" y="990600"/>
            <a:ext cx="8286750" cy="5181600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indent="-342900" lvl="0"/>
            <a:r>
              <a:rPr altLang="en-US" lang="zh-CN"/>
              <a:t>单击此处编辑母版文本样式</a:t>
            </a:r>
          </a:p>
          <a:p>
            <a:pPr indent="114300" lvl="1"/>
            <a:r>
              <a:rPr altLang="en-US" lang="zh-CN"/>
              <a:t>第二级</a:t>
            </a:r>
          </a:p>
          <a:p>
            <a:pPr indent="571500" lvl="2"/>
            <a:r>
              <a:rPr altLang="en-US" lang="zh-CN"/>
              <a:t>第三级</a:t>
            </a:r>
          </a:p>
          <a:p>
            <a:pPr indent="1028700" lvl="3"/>
            <a:r>
              <a:rPr altLang="en-US" lang="zh-CN"/>
              <a:t>第四级</a:t>
            </a:r>
          </a:p>
          <a:p>
            <a:pPr indent="1485900" lvl="4"/>
            <a:r>
              <a:rPr altLang="en-US" lang="zh-CN"/>
              <a:t>第五级</a:t>
            </a:r>
          </a:p>
        </p:txBody>
      </p:sp>
      <p:sp>
        <p:nvSpPr>
          <p:cNvPr id="1048580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  <p:sp>
        <p:nvSpPr>
          <p:cNvPr id="1048581" name=""/>
          <p:cNvSpPr/>
          <p:nvPr/>
        </p:nvSpPr>
        <p:spPr>
          <a:xfrm rot="0">
            <a:off x="6934200" y="6324600"/>
            <a:ext cx="1905000" cy="381000"/>
          </a:xfrm>
          <a:prstGeom prst="rect"/>
          <a:noFill/>
          <a:ln>
            <a:noFill/>
          </a:ln>
        </p:spPr>
        <p:txBody>
          <a:bodyPr anchor="ctr" bIns="45720" lIns="91440" rIns="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zh-CN" b="1" sz="1200" lang="en-US">
              <a:solidFill>
                <a:srgbClr val="FFFFFF"/>
              </a:solidFill>
              <a:latin typeface="Futura Md BT" pitchFamily="34" charset="0"/>
            </a:endParaRPr>
          </a:p>
          <a:p>
            <a:pPr algn="r" indent="-342900" lvl="0"/>
            <a:r>
              <a:rPr altLang="zh-CN" b="1" sz="1200" lang="en-US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566ABCEB-ACFC-4714-9973-3DA970169C29}" type="slidenum">
              <a:rPr altLang="en-US" b="1" sz="1200" lang="zh-CN">
                <a:solidFill>
                  <a:srgbClr val="FFFFFF"/>
                </a:solidFill>
                <a:latin typeface="Futura Md BT" pitchFamily="34" charset="0"/>
                <a:ea typeface="宋体" pitchFamily="2" charset="-122"/>
              </a:rPr>
              <a:pPr algn="r" indent="-342900" lvl="0"/>
            </a:fld>
            <a:r>
              <a:rPr altLang="zh-CN" b="1" sz="1200" lang="en-US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  <p:grpSp>
        <p:nvGrpSpPr>
          <p:cNvPr id="18" name=""/>
          <p:cNvGrpSpPr/>
          <p:nvPr/>
        </p:nvGrpSpPr>
        <p:grpSpPr>
          <a:xfrm rot="0">
            <a:off x="55562" y="6553200"/>
            <a:ext cx="2306637" cy="142875"/>
            <a:chOff x="2562" y="3113"/>
            <a:chExt cx="1453" cy="90"/>
          </a:xfrm>
        </p:grpSpPr>
        <p:sp>
          <p:nvSpPr>
            <p:cNvPr id="1048582" name=""/>
            <p:cNvSpPr/>
            <p:nvPr/>
          </p:nvSpPr>
          <p:spPr>
            <a:xfrm rot="0">
              <a:off x="2562" y="3113"/>
              <a:ext cx="1271" cy="0"/>
            </a:xfrm>
            <a:prstGeom prst="line"/>
            <a:noFill/>
            <a:ln w="3175" cap="flat" cmpd="sng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583" name=""/>
            <p:cNvSpPr/>
            <p:nvPr/>
          </p:nvSpPr>
          <p:spPr>
            <a:xfrm rot="0">
              <a:off x="2744" y="3158"/>
              <a:ext cx="1271" cy="0"/>
            </a:xfrm>
            <a:prstGeom prst="line"/>
            <a:noFill/>
            <a:ln w="3175" cap="flat" cmpd="sng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584" name=""/>
            <p:cNvSpPr/>
            <p:nvPr/>
          </p:nvSpPr>
          <p:spPr>
            <a:xfrm rot="0">
              <a:off x="2562" y="3203"/>
              <a:ext cx="1271" cy="0"/>
            </a:xfrm>
            <a:prstGeom prst="line"/>
            <a:noFill/>
            <a:ln w="3175" cap="flat" cmpd="sng">
              <a:solidFill>
                <a:srgbClr val="C0C0C0">
                  <a:alpha val="100000"/>
                </a:srgbClr>
              </a:solidFill>
              <a:prstDash val="solid"/>
              <a:round/>
            </a:ln>
          </p:spPr>
        </p:sp>
      </p:grpSp>
      <p:pic>
        <p:nvPicPr>
          <p:cNvPr id="2097152" name="" descr="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7524750" y="0"/>
            <a:ext cx="1619250" cy="838200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728" r:id="rId8"/>
    <p:sldLayoutId id="2147483729" r:id="rId9"/>
    <p:sldLayoutId id="2147483730" r:id="rId10"/>
    <p:sldLayoutId id="2147483731" r:id="rId11"/>
  </p:sldLayoutIdLst>
  <p:hf dt="0" ftr="1" hdr="0" sldNum="0"/>
  <p:txStyles>
    <p:title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1" sz="3600" i="0" u="none">
          <a:solidFill>
            <a:schemeClr val="lt1"/>
          </a:solidFill>
          <a:latin typeface="黑体" pitchFamily="2" charset="-122"/>
          <a:ea typeface="黑体" pitchFamily="2" charset="-122"/>
        </a:defRPr>
      </a:lvl1pPr>
    </p:titleStyle>
    <p:bodyStyle>
      <a:lvl1pPr algn="l" eaLnBrk="1" fontAlgn="base" hangingPunct="1" indent="-342900" latinLnBrk="1" marL="342900">
        <a:lnSpc>
          <a:spcPct val="120000"/>
        </a:lnSpc>
        <a:spcBef>
          <a:spcPct val="20000"/>
        </a:spcBef>
        <a:spcAft>
          <a:spcPct val="0"/>
        </a:spcAft>
        <a:buFontTx/>
        <a:buNone/>
        <a:defRPr baseline="0" b="1" sz="2800" i="0" u="none">
          <a:solidFill>
            <a:schemeClr val="dk1"/>
          </a:solidFill>
          <a:latin typeface="宋体" pitchFamily="2" charset="-122"/>
          <a:ea typeface="宋体" pitchFamily="2" charset="-122"/>
        </a:defRPr>
      </a:lvl1pPr>
      <a:lvl2pPr algn="l" eaLnBrk="1" fontAlgn="base" hangingPunct="1" indent="-285750" latinLnBrk="1" marL="742950">
        <a:lnSpc>
          <a:spcPct val="120000"/>
        </a:lnSpc>
        <a:spcBef>
          <a:spcPct val="20000"/>
        </a:spcBef>
        <a:spcAft>
          <a:spcPct val="0"/>
        </a:spcAft>
        <a:buFontTx/>
        <a:buNone/>
        <a:defRPr baseline="0" b="1" sz="2800" i="0" u="none">
          <a:solidFill>
            <a:schemeClr val="dk1"/>
          </a:solidFill>
          <a:latin typeface="宋体" pitchFamily="2" charset="-122"/>
          <a:ea typeface="宋体" pitchFamily="2" charset="-122"/>
        </a:defRPr>
      </a:lvl2pPr>
      <a:lvl3pPr algn="l" eaLnBrk="1" fontAlgn="base" hangingPunct="1" indent="-228600" latinLnBrk="1" marL="1143000">
        <a:lnSpc>
          <a:spcPct val="120000"/>
        </a:lnSpc>
        <a:spcBef>
          <a:spcPct val="20000"/>
        </a:spcBef>
        <a:spcAft>
          <a:spcPct val="0"/>
        </a:spcAft>
        <a:buFontTx/>
        <a:buNone/>
        <a:defRPr baseline="0" b="1" sz="2400" i="0" u="none">
          <a:solidFill>
            <a:schemeClr val="dk1"/>
          </a:solidFill>
          <a:latin typeface="宋体" pitchFamily="2" charset="-122"/>
          <a:ea typeface="宋体" pitchFamily="2" charset="-122"/>
        </a:defRPr>
      </a:lvl3pPr>
      <a:lvl4pPr algn="l" eaLnBrk="1" fontAlgn="base" hangingPunct="1" indent="-228600" latinLnBrk="1" marL="1600200">
        <a:lnSpc>
          <a:spcPct val="120000"/>
        </a:lnSpc>
        <a:spcBef>
          <a:spcPct val="20000"/>
        </a:spcBef>
        <a:spcAft>
          <a:spcPct val="0"/>
        </a:spcAft>
        <a:buFontTx/>
        <a:buNone/>
        <a:defRPr baseline="0" b="1" sz="3600" i="0" u="none">
          <a:solidFill>
            <a:schemeClr val="dk1"/>
          </a:solidFill>
          <a:latin typeface="宋体" pitchFamily="2" charset="-122"/>
          <a:ea typeface="宋体" pitchFamily="2" charset="-122"/>
        </a:defRPr>
      </a:lvl4pPr>
      <a:lvl5pPr algn="l" eaLnBrk="1" fontAlgn="base" hangingPunct="1" indent="-228600" latinLnBrk="1" marL="2057400">
        <a:lnSpc>
          <a:spcPct val="120000"/>
        </a:lnSpc>
        <a:spcBef>
          <a:spcPct val="20000"/>
        </a:spcBef>
        <a:spcAft>
          <a:spcPct val="0"/>
        </a:spcAft>
        <a:buFontTx/>
        <a:buNone/>
        <a:defRPr baseline="0" b="1" sz="3600" i="0" u="none">
          <a:solidFill>
            <a:schemeClr val="dk1"/>
          </a:solidFill>
          <a:latin typeface="宋体" pitchFamily="2" charset="-122"/>
          <a:ea typeface="宋体" pitchFamily="2" charset="-122"/>
        </a:defRPr>
      </a:lvl5pPr>
    </p:bodyStyle>
    <p:other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1pPr>
      <a:lvl2pPr algn="l" eaLnBrk="1" fontAlgn="base" hangingPunct="1" indent="0" latinLnBrk="1" marL="4572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2pPr>
      <a:lvl3pPr algn="l" eaLnBrk="1" fontAlgn="base" hangingPunct="1" indent="0" latinLnBrk="1" marL="9144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3pPr>
      <a:lvl4pPr algn="l" eaLnBrk="1" fontAlgn="base" hangingPunct="1" indent="0" latinLnBrk="1" marL="13716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4pPr>
      <a:lvl5pPr algn="l" eaLnBrk="1" fontAlgn="base" hangingPunct="1" indent="0" latinLnBrk="1" marL="18288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0" name=""/>
          <p:cNvSpPr/>
          <p:nvPr/>
        </p:nvSpPr>
        <p:spPr>
          <a:xfrm rot="0">
            <a:off x="7315200" y="1066800"/>
            <a:ext cx="0" cy="4495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230" name=""/>
          <p:cNvGrpSpPr/>
          <p:nvPr/>
        </p:nvGrpSpPr>
        <p:grpSpPr>
          <a:xfrm rot="0">
            <a:off x="7493000" y="2992437"/>
            <a:ext cx="1338262" cy="2189162"/>
            <a:chOff x="4704" y="1885"/>
            <a:chExt cx="843" cy="1379"/>
          </a:xfrm>
        </p:grpSpPr>
        <p:sp>
          <p:nvSpPr>
            <p:cNvPr id="1048971" name=""/>
            <p:cNvSpPr/>
            <p:nvPr/>
          </p:nvSpPr>
          <p:spPr>
            <a:xfrm rot="0">
              <a:off x="4704" y="1885"/>
              <a:ext cx="127" cy="127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72" name=""/>
            <p:cNvSpPr/>
            <p:nvPr/>
          </p:nvSpPr>
          <p:spPr>
            <a:xfrm rot="0">
              <a:off x="4883" y="1885"/>
              <a:ext cx="127" cy="127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73" name=""/>
            <p:cNvSpPr/>
            <p:nvPr/>
          </p:nvSpPr>
          <p:spPr>
            <a:xfrm rot="0">
              <a:off x="5062" y="1885"/>
              <a:ext cx="127" cy="127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74" name=""/>
            <p:cNvSpPr/>
            <p:nvPr/>
          </p:nvSpPr>
          <p:spPr>
            <a:xfrm rot="0">
              <a:off x="4704" y="2064"/>
              <a:ext cx="127" cy="127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75" name=""/>
            <p:cNvSpPr/>
            <p:nvPr/>
          </p:nvSpPr>
          <p:spPr>
            <a:xfrm rot="0">
              <a:off x="4883" y="2064"/>
              <a:ext cx="127" cy="127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76" name=""/>
            <p:cNvSpPr/>
            <p:nvPr/>
          </p:nvSpPr>
          <p:spPr>
            <a:xfrm rot="0">
              <a:off x="5062" y="2064"/>
              <a:ext cx="127" cy="127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77" name=""/>
            <p:cNvSpPr/>
            <p:nvPr/>
          </p:nvSpPr>
          <p:spPr>
            <a:xfrm rot="0">
              <a:off x="5241" y="2064"/>
              <a:ext cx="127" cy="127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78" name=""/>
            <p:cNvSpPr/>
            <p:nvPr/>
          </p:nvSpPr>
          <p:spPr>
            <a:xfrm rot="0">
              <a:off x="4704" y="2243"/>
              <a:ext cx="127" cy="127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79" name=""/>
            <p:cNvSpPr/>
            <p:nvPr/>
          </p:nvSpPr>
          <p:spPr>
            <a:xfrm rot="0">
              <a:off x="4883" y="2243"/>
              <a:ext cx="127" cy="127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80" name=""/>
            <p:cNvSpPr/>
            <p:nvPr/>
          </p:nvSpPr>
          <p:spPr>
            <a:xfrm rot="0">
              <a:off x="5062" y="2243"/>
              <a:ext cx="127" cy="127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81" name=""/>
            <p:cNvSpPr/>
            <p:nvPr/>
          </p:nvSpPr>
          <p:spPr>
            <a:xfrm rot="0">
              <a:off x="5241" y="2243"/>
              <a:ext cx="127" cy="127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82" name=""/>
            <p:cNvSpPr/>
            <p:nvPr/>
          </p:nvSpPr>
          <p:spPr>
            <a:xfrm rot="0">
              <a:off x="5420" y="2243"/>
              <a:ext cx="127" cy="127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83" name=""/>
            <p:cNvSpPr/>
            <p:nvPr/>
          </p:nvSpPr>
          <p:spPr>
            <a:xfrm rot="0">
              <a:off x="4704" y="2421"/>
              <a:ext cx="127" cy="128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84" name=""/>
            <p:cNvSpPr/>
            <p:nvPr/>
          </p:nvSpPr>
          <p:spPr>
            <a:xfrm rot="0">
              <a:off x="4883" y="2421"/>
              <a:ext cx="127" cy="128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85" name=""/>
            <p:cNvSpPr/>
            <p:nvPr/>
          </p:nvSpPr>
          <p:spPr>
            <a:xfrm rot="0">
              <a:off x="5062" y="2421"/>
              <a:ext cx="127" cy="128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86" name=""/>
            <p:cNvSpPr/>
            <p:nvPr/>
          </p:nvSpPr>
          <p:spPr>
            <a:xfrm rot="0">
              <a:off x="5241" y="2421"/>
              <a:ext cx="127" cy="128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87" name=""/>
            <p:cNvSpPr/>
            <p:nvPr/>
          </p:nvSpPr>
          <p:spPr>
            <a:xfrm rot="0">
              <a:off x="4704" y="2600"/>
              <a:ext cx="127" cy="128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88" name=""/>
            <p:cNvSpPr/>
            <p:nvPr/>
          </p:nvSpPr>
          <p:spPr>
            <a:xfrm rot="0">
              <a:off x="4883" y="2600"/>
              <a:ext cx="127" cy="128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89" name=""/>
            <p:cNvSpPr/>
            <p:nvPr/>
          </p:nvSpPr>
          <p:spPr>
            <a:xfrm rot="0">
              <a:off x="5062" y="2600"/>
              <a:ext cx="127" cy="128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90" name=""/>
            <p:cNvSpPr/>
            <p:nvPr/>
          </p:nvSpPr>
          <p:spPr>
            <a:xfrm rot="0">
              <a:off x="5241" y="2600"/>
              <a:ext cx="127" cy="128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91" name=""/>
            <p:cNvSpPr/>
            <p:nvPr/>
          </p:nvSpPr>
          <p:spPr>
            <a:xfrm rot="0">
              <a:off x="5420" y="2600"/>
              <a:ext cx="127" cy="128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92" name=""/>
            <p:cNvSpPr/>
            <p:nvPr/>
          </p:nvSpPr>
          <p:spPr>
            <a:xfrm rot="0">
              <a:off x="4704" y="2779"/>
              <a:ext cx="127" cy="127"/>
            </a:xfrm>
            <a:prstGeom prst="ellipse"/>
            <a:solidFill>
              <a:schemeClr val="accent2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93" name=""/>
            <p:cNvSpPr/>
            <p:nvPr/>
          </p:nvSpPr>
          <p:spPr>
            <a:xfrm rot="0">
              <a:off x="4883" y="2779"/>
              <a:ext cx="127" cy="127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94" name=""/>
            <p:cNvSpPr/>
            <p:nvPr/>
          </p:nvSpPr>
          <p:spPr>
            <a:xfrm rot="0">
              <a:off x="5062" y="2779"/>
              <a:ext cx="127" cy="127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95" name=""/>
            <p:cNvSpPr/>
            <p:nvPr/>
          </p:nvSpPr>
          <p:spPr>
            <a:xfrm rot="0">
              <a:off x="5241" y="2779"/>
              <a:ext cx="127" cy="127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96" name=""/>
            <p:cNvSpPr/>
            <p:nvPr/>
          </p:nvSpPr>
          <p:spPr>
            <a:xfrm rot="0">
              <a:off x="4704" y="2958"/>
              <a:ext cx="127" cy="127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97" name=""/>
            <p:cNvSpPr/>
            <p:nvPr/>
          </p:nvSpPr>
          <p:spPr>
            <a:xfrm rot="0">
              <a:off x="4883" y="2958"/>
              <a:ext cx="127" cy="127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98" name=""/>
            <p:cNvSpPr/>
            <p:nvPr/>
          </p:nvSpPr>
          <p:spPr>
            <a:xfrm rot="0">
              <a:off x="5062" y="2958"/>
              <a:ext cx="127" cy="127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8999" name=""/>
            <p:cNvSpPr/>
            <p:nvPr/>
          </p:nvSpPr>
          <p:spPr>
            <a:xfrm rot="0">
              <a:off x="5241" y="2958"/>
              <a:ext cx="127" cy="127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9000" name=""/>
            <p:cNvSpPr/>
            <p:nvPr/>
          </p:nvSpPr>
          <p:spPr>
            <a:xfrm rot="0">
              <a:off x="4883" y="3137"/>
              <a:ext cx="127" cy="127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  <p:sp>
          <p:nvSpPr>
            <p:cNvPr id="1049001" name=""/>
            <p:cNvSpPr/>
            <p:nvPr/>
          </p:nvSpPr>
          <p:spPr>
            <a:xfrm rot="0">
              <a:off x="5241" y="3137"/>
              <a:ext cx="127" cy="127"/>
            </a:xfrm>
            <a:prstGeom prst="ellipse"/>
            <a:solidFill>
              <a:schemeClr val="folHlink"/>
            </a:solidFill>
            <a:ln>
              <a:noFill/>
            </a:ln>
          </p:spPr>
          <p:txBody>
            <a:bodyPr anchor="t" bIns="45720" lIns="91440" rIns="91440" tIns="45720"/>
            <a:lstStyle>
              <a:lvl1pPr algn="l" eaLnBrk="1" fontAlgn="base" hangingPunct="1" indent="0" latinLnBrk="1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1pPr>
              <a:lvl2pPr algn="l" eaLnBrk="1" fontAlgn="base" hangingPunct="1" indent="0" latinLnBrk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2pPr>
              <a:lvl3pPr algn="l" eaLnBrk="1" fontAlgn="base" hangingPunct="1" indent="0" latinLnBrk="1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3pPr>
              <a:lvl4pPr algn="l" eaLnBrk="1" fontAlgn="base" hangingPunct="1" indent="0" latinLnBrk="1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4pPr>
              <a:lvl5pPr algn="l" eaLnBrk="1" fontAlgn="base" hangingPunct="1" indent="0" latinLnBrk="1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宋体" pitchFamily="2" charset="-122"/>
                </a:defRPr>
              </a:lvl5pPr>
            </a:lstStyle>
            <a:p>
              <a:pPr indent="-342900" lvl="0"/>
              <a:endParaRPr altLang="en-US" lang="zh-CN"/>
            </a:p>
          </p:txBody>
        </p:sp>
      </p:grpSp>
      <p:sp>
        <p:nvSpPr>
          <p:cNvPr id="1049002" name=""/>
          <p:cNvSpPr/>
          <p:nvPr/>
        </p:nvSpPr>
        <p:spPr>
          <a:xfrm rot="0">
            <a:off x="304800" y="2819400"/>
            <a:ext cx="8229600" cy="0"/>
          </a:xfrm>
          <a:prstGeom prst="line"/>
          <a:noFill/>
          <a:ln w="63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03" name=""/>
          <p:cNvSpPr/>
          <p:nvPr>
            <p:ph type="title" sz="full" idx="4294967295"/>
          </p:nvPr>
        </p:nvSpPr>
        <p:spPr>
          <a:xfrm rot="0">
            <a:off x="457200" y="122237"/>
            <a:ext cx="7543800" cy="12954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indent="-342900" lvl="0"/>
            <a:r>
              <a:rPr altLang="en-US" lang="zh-CN"/>
              <a:t>单击此处编辑母版标题样式</a:t>
            </a:r>
          </a:p>
        </p:txBody>
      </p:sp>
      <p:sp>
        <p:nvSpPr>
          <p:cNvPr id="1049004" name=""/>
          <p:cNvSpPr/>
          <p:nvPr>
            <p:ph type="body" sz="full" idx="4294967295"/>
          </p:nvPr>
        </p:nvSpPr>
        <p:spPr>
          <a:xfrm rot="0">
            <a:off x="457200" y="1719262"/>
            <a:ext cx="8229600" cy="4411662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indent="-342900" lvl="0"/>
            <a:r>
              <a:rPr altLang="en-US" lang="zh-CN"/>
              <a:t>单击此处编辑母版文本样式</a:t>
            </a:r>
          </a:p>
          <a:p>
            <a:pPr indent="1587" lvl="1"/>
            <a:r>
              <a:rPr altLang="en-US" lang="zh-CN"/>
              <a:t>第二级</a:t>
            </a:r>
          </a:p>
          <a:p>
            <a:pPr indent="350837" lvl="2"/>
            <a:r>
              <a:rPr altLang="en-US" lang="zh-CN"/>
              <a:t>第三级</a:t>
            </a:r>
          </a:p>
          <a:p>
            <a:pPr indent="646112" lvl="3"/>
            <a:r>
              <a:rPr altLang="en-US" lang="zh-CN"/>
              <a:t>第四级</a:t>
            </a:r>
          </a:p>
          <a:p>
            <a:pPr indent="939800" lvl="4"/>
            <a:r>
              <a:rPr altLang="en-US" lang="zh-CN"/>
              <a:t>第五级</a:t>
            </a:r>
          </a:p>
        </p:txBody>
      </p:sp>
      <p:sp>
        <p:nvSpPr>
          <p:cNvPr id="1049005" name=""/>
          <p:cNvSpPr/>
          <p:nvPr>
            <p:ph type="dt" sz="half" idx="4294967295"/>
          </p:nvPr>
        </p:nvSpPr>
        <p:spPr>
          <a:xfrm rot="0">
            <a:off x="457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000" lang="zh-CN"/>
          </a:p>
        </p:txBody>
      </p:sp>
      <p:sp>
        <p:nvSpPr>
          <p:cNvPr id="104900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000" lang="zh-CN"/>
          </a:p>
        </p:txBody>
      </p:sp>
      <p:sp>
        <p:nvSpPr>
          <p:cNvPr id="1049007" name=""/>
          <p:cNvSpPr/>
          <p:nvPr>
            <p:ph type="sldNum" sz="quarter" idx="4294967295"/>
          </p:nvPr>
        </p:nvSpPr>
        <p:spPr>
          <a:xfrm rot="0">
            <a:off x="6553200" y="6248400"/>
            <a:ext cx="2133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000" lang="zh-CN"/>
              <a:pPr algn="r" indent="-342900" lvl="0"/>
            </a:fld>
            <a:endParaRPr altLang="en-US" sz="1000" lang="zh-CN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dt="0" ftr="0" sldNum="0"/>
  <p:txStyles>
    <p:title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1" sz="3900" i="0" u="none">
          <a:solidFill>
            <a:schemeClr val="lt2"/>
          </a:solidFill>
          <a:latin typeface="Arial" pitchFamily="34" charset="0"/>
          <a:ea typeface="宋体" pitchFamily="2" charset="-122"/>
        </a:defRPr>
      </a:lvl1pPr>
    </p:titleStyle>
    <p:bodyStyle>
      <a:lvl1pPr algn="l" eaLnBrk="1" fontAlgn="base" hangingPunct="1" indent="-342900" latinLnBrk="1" marL="342900">
        <a:lnSpc>
          <a:spcPct val="100000"/>
        </a:lnSpc>
        <a:spcBef>
          <a:spcPct val="20000"/>
        </a:spcBef>
        <a:spcAft>
          <a:spcPct val="0"/>
        </a:spcAft>
        <a:buClr>
          <a:schemeClr val="lt2"/>
        </a:buClr>
        <a:buSzPct val="70000"/>
        <a:buFont typeface="Wingdings" pitchFamily="2" charset="2"/>
        <a:buChar char="l"/>
        <a:defRPr baseline="0" b="0" sz="3000" i="0" u="none">
          <a:solidFill>
            <a:schemeClr val="dk1"/>
          </a:solidFill>
          <a:latin typeface="Arial" pitchFamily="34" charset="0"/>
          <a:ea typeface="宋体" pitchFamily="2" charset="-122"/>
        </a:defRPr>
      </a:lvl1pPr>
      <a:lvl2pPr algn="l" eaLnBrk="1" fontAlgn="base" hangingPunct="1" indent="-347663" latinLnBrk="1" marL="69215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baseline="0" b="0" sz="2600" i="0" u="none">
          <a:solidFill>
            <a:schemeClr val="dk1"/>
          </a:solidFill>
          <a:latin typeface="Arial" pitchFamily="34" charset="0"/>
          <a:ea typeface="宋体" pitchFamily="2" charset="-122"/>
        </a:defRPr>
      </a:lvl2pPr>
      <a:lvl3pPr algn="l" eaLnBrk="1" fontAlgn="base" hangingPunct="1" indent="-293688" latinLnBrk="1" marL="987425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baseline="0" b="0" sz="2300" i="0" u="none">
          <a:solidFill>
            <a:schemeClr val="dk1"/>
          </a:solidFill>
          <a:latin typeface="Arial" pitchFamily="34" charset="0"/>
          <a:ea typeface="宋体" pitchFamily="2" charset="-122"/>
        </a:defRPr>
      </a:lvl3pPr>
      <a:lvl4pPr algn="l" eaLnBrk="1" fontAlgn="base" hangingPunct="1" indent="-292100" latinLnBrk="1" marL="1281112">
        <a:lnSpc>
          <a:spcPct val="100000"/>
        </a:lnSpc>
        <a:spcBef>
          <a:spcPct val="20000"/>
        </a:spcBef>
        <a:spcAft>
          <a:spcPct val="0"/>
        </a:spcAft>
        <a:buClr>
          <a:schemeClr val="lt2"/>
        </a:buClr>
        <a:buSzPct val="75000"/>
        <a:buFont typeface="Wingdings" pitchFamily="2" charset="2"/>
        <a:buChar char="§"/>
        <a:defRPr baseline="0" b="0" sz="2000" i="0" u="none">
          <a:solidFill>
            <a:schemeClr val="dk1"/>
          </a:solidFill>
          <a:latin typeface="Arial" pitchFamily="34" charset="0"/>
          <a:ea typeface="宋体" pitchFamily="2" charset="-122"/>
        </a:defRPr>
      </a:lvl4pPr>
      <a:lvl5pPr algn="l" eaLnBrk="1" fontAlgn="base" hangingPunct="1" indent="-315912" latinLnBrk="1" marL="1598612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baseline="0" b="0" sz="2000" i="0" u="none">
          <a:solidFill>
            <a:schemeClr val="dk1"/>
          </a:solidFill>
          <a:latin typeface="Arial" pitchFamily="34" charset="0"/>
          <a:ea typeface="宋体" pitchFamily="2" charset="-122"/>
        </a:defRPr>
      </a:lvl5pPr>
    </p:bodyStyle>
    <p:other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1pPr>
      <a:lvl2pPr algn="l" eaLnBrk="1" fontAlgn="base" hangingPunct="1" indent="0" latinLnBrk="1" marL="4572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2pPr>
      <a:lvl3pPr algn="l" eaLnBrk="1" fontAlgn="base" hangingPunct="1" indent="0" latinLnBrk="1" marL="9144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3pPr>
      <a:lvl4pPr algn="l" eaLnBrk="1" fontAlgn="base" hangingPunct="1" indent="0" latinLnBrk="1" marL="13716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4pPr>
      <a:lvl5pPr algn="l" eaLnBrk="1" fontAlgn="base" hangingPunct="1" indent="0" latinLnBrk="1" marL="18288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pattFill prst="ltHorz">
          <a:fgClr>
            <a:schemeClr val="dk2"/>
          </a:fgClr>
          <a:bgClr>
            <a:schemeClr val="lt1"/>
          </a:bgClr>
        </a:pattFill>
      </p:bgPr>
    </p:bg>
    <p:spTree>
      <p:nvGrpSpPr>
        <p:cNvPr id="1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2" name=""/>
          <p:cNvSpPr/>
          <p:nvPr/>
        </p:nvSpPr>
        <p:spPr>
          <a:xfrm rot="0">
            <a:off x="685800" y="2393950"/>
            <a:ext cx="7772400" cy="109537"/>
          </a:xfrm>
          <a:custGeom>
            <a:avLst/>
            <a:ahLst/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8883" name=""/>
          <p:cNvSpPr/>
          <p:nvPr>
            <p:ph type="title" sz="full" idx="4294967295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indent="-342900" lvl="0"/>
            <a:r>
              <a:rPr altLang="en-US" lang="zh-CN"/>
              <a:t>单击此处编辑母版标题样式</a:t>
            </a:r>
          </a:p>
        </p:txBody>
      </p:sp>
      <p:sp>
        <p:nvSpPr>
          <p:cNvPr id="1048884" name=""/>
          <p:cNvSpPr/>
          <p:nvPr>
            <p:ph type="body" sz="full" idx="4294967295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indent="-342900" lvl="0"/>
            <a:r>
              <a:rPr altLang="en-US" lang="zh-CN"/>
              <a:t>单击此处编辑母版文本样式</a:t>
            </a:r>
          </a:p>
          <a:p>
            <a:pPr indent="128587" lvl="1"/>
            <a:r>
              <a:rPr altLang="en-US" lang="zh-CN"/>
              <a:t>第二级</a:t>
            </a:r>
          </a:p>
          <a:p>
            <a:pPr indent="566737" lvl="2"/>
            <a:r>
              <a:rPr altLang="en-US" lang="zh-CN"/>
              <a:t>第三级</a:t>
            </a:r>
          </a:p>
          <a:p>
            <a:pPr indent="963612" lvl="3"/>
            <a:r>
              <a:rPr altLang="en-US" lang="zh-CN"/>
              <a:t>第四级</a:t>
            </a:r>
          </a:p>
          <a:p>
            <a:pPr indent="1352550" lvl="4"/>
            <a:r>
              <a:rPr altLang="en-US" lang="zh-CN"/>
              <a:t>第五级</a:t>
            </a:r>
          </a:p>
        </p:txBody>
      </p:sp>
      <p:sp>
        <p:nvSpPr>
          <p:cNvPr id="1048885" name=""/>
          <p:cNvSpPr/>
          <p:nvPr>
            <p:ph type="dt" sz="half" idx="4294967295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6" name=""/>
          <p:cNvSpPr/>
          <p:nvPr>
            <p:ph type="ftr" sz="quarter" idx="4294967295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48887" name=""/>
          <p:cNvSpPr/>
          <p:nvPr>
            <p:ph type="sldNum" sz="quarter" idx="4294967295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Verdana" pitchFamily="34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Verdana" pitchFamily="34" charset="0"/>
              <a:ea typeface="宋体" pitchFamily="2" charset="-122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dt="0" ftr="0" sldNum="0"/>
  <p:txStyles>
    <p:title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3800" i="0" u="none">
          <a:solidFill>
            <a:schemeClr val="lt2"/>
          </a:solidFill>
          <a:latin typeface="Verdana" pitchFamily="34" charset="0"/>
          <a:ea typeface="宋体" pitchFamily="2" charset="-122"/>
        </a:defRPr>
      </a:lvl1pPr>
    </p:titleStyle>
    <p:bodyStyle>
      <a:lvl1pPr algn="l" eaLnBrk="1" fontAlgn="base" hangingPunct="1" indent="-469900" latinLnBrk="1" marL="4699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None/>
        <a:defRPr baseline="0" b="0" sz="2800" i="0" u="none">
          <a:solidFill>
            <a:schemeClr val="dk1"/>
          </a:solidFill>
          <a:latin typeface="Verdana" pitchFamily="34" charset="0"/>
          <a:ea typeface="宋体" pitchFamily="2" charset="-122"/>
        </a:defRPr>
      </a:lvl1pPr>
      <a:lvl2pPr algn="l" eaLnBrk="1" fontAlgn="base" hangingPunct="1" indent="-436563" latinLnBrk="1" marL="90805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None/>
        <a:defRPr baseline="0" b="0" sz="2800" i="0" u="none">
          <a:solidFill>
            <a:schemeClr val="dk1"/>
          </a:solidFill>
          <a:latin typeface="Verdana" pitchFamily="34" charset="0"/>
          <a:ea typeface="宋体" pitchFamily="2" charset="-122"/>
        </a:defRPr>
      </a:lvl2pPr>
      <a:lvl3pPr algn="l" eaLnBrk="1" fontAlgn="base" hangingPunct="1" indent="-395288" latinLnBrk="1" marL="1304925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None/>
        <a:defRPr baseline="0" b="0" sz="2800" i="0" u="none">
          <a:solidFill>
            <a:schemeClr val="dk1"/>
          </a:solidFill>
          <a:latin typeface="Verdana" pitchFamily="34" charset="0"/>
          <a:ea typeface="宋体" pitchFamily="2" charset="-122"/>
        </a:defRPr>
      </a:lvl3pPr>
      <a:lvl4pPr algn="l" eaLnBrk="1" fontAlgn="base" hangingPunct="1" indent="-387350" latinLnBrk="1" marL="1693862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None/>
        <a:defRPr baseline="0" b="0" sz="2800" i="0" u="none">
          <a:solidFill>
            <a:schemeClr val="dk1"/>
          </a:solidFill>
          <a:latin typeface="Verdana" pitchFamily="34" charset="0"/>
          <a:ea typeface="宋体" pitchFamily="2" charset="-122"/>
        </a:defRPr>
      </a:lvl4pPr>
      <a:lvl5pPr algn="l" eaLnBrk="1" fontAlgn="base" hangingPunct="1" indent="-398462" latinLnBrk="1" marL="2093912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None/>
        <a:defRPr baseline="0" b="0" sz="2800" i="0" u="none">
          <a:solidFill>
            <a:schemeClr val="dk1"/>
          </a:solidFill>
          <a:latin typeface="Verdana" pitchFamily="34" charset="0"/>
          <a:ea typeface="宋体" pitchFamily="2" charset="-122"/>
        </a:defRPr>
      </a:lvl5pPr>
    </p:bodyStyle>
    <p:other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1pPr>
      <a:lvl2pPr algn="l" eaLnBrk="1" fontAlgn="base" hangingPunct="1" indent="0" latinLnBrk="1" marL="4572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2pPr>
      <a:lvl3pPr algn="l" eaLnBrk="1" fontAlgn="base" hangingPunct="1" indent="0" latinLnBrk="1" marL="9144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3pPr>
      <a:lvl4pPr algn="l" eaLnBrk="1" fontAlgn="base" hangingPunct="1" indent="0" latinLnBrk="1" marL="13716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4pPr>
      <a:lvl5pPr algn="l" eaLnBrk="1" fontAlgn="base" hangingPunct="1" indent="0" latinLnBrk="1" marL="18288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8" name=""/>
          <p:cNvSpPr/>
          <p:nvPr/>
        </p:nvSpPr>
        <p:spPr>
          <a:xfrm rot="0">
            <a:off x="609600" y="1219200"/>
            <a:ext cx="7924800" cy="914400"/>
          </a:xfrm>
          <a:custGeom>
            <a:avLst/>
            <a:ahLst/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8939" name=""/>
          <p:cNvSpPr/>
          <p:nvPr/>
        </p:nvSpPr>
        <p:spPr>
          <a:xfrm rot="0">
            <a:off x="1981200" y="3962400"/>
            <a:ext cx="6511925" cy="0"/>
          </a:xfrm>
          <a:prstGeom prst="line"/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  <p:sp>
        <p:nvSpPr>
          <p:cNvPr id="1048940" name=""/>
          <p:cNvSpPr/>
          <p:nvPr>
            <p:ph type="title" sz="full" idx="4294967295"/>
          </p:nvPr>
        </p:nvSpPr>
        <p:spPr>
          <a:xfrm rot="0">
            <a:off x="457200" y="277812"/>
            <a:ext cx="8229600" cy="1139825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indent="-342900" lvl="0"/>
            <a:r>
              <a:rPr altLang="en-US" lang="zh-CN"/>
              <a:t>单击此处编辑母版标题样式</a:t>
            </a:r>
          </a:p>
        </p:txBody>
      </p:sp>
      <p:sp>
        <p:nvSpPr>
          <p:cNvPr id="1048941" name=""/>
          <p:cNvSpPr/>
          <p:nvPr>
            <p:ph type="body" sz="full" idx="4294967295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/>
          <a:p>
            <a:pPr indent="-342900" lvl="0"/>
            <a:r>
              <a:rPr altLang="en-US" lang="zh-CN"/>
              <a:t>单击此处编辑母版文本样式</a:t>
            </a:r>
          </a:p>
          <a:p>
            <a:pPr indent="1587" lvl="1"/>
            <a:r>
              <a:rPr altLang="en-US" lang="zh-CN"/>
              <a:t>第二级</a:t>
            </a:r>
          </a:p>
          <a:p>
            <a:pPr indent="328612" lvl="2"/>
            <a:r>
              <a:rPr altLang="en-US" lang="zh-CN"/>
              <a:t>第三级</a:t>
            </a:r>
          </a:p>
          <a:p>
            <a:pPr indent="681037" lvl="3"/>
            <a:r>
              <a:rPr altLang="en-US" lang="zh-CN"/>
              <a:t>第四级</a:t>
            </a:r>
          </a:p>
          <a:p>
            <a:pPr indent="998537" lvl="4"/>
            <a:r>
              <a:rPr altLang="en-US" lang="zh-CN"/>
              <a:t>第五级</a:t>
            </a:r>
          </a:p>
        </p:txBody>
      </p:sp>
      <p:sp>
        <p:nvSpPr>
          <p:cNvPr id="1048942" name=""/>
          <p:cNvSpPr/>
          <p:nvPr>
            <p:ph type="dt" sz="half" idx="4294967295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3" name=""/>
          <p:cNvSpPr/>
          <p:nvPr>
            <p:ph type="ftr" sz="quarter" idx="4294967295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1048944" name=""/>
          <p:cNvSpPr/>
          <p:nvPr>
            <p:ph type="sldNum" sz="quarter" idx="4294967295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r" indent="-342900" lvl="0"/>
            <a:fld id="{566ABCEB-ACFC-4714-9973-3DA970169C29}" type="slidenum">
              <a:rPr altLang="en-US" sz="1200" lang="zh-CN">
                <a:latin typeface="Garamond" pitchFamily="18" charset="0"/>
                <a:ea typeface="宋体" pitchFamily="2" charset="-122"/>
              </a:rPr>
              <a:pPr algn="r" indent="-342900" lvl="0"/>
            </a:fld>
            <a:endParaRPr altLang="en-US" sz="1200" lang="zh-CN">
              <a:latin typeface="Garamond" pitchFamily="18" charset="0"/>
              <a:ea typeface="宋体" pitchFamily="2" charset="-122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dt="0" ftr="0" sldNum="0"/>
  <p:txStyles>
    <p:title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4200" i="0" u="none">
          <a:solidFill>
            <a:schemeClr val="lt2"/>
          </a:solidFill>
          <a:latin typeface="Garamond" pitchFamily="18" charset="0"/>
          <a:ea typeface="宋体" pitchFamily="2" charset="-122"/>
        </a:defRPr>
      </a:lvl1pPr>
    </p:titleStyle>
    <p:bodyStyle>
      <a:lvl1pPr algn="l" eaLnBrk="1" fontAlgn="base" hangingPunct="1" indent="-342900" latinLnBrk="1" marL="34290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baseline="0" b="0" sz="3000" i="0" u="none">
          <a:solidFill>
            <a:schemeClr val="dk1"/>
          </a:solidFill>
          <a:latin typeface="Arial" pitchFamily="34" charset="0"/>
          <a:ea typeface="宋体" pitchFamily="2" charset="-122"/>
        </a:defRPr>
      </a:lvl1pPr>
      <a:lvl2pPr algn="l" eaLnBrk="1" fontAlgn="base" hangingPunct="1" indent="-325438" latinLnBrk="1" marL="669925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baseline="0" b="0" sz="2600" i="0" u="none">
          <a:solidFill>
            <a:schemeClr val="dk1"/>
          </a:solidFill>
          <a:latin typeface="Arial" pitchFamily="34" charset="0"/>
          <a:ea typeface="宋体" pitchFamily="2" charset="-122"/>
        </a:defRPr>
      </a:lvl2pPr>
      <a:lvl3pPr algn="l" eaLnBrk="1" fontAlgn="base" hangingPunct="1" indent="-350838" latinLnBrk="1" marL="102235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baseline="0" b="0" sz="2200" i="0" u="none">
          <a:solidFill>
            <a:schemeClr val="dk1"/>
          </a:solidFill>
          <a:latin typeface="Arial" pitchFamily="34" charset="0"/>
          <a:ea typeface="宋体" pitchFamily="2" charset="-122"/>
        </a:defRPr>
      </a:lvl3pPr>
      <a:lvl4pPr algn="l" eaLnBrk="1" fontAlgn="base" hangingPunct="1" indent="-315913" latinLnBrk="1" marL="133985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baseline="0" b="0" sz="2000" i="0" u="none">
          <a:solidFill>
            <a:schemeClr val="dk1"/>
          </a:solidFill>
          <a:latin typeface="Arial" pitchFamily="34" charset="0"/>
          <a:ea typeface="宋体" pitchFamily="2" charset="-122"/>
        </a:defRPr>
      </a:lvl4pPr>
      <a:lvl5pPr algn="l" eaLnBrk="1" fontAlgn="base" hangingPunct="1" indent="-339725" latinLnBrk="1" marL="1681162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baseline="0" b="0" sz="2000" i="0" u="none">
          <a:solidFill>
            <a:schemeClr val="dk1"/>
          </a:solidFill>
          <a:latin typeface="Arial" pitchFamily="34" charset="0"/>
          <a:ea typeface="宋体" pitchFamily="2" charset="-122"/>
        </a:defRPr>
      </a:lvl5pPr>
    </p:bodyStyle>
    <p:otherStyle>
      <a:lvl1pPr algn="l" eaLnBrk="1" fontAlgn="base" hangingPunct="1" indent="0" latinLnBrk="1" marL="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1pPr>
      <a:lvl2pPr algn="l" eaLnBrk="1" fontAlgn="base" hangingPunct="1" indent="0" latinLnBrk="1" marL="4572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2pPr>
      <a:lvl3pPr algn="l" eaLnBrk="1" fontAlgn="base" hangingPunct="1" indent="0" latinLnBrk="1" marL="9144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3pPr>
      <a:lvl4pPr algn="l" eaLnBrk="1" fontAlgn="base" hangingPunct="1" indent="0" latinLnBrk="1" marL="13716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4pPr>
      <a:lvl5pPr algn="l" eaLnBrk="1" fontAlgn="base" hangingPunct="1" indent="0" latinLnBrk="1" marL="1828800">
        <a:lnSpc>
          <a:spcPct val="100000"/>
        </a:lnSpc>
        <a:spcBef>
          <a:spcPct val="0"/>
        </a:spcBef>
        <a:spcAft>
          <a:spcPct val="0"/>
        </a:spcAft>
        <a:buNone/>
        <a:defRPr baseline="0" b="0" sz="1800" i="0" u="none">
          <a:solidFill>
            <a:schemeClr val="dk1"/>
          </a:solidFill>
          <a:latin typeface="Arial" pitchFamily="34" charset="0"/>
          <a:ea typeface="宋体" pitchFamily="2" charset="-122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" Target="slide27.xml"/><Relationship Id="rId2" Type="http://schemas.openxmlformats.org/officeDocument/2006/relationships/slideLayout" Target="../slideLayouts/slideLayout18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chemeClr val="lt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indent="-342900" lvl="0"/>
            <a:r>
              <a:rPr altLang="en-US" lang="zh-CN"/>
              <a:t>考试题型</a:t>
            </a:r>
          </a:p>
        </p:txBody>
      </p:sp>
      <p:sp>
        <p:nvSpPr>
          <p:cNvPr id="1048586" name=""/>
          <p:cNvSpPr/>
          <p:nvPr>
            <p:ph sz="full" idx="1"/>
          </p:nvPr>
        </p:nvSpPr>
        <p:spPr>
          <a:xfrm rot="0">
            <a:off x="533400" y="990600"/>
            <a:ext cx="8286750" cy="51816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1" sz="2800" i="0" u="none">
                <a:solidFill>
                  <a:schemeClr val="dk1"/>
                </a:solidFill>
                <a:latin typeface="宋体" pitchFamily="2" charset="-122"/>
                <a:ea typeface="宋体" pitchFamily="2" charset="-122"/>
              </a:defRPr>
            </a:lvl1pPr>
            <a:lvl2pPr algn="l" eaLnBrk="1" fontAlgn="base" hangingPunct="1" indent="-285750" latinLnBrk="1" marL="74295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1" sz="2800" i="0" u="none">
                <a:solidFill>
                  <a:schemeClr val="dk1"/>
                </a:solidFill>
                <a:latin typeface="宋体" pitchFamily="2" charset="-122"/>
                <a:ea typeface="宋体" pitchFamily="2" charset="-122"/>
              </a:defRPr>
            </a:lvl2pPr>
            <a:lvl3pPr algn="l" eaLnBrk="1" fontAlgn="base" hangingPunct="1" indent="-228600" latinLnBrk="1" marL="114300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1" sz="2400" i="0" u="none">
                <a:solidFill>
                  <a:schemeClr val="dk1"/>
                </a:solidFill>
                <a:latin typeface="宋体" pitchFamily="2" charset="-122"/>
                <a:ea typeface="宋体" pitchFamily="2" charset="-122"/>
              </a:defRPr>
            </a:lvl3pPr>
            <a:lvl4pPr algn="l" eaLnBrk="1" fontAlgn="base" hangingPunct="1" indent="-228600" latinLnBrk="1" marL="160020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chemeClr val="dk1"/>
                </a:solidFill>
                <a:latin typeface="宋体" pitchFamily="2" charset="-122"/>
                <a:ea typeface="宋体" pitchFamily="2" charset="-122"/>
              </a:defRPr>
            </a:lvl4pPr>
            <a:lvl5pPr algn="l" eaLnBrk="1" fontAlgn="base" hangingPunct="1" indent="-228600" latinLnBrk="1" marL="205740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1" sz="3600" i="0" u="none">
                <a:solidFill>
                  <a:schemeClr val="dk1"/>
                </a:solidFill>
                <a:latin typeface="宋体" pitchFamily="2" charset="-122"/>
                <a:ea typeface="宋体" pitchFamily="2" charset="-122"/>
              </a:defRPr>
            </a:lvl5pPr>
          </a:lstStyle>
          <a:p>
            <a:pPr indent="-342900" lvl="0"/>
            <a:r>
              <a:rPr altLang="en-US" sz="3600" lang="zh-CN"/>
              <a:t>实验五 </a:t>
            </a:r>
            <a:r>
              <a:rPr altLang="zh-CN" sz="3600" lang="en-US">
                <a:sym typeface="Arial" pitchFamily="34" charset="0"/>
              </a:rPr>
              <a:t>PowerDesigner</a:t>
            </a:r>
            <a:r>
              <a:rPr altLang="zh-CN" sz="3600" lang="zh-CN">
                <a:sym typeface="Arial" pitchFamily="34" charset="0"/>
              </a:rPr>
              <a:t>数据库设计</a:t>
            </a:r>
          </a:p>
          <a:p>
            <a:pPr indent="-342900" lvl="0"/>
            <a:r>
              <a:rPr altLang="zh-CN" sz="3600" lang="zh-CN">
                <a:sym typeface="Arial" pitchFamily="34" charset="0"/>
              </a:rPr>
              <a:t>星期二 </a:t>
            </a:r>
            <a:r>
              <a:rPr altLang="zh-CN" sz="3600" lang="en-US">
                <a:sym typeface="Arial" pitchFamily="34" charset="0"/>
              </a:rPr>
              <a:t>5,6,7,8</a:t>
            </a:r>
            <a:r>
              <a:rPr altLang="en-US" sz="3600" lang="zh-CN">
                <a:sym typeface="Arial" pitchFamily="34" charset="0"/>
              </a:rPr>
              <a:t>节</a:t>
            </a:r>
          </a:p>
        </p:txBody>
      </p:sp>
      <p:sp>
        <p:nvSpPr>
          <p:cNvPr id="1048588" name=""/>
          <p:cNvSpPr/>
          <p:nvPr>
            <p:ph type="ftr" sz="quarter" idx="4294967295"/>
          </p:nvPr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>
              <a:buFontTx/>
              <a:buNone/>
            </a:pPr>
            <a:r>
              <a:rPr altLang="en-US" b="1" sz="2400" lang="zh-CN">
                <a:solidFill>
                  <a:schemeClr val="lt1"/>
                </a:solidFill>
                <a:latin typeface="Arial Black" pitchFamily="34" charset="0"/>
                <a:ea typeface="华文彩云" pitchFamily="2" charset="-122"/>
              </a:rPr>
              <a:t>茂名学院计算机科学与技术系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>
            <p:ph sz="full" idx="1"/>
          </p:nvPr>
        </p:nvSpPr>
        <p:spPr>
          <a:xfrm rot="0">
            <a:off x="684212" y="1700212"/>
            <a:ext cx="8459788" cy="447198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7</a:t>
            </a:r>
            <a:r>
              <a:rPr altLang="en-US" lang="zh-CN"/>
              <a:t>、数据库逻辑设计时，下列原则中不正确的是【　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、一定要避免插入异常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、一定要避免删除异常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、一定要避免数据冗余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、尽量避免多表连接</a:t>
            </a:r>
          </a:p>
        </p:txBody>
      </p:sp>
      <p:sp>
        <p:nvSpPr>
          <p:cNvPr id="1048614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8</a:t>
            </a:r>
            <a:r>
              <a:rPr altLang="en-US" lang="zh-CN"/>
              <a:t>、概念结构设计的主要工具是【　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、数据流程图和数据字典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</a:t>
            </a:r>
            <a:r>
              <a:rPr altLang="zh-CN" lang="en-US"/>
              <a:t>E-R</a:t>
            </a:r>
            <a:r>
              <a:rPr altLang="en-US" lang="zh-CN"/>
              <a:t>图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、规范化理论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</a:t>
            </a:r>
            <a:r>
              <a:rPr altLang="zh-CN" lang="en-US"/>
              <a:t>SQL</a:t>
            </a:r>
            <a:r>
              <a:rPr altLang="en-US" lang="zh-CN"/>
              <a:t>语言</a:t>
            </a:r>
          </a:p>
        </p:txBody>
      </p:sp>
      <p:sp>
        <p:nvSpPr>
          <p:cNvPr id="1048616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9</a:t>
            </a:r>
            <a:r>
              <a:rPr altLang="en-US" lang="zh-CN"/>
              <a:t>、在数据库中造成数据损害的故障里，</a:t>
            </a:r>
            <a:r>
              <a:rPr altLang="zh-CN" lang="en-US"/>
              <a:t>CPU</a:t>
            </a:r>
            <a:r>
              <a:rPr altLang="en-US" lang="zh-CN"/>
              <a:t>故障属于【　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、事务故障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、系统故障　　　　　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、介质故障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、程序故障</a:t>
            </a:r>
          </a:p>
        </p:txBody>
      </p:sp>
      <p:sp>
        <p:nvSpPr>
          <p:cNvPr id="1048618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10</a:t>
            </a:r>
            <a:r>
              <a:rPr altLang="en-US" lang="zh-CN"/>
              <a:t>、在</a:t>
            </a:r>
            <a:r>
              <a:rPr altLang="zh-CN" lang="en-US"/>
              <a:t>SQL</a:t>
            </a:r>
            <a:r>
              <a:rPr altLang="en-US" lang="zh-CN"/>
              <a:t>的安全控制中，不属于视图机制优点的是【　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、数据安全性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B</a:t>
            </a:r>
            <a:r>
              <a:rPr altLang="en-US" lang="zh-CN"/>
              <a:t>、程序安全性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C</a:t>
            </a:r>
            <a:r>
              <a:rPr altLang="en-US" lang="zh-CN"/>
              <a:t>、数据独立性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D</a:t>
            </a:r>
            <a:r>
              <a:rPr altLang="en-US" lang="zh-CN"/>
              <a:t>、操作简单性</a:t>
            </a:r>
          </a:p>
        </p:txBody>
      </p:sp>
      <p:sp>
        <p:nvSpPr>
          <p:cNvPr id="1048620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11</a:t>
            </a:r>
            <a:r>
              <a:rPr altLang="en-US" lang="zh-CN"/>
              <a:t>、对于事务并发控制处理，若发现“事务等待图”</a:t>
            </a:r>
          </a:p>
          <a:p>
            <a:pPr indent="-342900" lvl="0"/>
            <a:r>
              <a:rPr altLang="en-US" lang="zh-CN"/>
              <a:t>    中存在回路，则【　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、出现死锁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、出现活锁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、事务执行失败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、事务执行成功</a:t>
            </a:r>
          </a:p>
        </p:txBody>
      </p:sp>
      <p:sp>
        <p:nvSpPr>
          <p:cNvPr id="1048622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"/>
          <p:cNvSpPr/>
          <p:nvPr>
            <p:ph sz="full" idx="1"/>
          </p:nvPr>
        </p:nvSpPr>
        <p:spPr>
          <a:xfrm rot="0">
            <a:off x="533400" y="765175"/>
            <a:ext cx="8610600" cy="540702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70000"/>
              <a:buFont typeface="Wingdings" pitchFamily="2" charset="2"/>
              <a:buChar char="l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47663" latinLnBrk="1" marL="6921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293688" latinLnBrk="1" marL="9874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baseline="0" b="0" sz="23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292100" latinLnBrk="1" marL="128111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15912" latinLnBrk="1" marL="159861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110000"/>
              </a:lnSpc>
              <a:buFontTx/>
              <a:buNone/>
            </a:pPr>
            <a:r>
              <a:rPr altLang="zh-CN" sz="2800" lang="en-US"/>
              <a:t>12</a:t>
            </a:r>
            <a:r>
              <a:rPr altLang="en-US" sz="2800" lang="zh-CN"/>
              <a:t>、现有关系模式：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    </a:t>
            </a:r>
            <a:r>
              <a:rPr altLang="zh-CN" sz="2800" lang="en-US"/>
              <a:t>EMP(empno,ename,mgr,sal,workday</a:t>
            </a:r>
            <a:r>
              <a:rPr altLang="zh-CN" sz="2800" lang="en-US"/>
              <a:t>)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zh-CN" sz="2800" lang="en-US"/>
              <a:t>    DEPT(deptno,dname,loc</a:t>
            </a:r>
            <a:r>
              <a:rPr altLang="zh-CN" sz="2800" lang="en-US"/>
              <a:t>)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zh-CN" sz="2800" lang="en-US"/>
              <a:t>  </a:t>
            </a:r>
            <a:r>
              <a:rPr altLang="en-US" sz="2800" lang="zh-CN"/>
              <a:t>在以下视图中，不能更新的视图为【     】。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   </a:t>
            </a:r>
            <a:r>
              <a:rPr altLang="zh-CN" sz="2800" lang="en-US"/>
              <a:t>A. </a:t>
            </a:r>
            <a:r>
              <a:rPr altLang="en-US" sz="2800" lang="zh-CN"/>
              <a:t>视图</a:t>
            </a:r>
            <a:r>
              <a:rPr altLang="zh-CN" sz="2800" lang="en-US"/>
              <a:t>V1</a:t>
            </a:r>
            <a:r>
              <a:rPr altLang="en-US" sz="2800" lang="zh-CN"/>
              <a:t>，由</a:t>
            </a:r>
            <a:r>
              <a:rPr altLang="zh-CN" sz="2800" lang="en-US"/>
              <a:t>1970</a:t>
            </a:r>
            <a:r>
              <a:rPr altLang="en-US" sz="2800" lang="zh-CN"/>
              <a:t>年以后参加工作的雇员组成。   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   </a:t>
            </a:r>
            <a:r>
              <a:rPr altLang="zh-CN" sz="2800" lang="en-US"/>
              <a:t>B. </a:t>
            </a:r>
            <a:r>
              <a:rPr altLang="en-US" sz="2800" lang="zh-CN"/>
              <a:t>视图</a:t>
            </a:r>
            <a:r>
              <a:rPr altLang="zh-CN" sz="2800" lang="en-US"/>
              <a:t>V2</a:t>
            </a:r>
            <a:r>
              <a:rPr altLang="en-US" sz="2800" lang="zh-CN"/>
              <a:t>，由部门号和各部门的平均工资组成。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   </a:t>
            </a:r>
            <a:r>
              <a:rPr altLang="zh-CN" sz="2800" lang="en-US"/>
              <a:t>C. </a:t>
            </a:r>
            <a:r>
              <a:rPr altLang="en-US" sz="2800" lang="zh-CN"/>
              <a:t>视图</a:t>
            </a:r>
            <a:r>
              <a:rPr altLang="zh-CN" sz="2800" lang="en-US"/>
              <a:t>V3</a:t>
            </a:r>
            <a:r>
              <a:rPr altLang="en-US" sz="2800" lang="zh-CN"/>
              <a:t>，由雇员姓名和其领导者姓名组成。     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   </a:t>
            </a:r>
            <a:r>
              <a:rPr altLang="zh-CN" sz="2800" lang="en-US"/>
              <a:t>D. </a:t>
            </a:r>
            <a:r>
              <a:rPr altLang="en-US" sz="2800" lang="zh-CN"/>
              <a:t>视图</a:t>
            </a:r>
            <a:r>
              <a:rPr altLang="zh-CN" sz="2800" lang="en-US"/>
              <a:t>V4</a:t>
            </a:r>
            <a:r>
              <a:rPr altLang="en-US" sz="2800" lang="zh-CN"/>
              <a:t>，由薪金超出所有雇员平均薪金以上的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      雇员组成。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"/>
          <p:cNvSpPr/>
          <p:nvPr>
            <p:ph sz="full" idx="1"/>
          </p:nvPr>
        </p:nvSpPr>
        <p:spPr>
          <a:xfrm rot="0">
            <a:off x="468312" y="1752600"/>
            <a:ext cx="8424862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13</a:t>
            </a:r>
            <a:r>
              <a:rPr altLang="en-US" lang="zh-CN"/>
              <a:t>、根据（</a:t>
            </a:r>
            <a:r>
              <a:rPr altLang="zh-CN" lang="en-US"/>
              <a:t>S</a:t>
            </a:r>
            <a:r>
              <a:rPr altLang="en-US" lang="zh-CN"/>
              <a:t>，</a:t>
            </a:r>
            <a:r>
              <a:rPr altLang="zh-CN" lang="en-US"/>
              <a:t>X</a:t>
            </a:r>
            <a:r>
              <a:rPr altLang="en-US" lang="zh-CN"/>
              <a:t>）锁相容矩阵，若事务</a:t>
            </a:r>
            <a:r>
              <a:rPr altLang="zh-CN" lang="en-US"/>
              <a:t>A</a:t>
            </a:r>
            <a:r>
              <a:rPr altLang="en-US" lang="zh-CN"/>
              <a:t>已对表</a:t>
            </a:r>
            <a:r>
              <a:rPr altLang="zh-CN" lang="en-US"/>
              <a:t>T</a:t>
            </a:r>
            <a:r>
              <a:rPr altLang="en-US" lang="zh-CN"/>
              <a:t>加</a:t>
            </a:r>
          </a:p>
          <a:p>
            <a:pPr indent="-342900" lvl="0"/>
            <a:r>
              <a:rPr altLang="en-US" lang="zh-CN"/>
              <a:t>    上了</a:t>
            </a:r>
            <a:r>
              <a:rPr altLang="zh-CN" lang="en-US"/>
              <a:t>S</a:t>
            </a:r>
            <a:r>
              <a:rPr altLang="en-US" lang="zh-CN"/>
              <a:t>锁，则另一事务</a:t>
            </a:r>
            <a:r>
              <a:rPr altLang="zh-CN" lang="en-US"/>
              <a:t>E</a:t>
            </a:r>
            <a:r>
              <a:rPr altLang="en-US" lang="zh-CN"/>
              <a:t>可以对表</a:t>
            </a:r>
            <a:r>
              <a:rPr altLang="zh-CN" lang="en-US"/>
              <a:t>T</a:t>
            </a:r>
            <a:r>
              <a:rPr altLang="en-US" lang="zh-CN"/>
              <a:t>加【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 </a:t>
            </a:r>
            <a:r>
              <a:rPr altLang="zh-CN" lang="en-US"/>
              <a:t>S</a:t>
            </a:r>
            <a:r>
              <a:rPr altLang="en-US" lang="zh-CN"/>
              <a:t>锁　　　　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 </a:t>
            </a:r>
            <a:r>
              <a:rPr altLang="zh-CN" lang="en-US"/>
              <a:t>S</a:t>
            </a:r>
            <a:r>
              <a:rPr altLang="en-US" lang="zh-CN"/>
              <a:t>和</a:t>
            </a:r>
            <a:r>
              <a:rPr altLang="zh-CN" lang="en-US"/>
              <a:t>X</a:t>
            </a:r>
            <a:r>
              <a:rPr altLang="en-US" lang="zh-CN"/>
              <a:t>锁　　　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 </a:t>
            </a:r>
            <a:r>
              <a:rPr altLang="zh-CN" lang="en-US"/>
              <a:t>X</a:t>
            </a:r>
            <a:r>
              <a:rPr altLang="en-US" lang="zh-CN"/>
              <a:t>锁　　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 以上都不是</a:t>
            </a:r>
          </a:p>
        </p:txBody>
      </p:sp>
      <p:sp>
        <p:nvSpPr>
          <p:cNvPr id="1048662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14</a:t>
            </a:r>
            <a:r>
              <a:rPr altLang="en-US" lang="zh-CN"/>
              <a:t>、要保证数据库逻辑数据独立性，需要修改的是【     】。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A. </a:t>
            </a:r>
            <a:r>
              <a:rPr altLang="en-US" lang="zh-CN"/>
              <a:t>模式                                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B. </a:t>
            </a:r>
            <a:r>
              <a:rPr altLang="en-US" lang="zh-CN"/>
              <a:t>模式与内模式的映射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C. </a:t>
            </a:r>
            <a:r>
              <a:rPr altLang="en-US" lang="zh-CN"/>
              <a:t>模式与外模式的映射    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D. </a:t>
            </a:r>
            <a:r>
              <a:rPr altLang="en-US" lang="zh-CN"/>
              <a:t>内模式</a:t>
            </a:r>
          </a:p>
          <a:p>
            <a:pPr indent="-342900" lvl="0"/>
            <a:endParaRPr altLang="en-US" lang="zh-CN"/>
          </a:p>
        </p:txBody>
      </p:sp>
      <p:sp>
        <p:nvSpPr>
          <p:cNvPr id="1048664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5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15</a:t>
            </a:r>
            <a:r>
              <a:rPr altLang="en-US" lang="zh-CN"/>
              <a:t>、在下列关系运算中，【　】的结果集膨胀规模最大。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、选择　　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、投影　　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、连接　　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、集合交</a:t>
            </a:r>
          </a:p>
        </p:txBody>
      </p:sp>
      <p:sp>
        <p:nvSpPr>
          <p:cNvPr id="1048666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7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16</a:t>
            </a:r>
            <a:r>
              <a:rPr altLang="en-US" lang="zh-CN"/>
              <a:t>、从</a:t>
            </a:r>
            <a:r>
              <a:rPr altLang="zh-CN" lang="en-US"/>
              <a:t>E-R</a:t>
            </a:r>
            <a:r>
              <a:rPr altLang="en-US" lang="zh-CN"/>
              <a:t>模型向关系模型转换时，一个</a:t>
            </a:r>
            <a:r>
              <a:rPr altLang="zh-CN" lang="en-US"/>
              <a:t>M </a:t>
            </a:r>
            <a:r>
              <a:rPr altLang="en-US" lang="zh-CN"/>
              <a:t>：</a:t>
            </a:r>
            <a:r>
              <a:rPr altLang="zh-CN" lang="en-US"/>
              <a:t>N</a:t>
            </a:r>
            <a:r>
              <a:rPr altLang="en-US" lang="zh-CN"/>
              <a:t>的联系应转换为一个关系模式，则该关系模式的码应该是【 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</a:t>
            </a:r>
            <a:r>
              <a:rPr altLang="zh-CN" lang="en-US"/>
              <a:t>M</a:t>
            </a:r>
            <a:r>
              <a:rPr altLang="en-US" lang="zh-CN"/>
              <a:t>端实体的码　　　　　　　　　</a:t>
            </a:r>
            <a:r>
              <a:rPr altLang="zh-CN" lang="en-US"/>
              <a:t>  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</a:t>
            </a:r>
            <a:r>
              <a:rPr altLang="zh-CN" lang="en-US"/>
              <a:t>N</a:t>
            </a:r>
            <a:r>
              <a:rPr altLang="en-US" lang="zh-CN"/>
              <a:t>端实体的码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</a:t>
            </a:r>
            <a:r>
              <a:rPr altLang="zh-CN" lang="en-US"/>
              <a:t>M</a:t>
            </a:r>
            <a:r>
              <a:rPr altLang="en-US" lang="zh-CN"/>
              <a:t>端和</a:t>
            </a:r>
            <a:r>
              <a:rPr altLang="zh-CN" lang="en-US"/>
              <a:t>N</a:t>
            </a:r>
            <a:r>
              <a:rPr altLang="en-US" lang="zh-CN"/>
              <a:t>端实体的码的组合　　　</a:t>
            </a:r>
            <a:r>
              <a:rPr altLang="zh-CN" lang="en-US"/>
              <a:t>  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、重新选择其它属性</a:t>
            </a:r>
          </a:p>
        </p:txBody>
      </p:sp>
      <p:sp>
        <p:nvSpPr>
          <p:cNvPr id="1048668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"/>
          <p:cNvSpPr/>
          <p:nvPr>
            <p:ph type="ctrTitle" sz="full" idx="0"/>
          </p:nvPr>
        </p:nvSpPr>
        <p:spPr>
          <a:xfrm rot="0"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anchor="ctr" bIns="45720" lIns="91440" rIns="91440" tIns="45720"/>
          <a:lstStyle>
            <a:lvl1pPr algn="l">
              <a:defRPr sz="3600"/>
            </a:lvl1pPr>
          </a:lstStyle>
          <a:p>
            <a:pPr algn="ctr" indent="-342900" lvl="0"/>
            <a:r>
              <a:rPr altLang="zh-CN" lang="en-US">
                <a:solidFill>
                  <a:schemeClr val="dk1"/>
                </a:solidFill>
              </a:rPr>
              <a:t>《</a:t>
            </a:r>
            <a:r>
              <a:rPr altLang="en-US" lang="zh-CN">
                <a:solidFill>
                  <a:schemeClr val="dk1"/>
                </a:solidFill>
              </a:rPr>
              <a:t>数据库原理</a:t>
            </a:r>
            <a:r>
              <a:rPr altLang="zh-CN" lang="en-US">
                <a:solidFill>
                  <a:schemeClr val="dk1"/>
                </a:solidFill>
              </a:rPr>
              <a:t>》</a:t>
            </a:r>
            <a:r>
              <a:rPr altLang="en-US" lang="zh-CN">
                <a:solidFill>
                  <a:schemeClr val="dk1"/>
                </a:solidFill>
              </a:rPr>
              <a:t>模拟题</a:t>
            </a:r>
          </a:p>
        </p:txBody>
      </p:sp>
      <p:sp>
        <p:nvSpPr>
          <p:cNvPr id="1048590" name=""/>
          <p:cNvSpPr/>
          <p:nvPr>
            <p:ph type="subTitle" sz="full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ctr" marL="0">
              <a:buNone/>
              <a:defRPr sz="2800">
                <a:solidFill>
                  <a:schemeClr val="dk1"/>
                </a:solidFill>
              </a:defRPr>
            </a:lvl1pPr>
            <a:lvl2pPr algn="ctr" marL="457200"/>
            <a:lvl3pPr algn="ctr" marL="914400"/>
            <a:lvl4pPr algn="ctr" marL="1371600"/>
            <a:lvl5pPr algn="ctr" marL="1828800"/>
          </a:lstStyle>
          <a:p>
            <a:pPr algn="ctr" indent="0" lvl="0" marL="0"/>
            <a:endParaRPr altLang="en-US" lang="zh-CN"/>
          </a:p>
        </p:txBody>
      </p:sp>
      <p:sp>
        <p:nvSpPr>
          <p:cNvPr id="1048591" name=""/>
          <p:cNvSpPr/>
          <p:nvPr/>
        </p:nvSpPr>
        <p:spPr>
          <a:xfrm rot="0">
            <a:off x="2484437" y="6308725"/>
            <a:ext cx="4535487" cy="476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endParaRPr altLang="en-US" b="1" sz="2400" lang="zh-CN">
              <a:solidFill>
                <a:schemeClr val="lt1"/>
              </a:solidFill>
              <a:latin typeface="Arial Black" pitchFamily="34" charset="0"/>
              <a:ea typeface="华文彩云" pitchFamily="2" charset="-122"/>
            </a:endParaRPr>
          </a:p>
        </p:txBody>
      </p:sp>
    </p:spTree>
  </p:cSld>
  <p:clrMapOvr>
    <a:masterClrMapping/>
  </p:clrMapOvr>
  <p:transition spd="fast" advClick="1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"/>
          <p:cNvSpPr/>
          <p:nvPr>
            <p:ph sz="full" idx="1"/>
          </p:nvPr>
        </p:nvSpPr>
        <p:spPr>
          <a:xfrm rot="0">
            <a:off x="533400" y="1700212"/>
            <a:ext cx="8610600" cy="447198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17</a:t>
            </a:r>
            <a:r>
              <a:rPr altLang="en-US" lang="zh-CN"/>
              <a:t>、在</a:t>
            </a:r>
            <a:r>
              <a:rPr altLang="zh-CN" lang="en-US"/>
              <a:t>SQL</a:t>
            </a:r>
            <a:r>
              <a:rPr altLang="en-US" lang="zh-CN"/>
              <a:t>中，对表中的数据进行修改的语句是</a:t>
            </a:r>
          </a:p>
          <a:p>
            <a:pPr indent="-342900" lvl="0"/>
            <a:r>
              <a:rPr altLang="en-US" lang="zh-CN"/>
              <a:t>   【　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 </a:t>
            </a:r>
            <a:r>
              <a:rPr altLang="zh-CN" lang="en-US"/>
              <a:t>UPDATE … SET …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 </a:t>
            </a:r>
            <a:r>
              <a:rPr altLang="zh-CN" lang="en-US"/>
              <a:t>UPDATE … FROM …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 </a:t>
            </a:r>
            <a:r>
              <a:rPr altLang="zh-CN" lang="en-US"/>
              <a:t>ALTER … SET …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 </a:t>
            </a:r>
            <a:r>
              <a:rPr altLang="zh-CN" lang="en-US"/>
              <a:t>ALTER … FROM</a:t>
            </a:r>
          </a:p>
        </p:txBody>
      </p:sp>
      <p:sp>
        <p:nvSpPr>
          <p:cNvPr id="1048670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"/>
          <p:cNvSpPr/>
          <p:nvPr>
            <p:ph sz="full" idx="1"/>
          </p:nvPr>
        </p:nvSpPr>
        <p:spPr>
          <a:xfrm rot="0">
            <a:off x="466725" y="549275"/>
            <a:ext cx="8569325" cy="5275262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110000"/>
              </a:lnSpc>
              <a:buFontTx/>
              <a:buNone/>
            </a:pPr>
            <a:r>
              <a:rPr altLang="zh-CN" sz="2800" lang="en-US"/>
              <a:t>18</a:t>
            </a:r>
            <a:r>
              <a:rPr altLang="en-US" sz="2800" lang="zh-CN"/>
              <a:t>、存在一个等待事务集</a:t>
            </a:r>
            <a:r>
              <a:rPr altLang="zh-CN" sz="2800" lang="en-US"/>
              <a:t>{ T0</a:t>
            </a:r>
            <a:r>
              <a:rPr altLang="en-US" sz="2800" lang="zh-CN"/>
              <a:t>，</a:t>
            </a:r>
            <a:r>
              <a:rPr altLang="zh-CN" sz="2800" lang="en-US"/>
              <a:t>T1</a:t>
            </a:r>
            <a:r>
              <a:rPr altLang="en-US" sz="2800" lang="zh-CN"/>
              <a:t>，</a:t>
            </a:r>
            <a:r>
              <a:rPr altLang="zh-CN" sz="2800" lang="en-US"/>
              <a:t>…</a:t>
            </a:r>
            <a:r>
              <a:rPr altLang="en-US" sz="2800" lang="zh-CN"/>
              <a:t>，</a:t>
            </a:r>
            <a:r>
              <a:rPr altLang="zh-CN" sz="2800" lang="en-US"/>
              <a:t>Tn</a:t>
            </a:r>
            <a:r>
              <a:rPr altLang="zh-CN" sz="2800" lang="en-US"/>
              <a:t>}</a:t>
            </a:r>
            <a:r>
              <a:rPr altLang="en-US" sz="2800" lang="zh-CN"/>
              <a:t>，其中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    </a:t>
            </a:r>
            <a:r>
              <a:rPr altLang="zh-CN" sz="2800" lang="en-US"/>
              <a:t>T0</a:t>
            </a:r>
            <a:r>
              <a:rPr altLang="en-US" sz="2800" lang="zh-CN"/>
              <a:t>正等待被</a:t>
            </a:r>
            <a:r>
              <a:rPr altLang="zh-CN" sz="2800" lang="en-US"/>
              <a:t>T1</a:t>
            </a:r>
            <a:r>
              <a:rPr altLang="en-US" sz="2800" lang="zh-CN"/>
              <a:t>锁住的数据项，</a:t>
            </a:r>
            <a:r>
              <a:rPr altLang="zh-CN" sz="2800" lang="en-US"/>
              <a:t>T1</a:t>
            </a:r>
            <a:r>
              <a:rPr altLang="en-US" sz="2800" lang="zh-CN"/>
              <a:t>正等待被</a:t>
            </a:r>
            <a:r>
              <a:rPr altLang="zh-CN" sz="2800" lang="en-US"/>
              <a:t>T2</a:t>
            </a:r>
            <a:r>
              <a:rPr altLang="en-US" sz="2800" lang="zh-CN"/>
              <a:t>锁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    住的数据项，</a:t>
            </a:r>
            <a:r>
              <a:rPr altLang="zh-CN" sz="2800" lang="en-US"/>
              <a:t>……</a:t>
            </a:r>
            <a:r>
              <a:rPr altLang="en-US" sz="2800" lang="zh-CN"/>
              <a:t>，</a:t>
            </a:r>
            <a:r>
              <a:rPr altLang="zh-CN" sz="2800" lang="en-US"/>
              <a:t>Tn-1</a:t>
            </a:r>
            <a:r>
              <a:rPr altLang="en-US" sz="2800" lang="zh-CN"/>
              <a:t>正等待被</a:t>
            </a:r>
            <a:r>
              <a:rPr altLang="zh-CN" sz="2800" lang="en-US"/>
              <a:t>Tn</a:t>
            </a:r>
            <a:r>
              <a:rPr altLang="en-US" sz="2800" lang="zh-CN"/>
              <a:t>锁住的数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    据项，</a:t>
            </a:r>
            <a:r>
              <a:rPr altLang="zh-CN" sz="2800" lang="en-US"/>
              <a:t>Tn</a:t>
            </a:r>
            <a:r>
              <a:rPr altLang="en-US" sz="2800" lang="zh-CN"/>
              <a:t>正等待被</a:t>
            </a:r>
            <a:r>
              <a:rPr altLang="zh-CN" sz="2800" lang="en-US"/>
              <a:t>T0</a:t>
            </a:r>
            <a:r>
              <a:rPr altLang="en-US" sz="2800" lang="zh-CN"/>
              <a:t>锁住的数据项，则系统的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    工作状态处于【　　】。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　</a:t>
            </a:r>
            <a:r>
              <a:rPr altLang="zh-CN" sz="2800" lang="en-US"/>
              <a:t>A</a:t>
            </a:r>
            <a:r>
              <a:rPr altLang="en-US" sz="2800" lang="zh-CN"/>
              <a:t>、并发处理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　</a:t>
            </a:r>
            <a:r>
              <a:rPr altLang="zh-CN" sz="2800" lang="en-US"/>
              <a:t>B</a:t>
            </a:r>
            <a:r>
              <a:rPr altLang="en-US" sz="2800" lang="zh-CN"/>
              <a:t>、封锁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　</a:t>
            </a:r>
            <a:r>
              <a:rPr altLang="zh-CN" sz="2800" lang="en-US"/>
              <a:t>C</a:t>
            </a:r>
            <a:r>
              <a:rPr altLang="en-US" sz="2800" lang="zh-CN"/>
              <a:t>、循环</a:t>
            </a:r>
          </a:p>
          <a:p>
            <a:pPr indent="-342900" lvl="0">
              <a:lnSpc>
                <a:spcPct val="110000"/>
              </a:lnSpc>
              <a:buFontTx/>
              <a:buNone/>
            </a:pPr>
            <a:r>
              <a:rPr altLang="en-US" sz="2800" lang="zh-CN"/>
              <a:t>　</a:t>
            </a:r>
            <a:r>
              <a:rPr altLang="zh-CN" sz="2800" lang="en-US"/>
              <a:t>D</a:t>
            </a:r>
            <a:r>
              <a:rPr altLang="en-US" sz="2800" lang="zh-CN"/>
              <a:t>、死锁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9" name=""/>
          <p:cNvSpPr/>
          <p:nvPr>
            <p:ph type="body" sz="half" idx="1"/>
          </p:nvPr>
        </p:nvSpPr>
        <p:spPr>
          <a:xfrm rot="0">
            <a:off x="566737" y="1752600"/>
            <a:ext cx="4525962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indent="-469900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>
                <a:solidFill>
                  <a:schemeClr val="dk1"/>
                </a:solidFill>
              </a:defRPr>
            </a:lvl1pPr>
            <a:lvl2pPr indent="-436563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400">
                <a:solidFill>
                  <a:schemeClr val="dk1"/>
                </a:solidFill>
              </a:defRPr>
            </a:lvl2pPr>
            <a:lvl3pPr indent="-395288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000">
                <a:solidFill>
                  <a:schemeClr val="dk1"/>
                </a:solidFill>
              </a:defRPr>
            </a:lvl3pPr>
            <a:lvl4pPr indent="-387350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800">
                <a:solidFill>
                  <a:schemeClr val="dk1"/>
                </a:solidFill>
              </a:defRPr>
            </a:lvl4pPr>
            <a:lvl5pPr indent="-398462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800">
                <a:solidFill>
                  <a:schemeClr val="dk1"/>
                </a:solidFill>
              </a:defRPr>
            </a:lvl5pPr>
          </a:lstStyle>
          <a:p>
            <a:pPr indent="0" lvl="0" marL="0"/>
            <a:r>
              <a:rPr altLang="zh-CN" sz="2400" lang="en-US"/>
              <a:t>19</a:t>
            </a:r>
            <a:r>
              <a:rPr altLang="en-US" sz="2400" lang="zh-CN"/>
              <a:t>、</a:t>
            </a:r>
            <a:r>
              <a:rPr altLang="en-US" sz="2800" lang="zh-CN"/>
              <a:t>已知关系</a:t>
            </a:r>
            <a:r>
              <a:rPr altLang="zh-CN" sz="2800" lang="en-US"/>
              <a:t>R</a:t>
            </a:r>
            <a:r>
              <a:rPr altLang="en-US" sz="2800" lang="zh-CN"/>
              <a:t>如图所示，可以作为</a:t>
            </a:r>
            <a:r>
              <a:rPr altLang="zh-CN" sz="2800" lang="en-US"/>
              <a:t>R</a:t>
            </a:r>
            <a:r>
              <a:rPr altLang="en-US" sz="2800" lang="zh-CN"/>
              <a:t>的主码的属性组是【　　】。</a:t>
            </a:r>
          </a:p>
          <a:p>
            <a:pPr indent="0" lvl="0" marL="0"/>
            <a:r>
              <a:rPr altLang="en-US" sz="2800" lang="zh-CN"/>
              <a:t>   </a:t>
            </a:r>
            <a:r>
              <a:rPr altLang="zh-CN" sz="2800" lang="en-US"/>
              <a:t>A</a:t>
            </a:r>
            <a:r>
              <a:rPr altLang="en-US" sz="2800" lang="zh-CN"/>
              <a:t>、 </a:t>
            </a:r>
            <a:r>
              <a:rPr altLang="zh-CN" sz="2800" lang="en-US"/>
              <a:t>ab</a:t>
            </a:r>
          </a:p>
          <a:p>
            <a:pPr indent="0" lvl="0" marL="0"/>
            <a:r>
              <a:rPr altLang="en-US" sz="2800" lang="zh-CN"/>
              <a:t>　</a:t>
            </a:r>
            <a:r>
              <a:rPr altLang="zh-CN" sz="2800" lang="en-US"/>
              <a:t>B</a:t>
            </a:r>
            <a:r>
              <a:rPr altLang="en-US" sz="2800" lang="zh-CN"/>
              <a:t>、 </a:t>
            </a:r>
            <a:r>
              <a:rPr altLang="zh-CN" sz="2800" lang="en-US"/>
              <a:t>bd</a:t>
            </a:r>
          </a:p>
          <a:p>
            <a:pPr indent="0" lvl="0" marL="0"/>
            <a:r>
              <a:rPr altLang="en-US" sz="2800" lang="zh-CN"/>
              <a:t>　</a:t>
            </a:r>
            <a:r>
              <a:rPr altLang="zh-CN" sz="2800" lang="en-US"/>
              <a:t>C</a:t>
            </a:r>
            <a:r>
              <a:rPr altLang="en-US" sz="2800" lang="zh-CN"/>
              <a:t>、 </a:t>
            </a:r>
            <a:r>
              <a:rPr altLang="zh-CN" sz="2800" lang="en-US"/>
              <a:t>ac</a:t>
            </a:r>
          </a:p>
          <a:p>
            <a:pPr indent="0" lvl="0" marL="0"/>
            <a:r>
              <a:rPr altLang="en-US" sz="2800" lang="zh-CN"/>
              <a:t>　</a:t>
            </a:r>
            <a:r>
              <a:rPr altLang="zh-CN" sz="2800" lang="en-US"/>
              <a:t>D</a:t>
            </a:r>
            <a:r>
              <a:rPr altLang="en-US" sz="2800" lang="zh-CN"/>
              <a:t>、 </a:t>
            </a:r>
            <a:r>
              <a:rPr altLang="zh-CN" sz="2800" lang="en-US"/>
              <a:t>bc</a:t>
            </a:r>
          </a:p>
          <a:p>
            <a:pPr indent="0" lvl="0" marL="0"/>
            <a:endParaRPr altLang="zh-CN" sz="2800" lang="en-US"/>
          </a:p>
          <a:p>
            <a:pPr indent="0" lvl="0" marL="0"/>
            <a:endParaRPr altLang="zh-CN" sz="2400" lang="en-US"/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5337175" y="1779587"/>
          <a:ext cx="3219450" cy="4205287"/>
        </p:xfrm>
        <a:graphic>
          <a:graphicData uri="http://schemas.openxmlformats.org/drawingml/2006/table">
            <a:tbl>
              <a:tblPr/>
              <a:tblGrid>
                <a:gridCol w="804862"/>
                <a:gridCol w="804862"/>
                <a:gridCol w="804862"/>
                <a:gridCol w="804862"/>
              </a:tblGrid>
              <a:tr h="600074"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0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A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0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B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0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C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0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D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1662"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2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3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4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0074"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3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4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5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1662"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2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4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5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6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0074"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4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3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4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1662"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3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4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7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600074"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3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4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5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 indent="-342900" lvl="0">
                        <a:buFont typeface="Wingdings" pitchFamily="2" charset="2"/>
                        <a:buNone/>
                      </a:pPr>
                      <a:r>
                        <a:rPr altLang="zh-CN" b="1" sz="2800" lang="en-US">
                          <a:solidFill>
                            <a:srgbClr val="000000"/>
                          </a:solidFill>
                          <a:latin typeface="Verdana" pitchFamily="34" charset="0"/>
                          <a:ea typeface="Times New Roman" pitchFamily="18" charset="0"/>
                        </a:rPr>
                        <a:t>7</a:t>
                      </a:r>
                    </a:p>
                  </a:txBody>
                  <a:tcPr marL="91440" marR="91440" marT="45720" marB="45720" anchor="ctr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721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20</a:t>
            </a:r>
            <a:r>
              <a:rPr altLang="en-US" lang="zh-CN"/>
              <a:t>、假设在某个公司环境中，一个部门有多名职 </a:t>
            </a:r>
          </a:p>
          <a:p>
            <a:pPr indent="-342900" lvl="0"/>
            <a:r>
              <a:rPr altLang="en-US" lang="zh-CN"/>
              <a:t>    工，一名职工只能属于一个部门，则部门与职</a:t>
            </a:r>
          </a:p>
          <a:p>
            <a:pPr indent="-342900" lvl="0"/>
            <a:r>
              <a:rPr altLang="en-US" lang="zh-CN"/>
              <a:t>    工之间的联系是【　 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、一对多　　　　　　　</a:t>
            </a:r>
            <a:r>
              <a:rPr altLang="zh-CN" lang="en-US"/>
              <a:t>  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、一对一　　　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、多对多　　　　　　　</a:t>
            </a:r>
            <a:r>
              <a:rPr altLang="zh-CN" lang="en-US"/>
              <a:t>  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、不确定</a:t>
            </a:r>
          </a:p>
        </p:txBody>
      </p:sp>
      <p:sp>
        <p:nvSpPr>
          <p:cNvPr id="1048723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4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r>
              <a:rPr altLang="en-US" b="1" lang="zh-CN"/>
              <a:t>二、填空题</a:t>
            </a:r>
          </a:p>
        </p:txBody>
      </p:sp>
      <p:sp>
        <p:nvSpPr>
          <p:cNvPr id="1048725" name=""/>
          <p:cNvSpPr/>
          <p:nvPr>
            <p:ph sz="full" idx="1"/>
          </p:nvPr>
        </p:nvSpPr>
        <p:spPr>
          <a:xfrm rot="0">
            <a:off x="566737" y="1700212"/>
            <a:ext cx="8326437" cy="45370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105000"/>
              </a:lnSpc>
            </a:pPr>
            <a:r>
              <a:rPr altLang="zh-CN" lang="en-US"/>
              <a:t>1</a:t>
            </a:r>
            <a:r>
              <a:rPr altLang="en-US" lang="zh-CN"/>
              <a:t>、数据模型的三要素分别是：数据结构、数据操作和</a:t>
            </a:r>
            <a:r>
              <a:rPr altLang="en-US" lang="zh-CN" u="sng"/>
              <a:t>               </a:t>
            </a:r>
            <a:r>
              <a:rPr altLang="en-US" lang="zh-CN"/>
              <a:t>。</a:t>
            </a:r>
          </a:p>
          <a:p>
            <a:pPr indent="-342900" lvl="0">
              <a:lnSpc>
                <a:spcPct val="105000"/>
              </a:lnSpc>
            </a:pPr>
            <a:r>
              <a:rPr altLang="zh-CN" lang="en-US"/>
              <a:t>2</a:t>
            </a:r>
            <a:r>
              <a:rPr altLang="en-US" lang="zh-CN"/>
              <a:t>、概念模型表示方法很多，其中最常用的是</a:t>
            </a:r>
            <a:r>
              <a:rPr altLang="zh-CN" lang="en-US"/>
              <a:t>1976</a:t>
            </a:r>
            <a:r>
              <a:rPr altLang="en-US" lang="zh-CN"/>
              <a:t>年提出的实体联系方法，该方法用</a:t>
            </a:r>
            <a:r>
              <a:rPr altLang="en-US" lang="zh-CN" u="sng"/>
              <a:t>          </a:t>
            </a:r>
            <a:r>
              <a:rPr altLang="en-US" lang="zh-CN"/>
              <a:t>来描述现实世界的概念模型。</a:t>
            </a:r>
          </a:p>
          <a:p>
            <a:pPr indent="-342900" lvl="0">
              <a:lnSpc>
                <a:spcPct val="105000"/>
              </a:lnSpc>
            </a:pPr>
            <a:r>
              <a:rPr altLang="zh-CN" lang="en-US"/>
              <a:t>3</a:t>
            </a:r>
            <a:r>
              <a:rPr altLang="en-US" lang="zh-CN"/>
              <a:t>、在</a:t>
            </a:r>
            <a:r>
              <a:rPr altLang="zh-CN" lang="en-US"/>
              <a:t>DBMS</a:t>
            </a:r>
            <a:r>
              <a:rPr altLang="en-US" lang="zh-CN"/>
              <a:t>中，美国国家标准协会把数据模式分为三级：外模式、模式和</a:t>
            </a:r>
            <a:r>
              <a:rPr altLang="en-US" lang="zh-CN" u="sng"/>
              <a:t>             </a:t>
            </a:r>
            <a:r>
              <a:rPr altLang="en-US" lang="zh-CN"/>
              <a:t>。</a:t>
            </a:r>
          </a:p>
          <a:p>
            <a:pPr indent="-342900" lvl="0">
              <a:lnSpc>
                <a:spcPct val="105000"/>
              </a:lnSpc>
            </a:pPr>
            <a:r>
              <a:rPr altLang="zh-CN" lang="en-US"/>
              <a:t>4</a:t>
            </a:r>
            <a:r>
              <a:rPr altLang="en-US" lang="zh-CN"/>
              <a:t>、根据实体完整性规则，若属性</a:t>
            </a:r>
            <a:r>
              <a:rPr altLang="zh-CN" lang="en-US"/>
              <a:t>A</a:t>
            </a:r>
            <a:r>
              <a:rPr altLang="en-US" lang="zh-CN"/>
              <a:t>是基本关系的主属性，则属性</a:t>
            </a:r>
            <a:r>
              <a:rPr altLang="zh-CN" lang="en-US"/>
              <a:t>A</a:t>
            </a:r>
            <a:r>
              <a:rPr altLang="en-US" lang="zh-CN"/>
              <a:t>的值不能为</a:t>
            </a:r>
            <a:r>
              <a:rPr altLang="en-US" lang="zh-CN" u="sng"/>
              <a:t>          </a:t>
            </a:r>
            <a:r>
              <a:rPr altLang="en-US" lang="zh-CN"/>
              <a:t>。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6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  <p:sp>
        <p:nvSpPr>
          <p:cNvPr id="1048727" name=""/>
          <p:cNvSpPr/>
          <p:nvPr>
            <p:ph sz="full" idx="1"/>
          </p:nvPr>
        </p:nvSpPr>
        <p:spPr>
          <a:xfrm rot="0">
            <a:off x="566737" y="1752600"/>
            <a:ext cx="8397875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110000"/>
              </a:lnSpc>
            </a:pPr>
            <a:r>
              <a:rPr altLang="zh-CN" lang="en-US"/>
              <a:t>5</a:t>
            </a:r>
            <a:r>
              <a:rPr altLang="en-US" lang="zh-CN"/>
              <a:t>、</a:t>
            </a:r>
            <a:r>
              <a:rPr altLang="zh-CN" lang="en-US"/>
              <a:t>DBMS</a:t>
            </a:r>
            <a:r>
              <a:rPr altLang="en-US" lang="zh-CN"/>
              <a:t>的并发控制是以</a:t>
            </a:r>
            <a:r>
              <a:rPr altLang="en-US" lang="zh-CN" u="sng"/>
              <a:t>          </a:t>
            </a:r>
            <a:r>
              <a:rPr altLang="en-US" lang="zh-CN"/>
              <a:t>为单位进行的。</a:t>
            </a:r>
          </a:p>
          <a:p>
            <a:pPr indent="-342900" lvl="0">
              <a:lnSpc>
                <a:spcPct val="110000"/>
              </a:lnSpc>
            </a:pPr>
            <a:r>
              <a:rPr altLang="zh-CN" lang="en-US"/>
              <a:t>6</a:t>
            </a:r>
            <a:r>
              <a:rPr altLang="en-US" lang="zh-CN"/>
              <a:t>、所谓“两段”锁的含义是，事务分为两个阶段，第一阶段是获得封锁，第二阶段是</a:t>
            </a:r>
            <a:r>
              <a:rPr altLang="en-US" lang="zh-CN" u="sng"/>
              <a:t>           </a:t>
            </a:r>
            <a:r>
              <a:rPr altLang="en-US" lang="zh-CN"/>
              <a:t>。</a:t>
            </a:r>
          </a:p>
          <a:p>
            <a:pPr indent="-342900" lvl="0">
              <a:lnSpc>
                <a:spcPct val="110000"/>
              </a:lnSpc>
            </a:pPr>
            <a:r>
              <a:rPr altLang="zh-CN" lang="en-US"/>
              <a:t>7</a:t>
            </a:r>
            <a:r>
              <a:rPr altLang="en-US" lang="zh-CN"/>
              <a:t>、若关系</a:t>
            </a:r>
            <a:r>
              <a:rPr altLang="zh-CN" lang="en-US"/>
              <a:t>R</a:t>
            </a:r>
            <a:r>
              <a:rPr altLang="en-US" lang="zh-CN"/>
              <a:t>有</a:t>
            </a:r>
            <a:r>
              <a:rPr altLang="zh-CN" lang="en-US"/>
              <a:t>m</a:t>
            </a:r>
            <a:r>
              <a:rPr altLang="en-US" lang="zh-CN"/>
              <a:t>个元组，关系</a:t>
            </a:r>
            <a:r>
              <a:rPr altLang="zh-CN" lang="en-US"/>
              <a:t>S</a:t>
            </a:r>
            <a:r>
              <a:rPr altLang="en-US" lang="zh-CN"/>
              <a:t>有</a:t>
            </a:r>
            <a:r>
              <a:rPr altLang="zh-CN" lang="en-US"/>
              <a:t>n</a:t>
            </a:r>
            <a:r>
              <a:rPr altLang="en-US" lang="zh-CN"/>
              <a:t>个元组，那么</a:t>
            </a:r>
            <a:r>
              <a:rPr altLang="zh-CN" lang="en-US"/>
              <a:t>R×S</a:t>
            </a:r>
            <a:r>
              <a:rPr altLang="en-US" lang="zh-CN"/>
              <a:t>的元组个数应该是</a:t>
            </a:r>
            <a:r>
              <a:rPr altLang="en-US" lang="zh-CN" u="sng"/>
              <a:t>         </a:t>
            </a:r>
            <a:r>
              <a:rPr altLang="en-US" lang="zh-CN"/>
              <a:t>。</a:t>
            </a:r>
          </a:p>
          <a:p>
            <a:pPr indent="-342900" lvl="0">
              <a:lnSpc>
                <a:spcPct val="110000"/>
              </a:lnSpc>
            </a:pPr>
            <a:r>
              <a:rPr altLang="zh-CN" lang="en-US"/>
              <a:t>8</a:t>
            </a:r>
            <a:r>
              <a:rPr altLang="en-US" lang="zh-CN"/>
              <a:t>、避免发生活锁的方法是采用</a:t>
            </a:r>
            <a:r>
              <a:rPr altLang="en-US" lang="zh-CN" u="sng"/>
              <a:t>            </a:t>
            </a:r>
            <a:r>
              <a:rPr altLang="en-US" lang="zh-CN"/>
              <a:t>的策略。</a:t>
            </a:r>
          </a:p>
          <a:p>
            <a:pPr indent="-342900" lvl="0">
              <a:lnSpc>
                <a:spcPct val="110000"/>
              </a:lnSpc>
            </a:pPr>
            <a:r>
              <a:rPr altLang="zh-CN" lang="en-US"/>
              <a:t>9</a:t>
            </a:r>
            <a:r>
              <a:rPr altLang="en-US" lang="zh-CN"/>
              <a:t>、数据流程图（</a:t>
            </a:r>
            <a:r>
              <a:rPr altLang="zh-CN" lang="en-US"/>
              <a:t>DFD</a:t>
            </a:r>
            <a:r>
              <a:rPr altLang="en-US" lang="zh-CN"/>
              <a:t>）是数据库设计中</a:t>
            </a:r>
            <a:r>
              <a:rPr altLang="en-US" lang="zh-CN" u="sng"/>
              <a:t>          </a:t>
            </a:r>
            <a:r>
              <a:rPr altLang="en-US" lang="zh-CN"/>
              <a:t>阶段的描述工具。 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r>
              <a:rPr altLang="en-US" b="1" lang="zh-CN"/>
              <a:t>三、简答题</a:t>
            </a:r>
          </a:p>
        </p:txBody>
      </p:sp>
      <p:sp>
        <p:nvSpPr>
          <p:cNvPr id="1048729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130000"/>
              </a:lnSpc>
              <a:spcBef>
                <a:spcPct val="30000"/>
              </a:spcBef>
            </a:pPr>
            <a:r>
              <a:rPr altLang="zh-CN" lang="en-US"/>
              <a:t>1</a:t>
            </a:r>
            <a:r>
              <a:rPr altLang="en-US" lang="zh-CN"/>
              <a:t>、数据独立性包括哪两个方面，含义是什么？</a:t>
            </a:r>
          </a:p>
          <a:p>
            <a:pPr indent="-342900" lvl="0">
              <a:lnSpc>
                <a:spcPct val="130000"/>
              </a:lnSpc>
              <a:spcBef>
                <a:spcPct val="30000"/>
              </a:spcBef>
            </a:pPr>
            <a:r>
              <a:rPr altLang="zh-CN" lang="en-US"/>
              <a:t>2</a:t>
            </a:r>
            <a:r>
              <a:rPr altLang="en-US" lang="zh-CN"/>
              <a:t>、等值连接与自然连接的区别是什么？</a:t>
            </a:r>
          </a:p>
          <a:p>
            <a:pPr indent="-342900" lvl="0">
              <a:lnSpc>
                <a:spcPct val="130000"/>
              </a:lnSpc>
              <a:spcBef>
                <a:spcPct val="30000"/>
              </a:spcBef>
            </a:pPr>
            <a:r>
              <a:rPr altLang="zh-CN" lang="en-US"/>
              <a:t>3</a:t>
            </a:r>
            <a:r>
              <a:rPr altLang="en-US" lang="zh-CN"/>
              <a:t>、数据库设计的步骤有哪些？</a:t>
            </a:r>
          </a:p>
          <a:p>
            <a:pPr indent="-342900" lvl="0">
              <a:lnSpc>
                <a:spcPct val="130000"/>
              </a:lnSpc>
              <a:spcBef>
                <a:spcPct val="30000"/>
              </a:spcBef>
            </a:pPr>
            <a:r>
              <a:rPr altLang="zh-CN" lang="en-US"/>
              <a:t>4</a:t>
            </a:r>
            <a:r>
              <a:rPr altLang="en-US" lang="zh-CN"/>
              <a:t>、什么是事务？它有哪四种特性？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0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r>
              <a:rPr altLang="en-US" b="1" lang="zh-CN"/>
              <a:t>四、综合题</a:t>
            </a:r>
          </a:p>
        </p:txBody>
      </p:sp>
      <p:sp>
        <p:nvSpPr>
          <p:cNvPr id="1048731" name=""/>
          <p:cNvSpPr/>
          <p:nvPr>
            <p:ph sz="full" idx="1"/>
          </p:nvPr>
        </p:nvSpPr>
        <p:spPr>
          <a:xfrm rot="0">
            <a:off x="539750" y="1752600"/>
            <a:ext cx="8604250" cy="448468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90000"/>
              </a:lnSpc>
            </a:pPr>
            <a:r>
              <a:rPr altLang="zh-CN" lang="en-US"/>
              <a:t>1</a:t>
            </a:r>
            <a:r>
              <a:rPr altLang="en-US" lang="zh-CN"/>
              <a:t>、</a:t>
            </a:r>
            <a:r>
              <a:rPr altLang="en-US" b="1" lang="zh-CN"/>
              <a:t>假设有下面两个模式：</a:t>
            </a:r>
          </a:p>
          <a:p>
            <a:pPr indent="-342900" lvl="0">
              <a:lnSpc>
                <a:spcPct val="90000"/>
              </a:lnSpc>
            </a:pPr>
            <a:r>
              <a:rPr altLang="en-US" b="1" lang="zh-CN"/>
              <a:t>   职工（职工号，姓名，年龄，职务，工资，部门号），其中职工号为主码；</a:t>
            </a:r>
          </a:p>
          <a:p>
            <a:pPr indent="-342900" lvl="0">
              <a:lnSpc>
                <a:spcPct val="90000"/>
              </a:lnSpc>
            </a:pPr>
            <a:r>
              <a:rPr altLang="en-US" b="1" lang="zh-CN"/>
              <a:t>    部门（部门号，名称，经理名，电话），其中部门号为主码；</a:t>
            </a:r>
          </a:p>
          <a:p>
            <a:pPr indent="-342900" lvl="0">
              <a:lnSpc>
                <a:spcPct val="90000"/>
              </a:lnSpc>
            </a:pPr>
            <a:r>
              <a:rPr altLang="en-US" b="1" lang="zh-CN"/>
              <a:t>    用</a:t>
            </a:r>
            <a:r>
              <a:rPr altLang="zh-CN" b="1" lang="en-US"/>
              <a:t>SQL</a:t>
            </a:r>
            <a:r>
              <a:rPr altLang="en-US" b="1" lang="zh-CN"/>
              <a:t>语言定义这两个关系模式，要求在模式中完成以下完整性约束条件的定义： </a:t>
            </a:r>
          </a:p>
          <a:p>
            <a:pPr indent="-342900" lvl="0">
              <a:lnSpc>
                <a:spcPct val="90000"/>
              </a:lnSpc>
            </a:pPr>
            <a:r>
              <a:rPr altLang="en-US" b="1" lang="zh-CN"/>
              <a:t>  （</a:t>
            </a:r>
            <a:r>
              <a:rPr altLang="zh-CN" b="1" lang="en-US"/>
              <a:t>1</a:t>
            </a:r>
            <a:r>
              <a:rPr altLang="en-US" b="1" lang="zh-CN"/>
              <a:t>）定义每个模式的主码；</a:t>
            </a:r>
          </a:p>
          <a:p>
            <a:pPr indent="-342900" lvl="0">
              <a:lnSpc>
                <a:spcPct val="90000"/>
              </a:lnSpc>
            </a:pPr>
            <a:r>
              <a:rPr altLang="en-US" b="1" lang="zh-CN"/>
              <a:t>  （</a:t>
            </a:r>
            <a:r>
              <a:rPr altLang="zh-CN" b="1" lang="en-US"/>
              <a:t>2</a:t>
            </a:r>
            <a:r>
              <a:rPr altLang="en-US" b="1" lang="zh-CN"/>
              <a:t>）定义参照完整性；</a:t>
            </a:r>
          </a:p>
          <a:p>
            <a:pPr indent="-342900" lvl="0">
              <a:lnSpc>
                <a:spcPct val="90000"/>
              </a:lnSpc>
            </a:pPr>
            <a:r>
              <a:rPr altLang="en-US" b="1" lang="zh-CN"/>
              <a:t>  （</a:t>
            </a:r>
            <a:r>
              <a:rPr altLang="zh-CN" b="1" lang="en-US"/>
              <a:t>3</a:t>
            </a:r>
            <a:r>
              <a:rPr altLang="en-US" b="1" lang="zh-CN"/>
              <a:t>）定义职工年龄不得超过</a:t>
            </a:r>
            <a:r>
              <a:rPr altLang="zh-CN" b="1" lang="en-US"/>
              <a:t>60</a:t>
            </a:r>
            <a:r>
              <a:rPr altLang="en-US" b="1" lang="zh-CN"/>
              <a:t>岁。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"/>
          <p:cNvSpPr/>
          <p:nvPr>
            <p:ph sz="full" idx="1"/>
          </p:nvPr>
        </p:nvSpPr>
        <p:spPr>
          <a:xfrm rot="0">
            <a:off x="457200" y="476250"/>
            <a:ext cx="8229600" cy="56546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CREATE  TABLE  </a:t>
            </a:r>
            <a:r>
              <a:rPr altLang="en-US" sz="1900" lang="zh-CN"/>
              <a:t>部门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en-US" sz="1900" lang="zh-CN"/>
              <a:t>    （ 部门号 </a:t>
            </a:r>
            <a:r>
              <a:rPr altLang="en-US" sz="1900" lang="zh-CN"/>
              <a:t> </a:t>
            </a:r>
            <a:r>
              <a:rPr altLang="zh-CN" sz="1900" lang="en-US"/>
              <a:t>NUMBER(2),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</a:t>
            </a:r>
            <a:r>
              <a:rPr altLang="en-US" sz="1900" lang="zh-CN"/>
              <a:t>名称  </a:t>
            </a:r>
            <a:r>
              <a:rPr altLang="zh-CN" sz="1900" lang="en-US"/>
              <a:t>VARCHAR(10),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</a:t>
            </a:r>
            <a:r>
              <a:rPr altLang="en-US" sz="1900" lang="zh-CN"/>
              <a:t>经理名 </a:t>
            </a:r>
            <a:r>
              <a:rPr altLang="zh-CN" sz="1900" lang="en-US"/>
              <a:t>VARCHAR(10),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</a:t>
            </a:r>
            <a:r>
              <a:rPr altLang="en-US" sz="1900" lang="zh-CN"/>
              <a:t>电话  </a:t>
            </a:r>
            <a:r>
              <a:rPr altLang="zh-CN" sz="1900" lang="en-US"/>
              <a:t>Char(12),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CONSTRAINT PK_DEPT PRIMARY KEY(</a:t>
            </a:r>
            <a:r>
              <a:rPr altLang="en-US" sz="1900" lang="zh-CN"/>
              <a:t>部门号</a:t>
            </a:r>
            <a:r>
              <a:rPr altLang="zh-CN" sz="1900" lang="en-US"/>
              <a:t>)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</a:t>
            </a:r>
            <a:r>
              <a:rPr altLang="en-US" sz="1900" lang="zh-CN"/>
              <a:t>）</a:t>
            </a:r>
            <a:r>
              <a:rPr altLang="zh-CN" sz="1900" lang="en-US"/>
              <a:t>;</a:t>
            </a:r>
          </a:p>
          <a:p>
            <a:pPr indent="-342900" lvl="0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altLang="zh-CN" sz="1900" lang="en-US"/>
              <a:t>     CREATE  TABLE </a:t>
            </a:r>
            <a:r>
              <a:rPr altLang="en-US" sz="1900" lang="zh-CN"/>
              <a:t>职工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en-US" sz="1900" lang="zh-CN"/>
              <a:t>     </a:t>
            </a:r>
            <a:r>
              <a:rPr altLang="zh-CN" sz="1900" lang="en-US"/>
              <a:t>( </a:t>
            </a:r>
            <a:r>
              <a:rPr altLang="en-US" sz="1900" lang="zh-CN"/>
              <a:t>职工号 </a:t>
            </a:r>
            <a:r>
              <a:rPr altLang="zh-CN" sz="1900" lang="en-US"/>
              <a:t>NUMBER(4),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</a:t>
            </a:r>
            <a:r>
              <a:rPr altLang="en-US" sz="1900" lang="zh-CN"/>
              <a:t>姓名 </a:t>
            </a:r>
            <a:r>
              <a:rPr altLang="zh-CN" sz="1900" lang="en-US"/>
              <a:t>VARCHAR(10),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</a:t>
            </a:r>
            <a:r>
              <a:rPr altLang="en-US" sz="1900" lang="zh-CN"/>
              <a:t>年龄 </a:t>
            </a:r>
            <a:r>
              <a:rPr altLang="zh-CN" sz="1900" lang="en-US"/>
              <a:t>NUMBER(2),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CONSTRAINT C1 CHECK(</a:t>
            </a:r>
            <a:r>
              <a:rPr altLang="en-US" sz="1900" lang="zh-CN">
                <a:sym typeface="Arial" pitchFamily="34" charset="0"/>
              </a:rPr>
              <a:t>年龄</a:t>
            </a:r>
            <a:r>
              <a:rPr altLang="zh-CN" sz="1900" lang="en-US"/>
              <a:t>&lt;=60),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</a:t>
            </a:r>
            <a:r>
              <a:rPr altLang="en-US" sz="1900" lang="zh-CN"/>
              <a:t>职务 </a:t>
            </a:r>
            <a:r>
              <a:rPr altLang="zh-CN" sz="1900" lang="en-US"/>
              <a:t>VARCHAR(9),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</a:t>
            </a:r>
            <a:r>
              <a:rPr altLang="en-US" sz="1900" lang="zh-CN"/>
              <a:t>工资 </a:t>
            </a:r>
            <a:r>
              <a:rPr altLang="zh-CN" sz="1900" lang="en-US"/>
              <a:t>NUMBER(7,2),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</a:t>
            </a:r>
            <a:r>
              <a:rPr altLang="en-US" sz="1900" lang="zh-CN"/>
              <a:t>部门号 </a:t>
            </a:r>
            <a:r>
              <a:rPr altLang="zh-CN" sz="1900" lang="en-US"/>
              <a:t>number(2),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CONSTRAINT PK_EMP PRIMARY KEY(</a:t>
            </a:r>
            <a:r>
              <a:rPr altLang="en-US" sz="1900" lang="zh-CN"/>
              <a:t>职工号</a:t>
            </a:r>
            <a:r>
              <a:rPr altLang="zh-CN" sz="1900" lang="en-US"/>
              <a:t>)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CONSTRAINT FK_DEPTNO FOREIGN KEY(</a:t>
            </a:r>
            <a:r>
              <a:rPr altLang="en-US" sz="1900" lang="zh-CN"/>
              <a:t>部门号</a:t>
            </a:r>
            <a:r>
              <a:rPr altLang="zh-CN" sz="1900" lang="en-US"/>
              <a:t>) 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r>
              <a:rPr altLang="zh-CN" sz="1900" lang="en-US"/>
              <a:t>             REFERENCES </a:t>
            </a:r>
            <a:r>
              <a:rPr altLang="en-US" sz="1900" lang="zh-CN"/>
              <a:t>部门</a:t>
            </a:r>
            <a:r>
              <a:rPr altLang="zh-CN" sz="1900" lang="en-US"/>
              <a:t>(</a:t>
            </a:r>
            <a:r>
              <a:rPr altLang="en-US" sz="1900" lang="zh-CN"/>
              <a:t>部门号</a:t>
            </a:r>
            <a:r>
              <a:rPr altLang="zh-CN" sz="1900" lang="en-US"/>
              <a:t>));</a:t>
            </a:r>
          </a:p>
          <a:p>
            <a:pPr indent="-342900" lvl="0">
              <a:lnSpc>
                <a:spcPct val="80000"/>
              </a:lnSpc>
              <a:buFontTx/>
              <a:buNone/>
            </a:pPr>
            <a:endParaRPr altLang="zh-CN" sz="1900" lang="en-US"/>
          </a:p>
        </p:txBody>
      </p:sp>
    </p:spTree>
  </p:cSld>
  <p:clrMapOvr>
    <a:masterClrMapping/>
  </p:clrMapOvr>
  <p:transition spd="fast" advClick="1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3" name=""/>
          <p:cNvSpPr/>
          <p:nvPr>
            <p:ph sz="full" idx="1"/>
          </p:nvPr>
        </p:nvSpPr>
        <p:spPr>
          <a:xfrm rot="0">
            <a:off x="457200" y="404812"/>
            <a:ext cx="8229600" cy="5726112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buFontTx/>
              <a:buNone/>
            </a:pPr>
            <a:r>
              <a:rPr altLang="zh-CN" sz="2800" lang="en-US"/>
              <a:t>2</a:t>
            </a:r>
            <a:r>
              <a:rPr altLang="en-US" sz="2800" lang="zh-CN"/>
              <a:t>、有关系模式如下：</a:t>
            </a:r>
          </a:p>
          <a:p>
            <a:pPr indent="-342900" lvl="0">
              <a:buFontTx/>
              <a:buNone/>
            </a:pPr>
            <a:r>
              <a:rPr altLang="en-US" sz="2800" lang="zh-CN"/>
              <a:t>商品：</a:t>
            </a:r>
            <a:r>
              <a:rPr altLang="zh-CN" sz="2800" lang="en-US"/>
              <a:t>P</a:t>
            </a:r>
            <a:r>
              <a:rPr altLang="en-US" sz="2800" lang="zh-CN"/>
              <a:t>（</a:t>
            </a:r>
            <a:r>
              <a:rPr altLang="zh-CN" sz="2800" lang="en-US"/>
              <a:t>PNO</a:t>
            </a:r>
            <a:r>
              <a:rPr altLang="en-US" sz="2800" lang="zh-CN"/>
              <a:t>，</a:t>
            </a:r>
            <a:r>
              <a:rPr altLang="zh-CN" sz="2800" lang="en-US"/>
              <a:t>PNAME</a:t>
            </a:r>
            <a:r>
              <a:rPr altLang="en-US" sz="2800" lang="zh-CN"/>
              <a:t>，</a:t>
            </a:r>
            <a:r>
              <a:rPr altLang="zh-CN" sz="2800" lang="en-US"/>
              <a:t>PRICE</a:t>
            </a:r>
            <a:r>
              <a:rPr altLang="en-US" sz="2800" lang="zh-CN"/>
              <a:t>），分别表示商品号、名称、单价。</a:t>
            </a:r>
          </a:p>
          <a:p>
            <a:pPr indent="-342900" lvl="0">
              <a:buFontTx/>
              <a:buNone/>
            </a:pPr>
            <a:r>
              <a:rPr altLang="en-US" sz="2800" lang="zh-CN"/>
              <a:t>售货员：</a:t>
            </a:r>
            <a:r>
              <a:rPr altLang="zh-CN" sz="2800" lang="en-US"/>
              <a:t>S</a:t>
            </a:r>
            <a:r>
              <a:rPr altLang="en-US" sz="2800" lang="zh-CN"/>
              <a:t>（</a:t>
            </a:r>
            <a:r>
              <a:rPr altLang="zh-CN" sz="2800" lang="en-US"/>
              <a:t>SNO</a:t>
            </a:r>
            <a:r>
              <a:rPr altLang="en-US" sz="2800" lang="zh-CN"/>
              <a:t>，</a:t>
            </a:r>
            <a:r>
              <a:rPr altLang="zh-CN" sz="2800" lang="en-US"/>
              <a:t>SNAME</a:t>
            </a:r>
            <a:r>
              <a:rPr altLang="en-US" sz="2800" lang="zh-CN"/>
              <a:t>，</a:t>
            </a:r>
            <a:r>
              <a:rPr altLang="zh-CN" sz="2800" lang="en-US"/>
              <a:t>SXB</a:t>
            </a:r>
            <a:r>
              <a:rPr altLang="en-US" sz="2800" lang="zh-CN"/>
              <a:t>），分别表示售货员号、姓名、性别。</a:t>
            </a:r>
          </a:p>
          <a:p>
            <a:pPr indent="-342900" lvl="0">
              <a:buFontTx/>
              <a:buNone/>
            </a:pPr>
            <a:r>
              <a:rPr altLang="en-US" sz="2800" lang="zh-CN"/>
              <a:t>销售记录：</a:t>
            </a:r>
            <a:r>
              <a:rPr altLang="zh-CN" sz="2800" lang="en-US"/>
              <a:t>R</a:t>
            </a:r>
            <a:r>
              <a:rPr altLang="en-US" sz="2800" lang="zh-CN"/>
              <a:t>（</a:t>
            </a:r>
            <a:r>
              <a:rPr altLang="zh-CN" sz="2800" lang="en-US"/>
              <a:t>PNO</a:t>
            </a:r>
            <a:r>
              <a:rPr altLang="en-US" sz="2800" lang="zh-CN"/>
              <a:t>、</a:t>
            </a:r>
            <a:r>
              <a:rPr altLang="zh-CN" sz="2800" lang="en-US"/>
              <a:t>SNO</a:t>
            </a:r>
            <a:r>
              <a:rPr altLang="en-US" sz="2800" lang="zh-CN"/>
              <a:t>、</a:t>
            </a:r>
            <a:r>
              <a:rPr altLang="zh-CN" sz="2800" lang="en-US"/>
              <a:t>NUM</a:t>
            </a:r>
            <a:r>
              <a:rPr altLang="en-US" sz="2800" lang="zh-CN"/>
              <a:t>），分别表示商品号、售货员号、销售数量。</a:t>
            </a:r>
          </a:p>
          <a:p>
            <a:pPr indent="-342900" lvl="0">
              <a:buFontTx/>
              <a:buNone/>
            </a:pPr>
            <a:r>
              <a:rPr altLang="en-US" sz="2800" lang="zh-CN"/>
              <a:t>要求用</a:t>
            </a:r>
            <a:r>
              <a:rPr altLang="zh-CN" sz="2800" lang="en-US"/>
              <a:t>SQL</a:t>
            </a:r>
            <a:r>
              <a:rPr altLang="en-US" sz="2800" lang="zh-CN"/>
              <a:t>查询完成：</a:t>
            </a:r>
          </a:p>
          <a:p>
            <a:pPr indent="-342900" lvl="0">
              <a:buFontTx/>
              <a:buNone/>
            </a:pPr>
            <a:r>
              <a:rPr altLang="en-US" sz="2800" lang="zh-CN"/>
              <a:t>（</a:t>
            </a:r>
            <a:r>
              <a:rPr altLang="zh-CN" sz="2800" lang="en-US"/>
              <a:t>1</a:t>
            </a:r>
            <a:r>
              <a:rPr altLang="en-US" sz="2800" lang="zh-CN"/>
              <a:t>）所有售货员都出售过的商品名称。</a:t>
            </a:r>
          </a:p>
          <a:p>
            <a:pPr indent="-342900" lvl="0">
              <a:buFontTx/>
              <a:buNone/>
            </a:pPr>
            <a:r>
              <a:rPr altLang="en-US" sz="2800" lang="zh-CN"/>
              <a:t>（</a:t>
            </a:r>
            <a:r>
              <a:rPr altLang="zh-CN" sz="2800" lang="en-US"/>
              <a:t>2</a:t>
            </a:r>
            <a:r>
              <a:rPr altLang="en-US" sz="2800" lang="zh-CN"/>
              <a:t>）每个销售人员的总计销售金额。</a:t>
            </a:r>
            <a:r>
              <a:rPr altLang="zh-CN" sz="2800" lang="en-US"/>
              <a:t>  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r>
              <a:rPr altLang="en-US" b="1" lang="zh-CN"/>
              <a:t>考试题型</a:t>
            </a:r>
          </a:p>
        </p:txBody>
      </p:sp>
      <p:sp>
        <p:nvSpPr>
          <p:cNvPr id="1048600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en-US" b="1" sz="3200" lang="zh-CN"/>
              <a:t>一、选择题（</a:t>
            </a:r>
            <a:r>
              <a:rPr altLang="zh-CN" b="1" sz="3200" lang="en-US"/>
              <a:t>20</a:t>
            </a:r>
            <a:r>
              <a:rPr altLang="en-US" b="1" sz="3200" lang="zh-CN"/>
              <a:t>分）</a:t>
            </a:r>
          </a:p>
          <a:p>
            <a:pPr indent="-342900" lvl="0"/>
            <a:r>
              <a:rPr altLang="en-US" b="1" sz="3200" lang="zh-CN"/>
              <a:t>二、填空题（</a:t>
            </a:r>
            <a:r>
              <a:rPr altLang="zh-CN" b="1" sz="3200" lang="en-US"/>
              <a:t>20</a:t>
            </a:r>
            <a:r>
              <a:rPr altLang="en-US" b="1" sz="3200" lang="zh-CN"/>
              <a:t>分）</a:t>
            </a:r>
          </a:p>
          <a:p>
            <a:pPr indent="-342900" lvl="0"/>
            <a:r>
              <a:rPr altLang="en-US" b="1" sz="3200" lang="zh-CN"/>
              <a:t>三、简答题（</a:t>
            </a:r>
            <a:r>
              <a:rPr altLang="zh-CN" b="1" sz="3200" lang="en-US"/>
              <a:t>20</a:t>
            </a:r>
            <a:r>
              <a:rPr altLang="en-US" b="1" sz="3200" lang="zh-CN"/>
              <a:t>分）</a:t>
            </a:r>
          </a:p>
          <a:p>
            <a:pPr indent="-342900" lvl="0"/>
            <a:r>
              <a:rPr altLang="en-US" b="1" sz="3200" lang="zh-CN">
                <a:hlinkClick r:id="rId1" action="ppaction://hlinksldjump"/>
              </a:rPr>
              <a:t>四、综合题</a:t>
            </a:r>
            <a:r>
              <a:rPr altLang="en-US" b="1" sz="3200" lang="zh-CN"/>
              <a:t>（</a:t>
            </a:r>
            <a:r>
              <a:rPr altLang="zh-CN" b="1" sz="3200" lang="en-US"/>
              <a:t>40</a:t>
            </a:r>
            <a:r>
              <a:rPr altLang="en-US" b="1" sz="3200" lang="zh-CN"/>
              <a:t>分）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4" name=""/>
          <p:cNvSpPr/>
          <p:nvPr>
            <p:ph sz="full" idx="1"/>
          </p:nvPr>
        </p:nvSpPr>
        <p:spPr>
          <a:xfrm rot="0">
            <a:off x="457200" y="476250"/>
            <a:ext cx="8229600" cy="56546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buFontTx/>
              <a:buNone/>
            </a:pPr>
            <a:r>
              <a:rPr altLang="zh-CN" sz="2600" lang="en-US"/>
              <a:t>(1)  SELECT PNAME</a:t>
            </a:r>
          </a:p>
          <a:p>
            <a:pPr indent="-342900" lvl="0">
              <a:buFontTx/>
              <a:buNone/>
            </a:pPr>
            <a:r>
              <a:rPr altLang="en-US" sz="2600" lang="zh-CN"/>
              <a:t>　　  </a:t>
            </a:r>
            <a:r>
              <a:rPr altLang="zh-CN" sz="2600" lang="en-US"/>
              <a:t>FROM P</a:t>
            </a:r>
          </a:p>
          <a:p>
            <a:pPr indent="-342900" lvl="0">
              <a:buFontTx/>
              <a:buNone/>
            </a:pPr>
            <a:r>
              <a:rPr altLang="en-US" sz="2600" lang="zh-CN"/>
              <a:t>　　  </a:t>
            </a:r>
            <a:r>
              <a:rPr altLang="zh-CN" sz="2600" lang="en-US"/>
              <a:t>WHERE NOT EXIST</a:t>
            </a:r>
          </a:p>
          <a:p>
            <a:pPr indent="-342900" lvl="0">
              <a:buFontTx/>
              <a:buNone/>
            </a:pPr>
            <a:r>
              <a:rPr altLang="en-US" sz="2600" lang="zh-CN"/>
              <a:t>　　 </a:t>
            </a:r>
            <a:r>
              <a:rPr altLang="zh-CN" sz="2600" lang="en-US"/>
              <a:t>( SELECT </a:t>
            </a:r>
            <a:r>
              <a:rPr altLang="zh-CN" sz="2600" lang="en-US"/>
              <a:t>*</a:t>
            </a:r>
          </a:p>
          <a:p>
            <a:pPr indent="-342900" lvl="0">
              <a:buFontTx/>
              <a:buNone/>
            </a:pPr>
            <a:r>
              <a:rPr altLang="en-US" sz="2600" lang="zh-CN"/>
              <a:t>　　  　</a:t>
            </a:r>
            <a:r>
              <a:rPr altLang="zh-CN" sz="2600" lang="en-US"/>
              <a:t>FROM S</a:t>
            </a:r>
          </a:p>
          <a:p>
            <a:pPr indent="-342900" lvl="0">
              <a:buFontTx/>
              <a:buNone/>
            </a:pPr>
            <a:r>
              <a:rPr altLang="en-US" sz="2600" lang="zh-CN"/>
              <a:t>　　  　</a:t>
            </a:r>
            <a:r>
              <a:rPr altLang="zh-CN" sz="2600" lang="en-US"/>
              <a:t>WHERE NOT EXIST </a:t>
            </a:r>
          </a:p>
          <a:p>
            <a:pPr indent="-342900" lvl="0">
              <a:buFontTx/>
              <a:buNone/>
            </a:pPr>
            <a:r>
              <a:rPr altLang="en-US" sz="2600" lang="zh-CN"/>
              <a:t>　　 　</a:t>
            </a:r>
            <a:r>
              <a:rPr altLang="zh-CN" sz="2600" lang="en-US"/>
              <a:t>( SELECT </a:t>
            </a:r>
            <a:r>
              <a:rPr altLang="zh-CN" sz="2600" lang="en-US"/>
              <a:t>*</a:t>
            </a:r>
          </a:p>
          <a:p>
            <a:pPr indent="-342900" lvl="0">
              <a:buFontTx/>
              <a:buNone/>
            </a:pPr>
            <a:r>
              <a:rPr altLang="en-US" sz="2600" lang="zh-CN"/>
              <a:t>　　　 　</a:t>
            </a:r>
            <a:r>
              <a:rPr altLang="zh-CN" sz="2600" lang="en-US"/>
              <a:t>FROM</a:t>
            </a:r>
            <a:r>
              <a:rPr altLang="en-US" sz="2600" lang="zh-CN"/>
              <a:t>　</a:t>
            </a:r>
            <a:r>
              <a:rPr altLang="zh-CN" sz="2600" lang="en-US"/>
              <a:t>R</a:t>
            </a:r>
          </a:p>
          <a:p>
            <a:pPr indent="-342900" lvl="0">
              <a:buFontTx/>
              <a:buNone/>
            </a:pPr>
            <a:r>
              <a:rPr altLang="en-US" sz="2600" lang="zh-CN"/>
              <a:t>　　　 　</a:t>
            </a:r>
            <a:r>
              <a:rPr altLang="zh-CN" sz="2600" lang="en-US"/>
              <a:t>WHERE PNO=P.PNO AND SNO=S.SNO</a:t>
            </a:r>
          </a:p>
          <a:p>
            <a:pPr indent="-342900" lvl="0">
              <a:buFontTx/>
              <a:buNone/>
            </a:pPr>
            <a:r>
              <a:rPr altLang="en-US" sz="2600" lang="zh-CN"/>
              <a:t>　　　 </a:t>
            </a:r>
            <a:r>
              <a:rPr altLang="zh-CN" sz="2600" lang="en-US"/>
              <a:t>)</a:t>
            </a:r>
          </a:p>
          <a:p>
            <a:pPr indent="-342900" lvl="0">
              <a:buFontTx/>
              <a:buNone/>
            </a:pPr>
            <a:r>
              <a:rPr altLang="en-US" sz="2600" lang="zh-CN"/>
              <a:t>　   </a:t>
            </a:r>
            <a:r>
              <a:rPr altLang="zh-CN" sz="2600" lang="en-US"/>
              <a:t>);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5" name=""/>
          <p:cNvSpPr/>
          <p:nvPr>
            <p:ph sz="full" idx="1"/>
          </p:nvPr>
        </p:nvSpPr>
        <p:spPr>
          <a:xfrm rot="0">
            <a:off x="457200" y="476250"/>
            <a:ext cx="8686800" cy="56546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buFontTx/>
              <a:buNone/>
            </a:pPr>
            <a:r>
              <a:rPr altLang="zh-CN" sz="2800" lang="en-US"/>
              <a:t>(2) SELECT SNAME, SUM (NUM </a:t>
            </a:r>
            <a:r>
              <a:rPr altLang="zh-CN" sz="2800" lang="en-US"/>
              <a:t>* PRICE)</a:t>
            </a:r>
          </a:p>
          <a:p>
            <a:pPr indent="-342900" lvl="0">
              <a:buFontTx/>
              <a:buNone/>
            </a:pPr>
            <a:r>
              <a:rPr altLang="en-US" sz="2800" lang="zh-CN"/>
              <a:t>　　</a:t>
            </a:r>
            <a:r>
              <a:rPr altLang="zh-CN" sz="2800" lang="en-US"/>
              <a:t>FROM R, S, P</a:t>
            </a:r>
          </a:p>
          <a:p>
            <a:pPr indent="-342900" lvl="0">
              <a:buFontTx/>
              <a:buNone/>
            </a:pPr>
            <a:r>
              <a:rPr altLang="en-US" sz="2800" lang="zh-CN"/>
              <a:t>　　</a:t>
            </a:r>
            <a:r>
              <a:rPr altLang="zh-CN" sz="2800" lang="en-US"/>
              <a:t>WHERE R.SNO=S.SNO AND R.PNO=P.PNO</a:t>
            </a:r>
          </a:p>
          <a:p>
            <a:pPr indent="-342900" lvl="0">
              <a:buFontTx/>
              <a:buNone/>
            </a:pPr>
            <a:r>
              <a:rPr altLang="en-US" sz="2800" lang="zh-CN"/>
              <a:t>　　</a:t>
            </a:r>
            <a:r>
              <a:rPr altLang="zh-CN" sz="2800" lang="en-US"/>
              <a:t>GROUP BY R.SNO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solidFill>
          <a:schemeClr val="lt1"/>
        </a:solidFill>
      </p:bgPr>
    </p:bg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6" name=""/>
          <p:cNvSpPr/>
          <p:nvPr>
            <p:ph type="body" sz="half" idx="1"/>
          </p:nvPr>
        </p:nvSpPr>
        <p:spPr>
          <a:xfrm rot="0">
            <a:off x="395287" y="188912"/>
            <a:ext cx="8748712" cy="64087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Wingdings" pitchFamily="2" charset="2"/>
              <a:buChar char="l"/>
              <a:defRPr sz="2800">
                <a:solidFill>
                  <a:schemeClr val="dk1"/>
                </a:solidFill>
              </a:defRPr>
            </a:lvl1pPr>
            <a:lvl2pPr indent="-347663" marL="6921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400">
                <a:solidFill>
                  <a:schemeClr val="dk1"/>
                </a:solidFill>
              </a:defRPr>
            </a:lvl2pPr>
            <a:lvl3pPr indent="-293688" marL="9874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000">
                <a:solidFill>
                  <a:schemeClr val="dk1"/>
                </a:solidFill>
              </a:defRPr>
            </a:lvl3pPr>
            <a:lvl4pPr indent="-292100" marL="128111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Wingdings" pitchFamily="2" charset="2"/>
              <a:buChar char="§"/>
              <a:defRPr sz="1800">
                <a:solidFill>
                  <a:schemeClr val="dk1"/>
                </a:solidFill>
              </a:defRPr>
            </a:lvl4pPr>
            <a:lvl5pPr indent="-315912" marL="159861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800">
                <a:solidFill>
                  <a:schemeClr val="dk1"/>
                </a:solidFill>
              </a:defRPr>
            </a:lvl5pPr>
          </a:lstStyle>
          <a:p>
            <a:pPr indent="-342900" lvl="0">
              <a:spcBef>
                <a:spcPct val="0"/>
              </a:spcBef>
              <a:buFontTx/>
              <a:buNone/>
            </a:pPr>
            <a:r>
              <a:rPr altLang="zh-CN" sz="2600" lang="en-US"/>
              <a:t>3</a:t>
            </a:r>
            <a:r>
              <a:rPr altLang="en-US" sz="2600" lang="zh-CN"/>
              <a:t>、假设某公司销售业务中使用的订单格式如下： </a:t>
            </a:r>
          </a:p>
          <a:p>
            <a:pPr indent="-342900" lvl="0">
              <a:spcBef>
                <a:spcPct val="0"/>
              </a:spcBef>
              <a:buFontTx/>
              <a:buNone/>
            </a:pPr>
            <a:r>
              <a:rPr altLang="en-US" sz="2600" lang="zh-CN"/>
              <a:t>     订单号：</a:t>
            </a:r>
            <a:r>
              <a:rPr altLang="zh-CN" sz="2600" lang="en-US"/>
              <a:t>1145      </a:t>
            </a:r>
            <a:r>
              <a:rPr altLang="en-US" sz="2600" lang="zh-CN"/>
              <a:t>订货日期：</a:t>
            </a:r>
            <a:r>
              <a:rPr altLang="zh-CN" sz="2600" lang="en-US"/>
              <a:t>09/15/2002 </a:t>
            </a:r>
          </a:p>
          <a:p>
            <a:pPr indent="-342900" lvl="0">
              <a:spcBef>
                <a:spcPct val="0"/>
              </a:spcBef>
              <a:buFontTx/>
              <a:buNone/>
            </a:pPr>
            <a:r>
              <a:rPr altLang="zh-CN" sz="2600" lang="en-US"/>
              <a:t>     </a:t>
            </a:r>
            <a:r>
              <a:rPr altLang="en-US" sz="2600" lang="zh-CN"/>
              <a:t>客户名称：</a:t>
            </a:r>
            <a:r>
              <a:rPr altLang="zh-CN" sz="2600" lang="en-US"/>
              <a:t>ABC     </a:t>
            </a:r>
            <a:r>
              <a:rPr altLang="en-US" sz="2600" lang="zh-CN"/>
              <a:t>客户电话：</a:t>
            </a:r>
            <a:r>
              <a:rPr altLang="zh-CN" sz="2600" lang="en-US"/>
              <a:t>8141763</a:t>
            </a:r>
          </a:p>
          <a:p>
            <a:pPr indent="-342900" lvl="0">
              <a:spcBef>
                <a:spcPct val="0"/>
              </a:spcBef>
              <a:buFontTx/>
              <a:buNone/>
            </a:pPr>
            <a:endParaRPr altLang="zh-CN" sz="2600" lang="en-US"/>
          </a:p>
          <a:p>
            <a:pPr indent="-342900" lvl="0">
              <a:spcBef>
                <a:spcPct val="0"/>
              </a:spcBef>
              <a:buFontTx/>
              <a:buNone/>
            </a:pPr>
            <a:endParaRPr altLang="zh-CN" sz="2600" lang="en-US"/>
          </a:p>
          <a:p>
            <a:pPr indent="-342900" lvl="0">
              <a:spcBef>
                <a:spcPct val="0"/>
              </a:spcBef>
              <a:buFontTx/>
              <a:buNone/>
            </a:pPr>
            <a:endParaRPr altLang="zh-CN" sz="2600" lang="en-US"/>
          </a:p>
          <a:p>
            <a:pPr indent="-342900" lvl="0">
              <a:spcBef>
                <a:spcPct val="0"/>
              </a:spcBef>
              <a:buFontTx/>
              <a:buNone/>
            </a:pPr>
            <a:endParaRPr altLang="zh-CN" sz="2600" lang="en-US"/>
          </a:p>
          <a:p>
            <a:pPr indent="-342900" lvl="0">
              <a:spcBef>
                <a:spcPct val="0"/>
              </a:spcBef>
              <a:buFontTx/>
              <a:buNone/>
            </a:pPr>
            <a:r>
              <a:rPr altLang="zh-CN" sz="2600" lang="en-US"/>
              <a:t>                                                                   </a:t>
            </a:r>
          </a:p>
          <a:p>
            <a:pPr indent="-342900" lvl="0">
              <a:buFontTx/>
              <a:buNone/>
            </a:pPr>
            <a:r>
              <a:rPr altLang="zh-CN" sz="2600" lang="en-US"/>
              <a:t>                                                      </a:t>
            </a:r>
            <a:r>
              <a:rPr altLang="en-US" sz="2600" lang="zh-CN"/>
              <a:t>总金额：</a:t>
            </a:r>
            <a:r>
              <a:rPr altLang="zh-CN" sz="2600" lang="en-US"/>
              <a:t>12000.00 </a:t>
            </a:r>
          </a:p>
          <a:p>
            <a:pPr indent="-342900" lvl="0">
              <a:spcBef>
                <a:spcPct val="0"/>
              </a:spcBef>
              <a:buFontTx/>
              <a:buNone/>
            </a:pPr>
            <a:r>
              <a:rPr altLang="en-US" sz="2400" lang="zh-CN">
                <a:latin typeface="宋体" pitchFamily="2" charset="-122"/>
              </a:rPr>
              <a:t>公司的业务规定：</a:t>
            </a:r>
          </a:p>
          <a:p>
            <a:pPr indent="-342900" lvl="0">
              <a:spcBef>
                <a:spcPct val="0"/>
              </a:spcBef>
              <a:buFontTx/>
              <a:buNone/>
            </a:pPr>
            <a:r>
              <a:rPr altLang="zh-CN" sz="2400" lang="en-US">
                <a:latin typeface="宋体" pitchFamily="2" charset="-122"/>
              </a:rPr>
              <a:t>(1)</a:t>
            </a:r>
            <a:r>
              <a:rPr altLang="en-US" sz="2400" lang="zh-CN">
                <a:latin typeface="宋体" pitchFamily="2" charset="-122"/>
              </a:rPr>
              <a:t>订单号是唯一的，每张订单对应一个订单号；</a:t>
            </a:r>
          </a:p>
          <a:p>
            <a:pPr indent="-342900" lvl="0">
              <a:spcBef>
                <a:spcPct val="0"/>
              </a:spcBef>
              <a:buFontTx/>
              <a:buNone/>
            </a:pPr>
            <a:r>
              <a:rPr altLang="zh-CN" sz="2400" lang="en-US">
                <a:latin typeface="宋体" pitchFamily="2" charset="-122"/>
              </a:rPr>
              <a:t>(2)</a:t>
            </a:r>
            <a:r>
              <a:rPr altLang="en-US" sz="2400" lang="zh-CN">
                <a:latin typeface="宋体" pitchFamily="2" charset="-122"/>
              </a:rPr>
              <a:t>一张订单可以订购多种产品，每一种产品可以在多个订单中出现；</a:t>
            </a:r>
          </a:p>
          <a:p>
            <a:pPr indent="-342900" lvl="0">
              <a:spcBef>
                <a:spcPct val="0"/>
              </a:spcBef>
              <a:buFontTx/>
              <a:buNone/>
            </a:pPr>
            <a:r>
              <a:rPr altLang="zh-CN" sz="2400" lang="en-US">
                <a:latin typeface="宋体" pitchFamily="2" charset="-122"/>
              </a:rPr>
              <a:t>(3)</a:t>
            </a:r>
            <a:r>
              <a:rPr altLang="en-US" sz="2400" lang="zh-CN">
                <a:latin typeface="宋体" pitchFamily="2" charset="-122"/>
              </a:rPr>
              <a:t>一张订单有一个客户，且一个客户可以有多张订单；</a:t>
            </a:r>
          </a:p>
          <a:p>
            <a:pPr indent="-342900" lvl="0">
              <a:spcBef>
                <a:spcPct val="0"/>
              </a:spcBef>
              <a:buFontTx/>
              <a:buNone/>
            </a:pPr>
            <a:r>
              <a:rPr altLang="zh-CN" sz="2400" lang="en-US">
                <a:latin typeface="宋体" pitchFamily="2" charset="-122"/>
              </a:rPr>
              <a:t>(4)</a:t>
            </a:r>
            <a:r>
              <a:rPr altLang="en-US" sz="2400" lang="zh-CN">
                <a:latin typeface="宋体" pitchFamily="2" charset="-122"/>
              </a:rPr>
              <a:t>每一个产品编号对应一种产品的品名和价格；</a:t>
            </a:r>
          </a:p>
          <a:p>
            <a:pPr indent="-342900" lvl="0">
              <a:spcBef>
                <a:spcPct val="0"/>
              </a:spcBef>
              <a:buFontTx/>
              <a:buNone/>
            </a:pPr>
            <a:r>
              <a:rPr altLang="zh-CN" sz="2400" lang="en-US">
                <a:latin typeface="宋体" pitchFamily="2" charset="-122"/>
              </a:rPr>
              <a:t>(5)</a:t>
            </a:r>
            <a:r>
              <a:rPr altLang="en-US" sz="2400" lang="zh-CN">
                <a:latin typeface="宋体" pitchFamily="2" charset="-122"/>
              </a:rPr>
              <a:t>每一个客户有一个确定的名称和电话号码。</a:t>
            </a:r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893762" y="1484312"/>
          <a:ext cx="7367587" cy="1873250"/>
        </p:xfrm>
        <a:graphic>
          <a:graphicData uri="http://schemas.openxmlformats.org/drawingml/2006/table">
            <a:tbl>
              <a:tblPr/>
              <a:tblGrid>
                <a:gridCol w="1474787"/>
                <a:gridCol w="1473199"/>
                <a:gridCol w="1471612"/>
                <a:gridCol w="1473199"/>
                <a:gridCol w="1474787"/>
              </a:tblGrid>
              <a:tr h="469900"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产品编号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品名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价格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数量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金额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69900"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电源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100</a:t>
                      </a: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．</a:t>
                      </a: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2000</a:t>
                      </a: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．</a:t>
                      </a: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68312"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电表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200</a:t>
                      </a: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．</a:t>
                      </a: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8000</a:t>
                      </a: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．</a:t>
                      </a: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65137"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卡尺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40</a:t>
                      </a: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．</a:t>
                      </a: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indent="-342900" lvl="0">
                        <a:buSzPct val="70000"/>
                        <a:buFont typeface="Wingdings" pitchFamily="2" charset="2"/>
                        <a:buNone/>
                      </a:pP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2000</a:t>
                      </a:r>
                      <a:r>
                        <a:rPr altLang="en-US" b="0" sz="2000" lang="zh-CN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．</a:t>
                      </a:r>
                      <a:r>
                        <a:rPr altLang="zh-CN" b="0" sz="2000" lang="en-US">
                          <a:solidFill>
                            <a:schemeClr val="dk1"/>
                          </a:solidFill>
                          <a:latin typeface="Times New Roman" pitchFamily="18" charset="0"/>
                        </a:rPr>
                        <a:t>00</a:t>
                      </a:r>
                    </a:p>
                  </a:txBody>
                  <a:tcPr marL="91440" marR="91440" marT="45720" marB="45720" anchor="t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 advClick="1"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solidFill>
          <a:schemeClr val="lt1"/>
        </a:solidFill>
      </p:bgPr>
    </p:bg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8" name=""/>
          <p:cNvSpPr/>
          <p:nvPr>
            <p:ph sz="full" idx="1"/>
          </p:nvPr>
        </p:nvSpPr>
        <p:spPr>
          <a:xfrm rot="0">
            <a:off x="457200" y="115887"/>
            <a:ext cx="8435975" cy="64801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>
              <a:spcBef>
                <a:spcPct val="5000"/>
              </a:spcBef>
            </a:pPr>
            <a:r>
              <a:rPr altLang="en-US" lang="zh-CN">
                <a:latin typeface="宋体" pitchFamily="2" charset="-122"/>
              </a:rPr>
              <a:t>根据上述表格和业务规则设计关系模式为：</a:t>
            </a:r>
          </a:p>
          <a:p>
            <a:pPr indent="-342900" lvl="0">
              <a:spcBef>
                <a:spcPct val="5000"/>
              </a:spcBef>
            </a:pPr>
            <a:r>
              <a:rPr altLang="en-US" lang="zh-CN">
                <a:latin typeface="宋体" pitchFamily="2" charset="-122"/>
              </a:rPr>
              <a:t> </a:t>
            </a:r>
            <a:r>
              <a:rPr altLang="zh-CN" lang="en-US">
                <a:latin typeface="宋体" pitchFamily="2" charset="-122"/>
              </a:rPr>
              <a:t>R(</a:t>
            </a:r>
            <a:r>
              <a:rPr altLang="en-US" lang="zh-CN">
                <a:latin typeface="宋体" pitchFamily="2" charset="-122"/>
              </a:rPr>
              <a:t>订单号，订货日期，客户名称，客户电话，</a:t>
            </a:r>
          </a:p>
          <a:p>
            <a:pPr indent="-342900" lvl="0">
              <a:spcBef>
                <a:spcPct val="5000"/>
              </a:spcBef>
            </a:pPr>
            <a:r>
              <a:rPr altLang="en-US" lang="zh-CN">
                <a:latin typeface="宋体" pitchFamily="2" charset="-122"/>
              </a:rPr>
              <a:t>    产品编号，品名，价格，数量</a:t>
            </a:r>
            <a:r>
              <a:rPr altLang="zh-CN" lang="en-US">
                <a:latin typeface="宋体" pitchFamily="2" charset="-122"/>
              </a:rPr>
              <a:t>)</a:t>
            </a:r>
          </a:p>
          <a:p>
            <a:pPr indent="-342900" lvl="0">
              <a:lnSpc>
                <a:spcPct val="110000"/>
              </a:lnSpc>
              <a:spcBef>
                <a:spcPct val="30000"/>
              </a:spcBef>
            </a:pPr>
            <a:r>
              <a:rPr altLang="en-US" lang="zh-CN">
                <a:latin typeface="宋体" pitchFamily="2" charset="-122"/>
              </a:rPr>
              <a:t>问：</a:t>
            </a:r>
          </a:p>
          <a:p>
            <a:pPr indent="-342900" lvl="0">
              <a:spcBef>
                <a:spcPct val="5000"/>
              </a:spcBef>
            </a:pPr>
            <a:r>
              <a:rPr altLang="zh-CN" lang="en-US">
                <a:latin typeface="宋体" pitchFamily="2" charset="-122"/>
              </a:rPr>
              <a:t>(1)</a:t>
            </a:r>
            <a:r>
              <a:rPr altLang="en-US" lang="zh-CN">
                <a:latin typeface="宋体" pitchFamily="2" charset="-122"/>
              </a:rPr>
              <a:t>写出</a:t>
            </a:r>
            <a:r>
              <a:rPr altLang="zh-CN" lang="en-US">
                <a:latin typeface="宋体" pitchFamily="2" charset="-122"/>
              </a:rPr>
              <a:t>R</a:t>
            </a:r>
            <a:r>
              <a:rPr altLang="en-US" lang="zh-CN">
                <a:latin typeface="宋体" pitchFamily="2" charset="-122"/>
              </a:rPr>
              <a:t>的基本函数依赖集。</a:t>
            </a:r>
          </a:p>
          <a:p>
            <a:pPr indent="-342900" lvl="0">
              <a:spcBef>
                <a:spcPct val="5000"/>
              </a:spcBef>
            </a:pPr>
            <a:r>
              <a:rPr altLang="zh-CN" lang="en-US">
                <a:latin typeface="宋体" pitchFamily="2" charset="-122"/>
              </a:rPr>
              <a:t>(2)</a:t>
            </a:r>
            <a:r>
              <a:rPr altLang="en-US" lang="zh-CN">
                <a:latin typeface="宋体" pitchFamily="2" charset="-122"/>
              </a:rPr>
              <a:t>找出</a:t>
            </a:r>
            <a:r>
              <a:rPr altLang="zh-CN" lang="en-US">
                <a:latin typeface="宋体" pitchFamily="2" charset="-122"/>
              </a:rPr>
              <a:t>R</a:t>
            </a:r>
            <a:r>
              <a:rPr altLang="en-US" lang="zh-CN">
                <a:latin typeface="宋体" pitchFamily="2" charset="-122"/>
              </a:rPr>
              <a:t>的候选码。 </a:t>
            </a:r>
          </a:p>
          <a:p>
            <a:pPr indent="-342900" lvl="0">
              <a:spcBef>
                <a:spcPct val="5000"/>
              </a:spcBef>
            </a:pPr>
            <a:r>
              <a:rPr altLang="zh-CN" lang="en-US">
                <a:latin typeface="宋体" pitchFamily="2" charset="-122"/>
              </a:rPr>
              <a:t>(3)</a:t>
            </a:r>
            <a:r>
              <a:rPr altLang="en-US" lang="zh-CN">
                <a:latin typeface="宋体" pitchFamily="2" charset="-122"/>
              </a:rPr>
              <a:t>判断</a:t>
            </a:r>
            <a:r>
              <a:rPr altLang="zh-CN" lang="en-US">
                <a:latin typeface="宋体" pitchFamily="2" charset="-122"/>
              </a:rPr>
              <a:t>R</a:t>
            </a:r>
            <a:r>
              <a:rPr altLang="en-US" lang="zh-CN">
                <a:latin typeface="宋体" pitchFamily="2" charset="-122"/>
              </a:rPr>
              <a:t>最高可达到第几范式</a:t>
            </a:r>
            <a:r>
              <a:rPr altLang="zh-CN" lang="en-US">
                <a:latin typeface="宋体" pitchFamily="2" charset="-122"/>
              </a:rPr>
              <a:t>? </a:t>
            </a:r>
            <a:r>
              <a:rPr altLang="en-US" lang="zh-CN">
                <a:latin typeface="宋体" pitchFamily="2" charset="-122"/>
              </a:rPr>
              <a:t>为什么</a:t>
            </a:r>
            <a:r>
              <a:rPr altLang="zh-CN" lang="en-US">
                <a:latin typeface="宋体" pitchFamily="2" charset="-122"/>
              </a:rPr>
              <a:t>? </a:t>
            </a:r>
          </a:p>
          <a:p>
            <a:pPr indent="-342900" lvl="0">
              <a:spcBef>
                <a:spcPct val="5000"/>
              </a:spcBef>
            </a:pPr>
            <a:r>
              <a:rPr altLang="zh-CN" lang="en-US">
                <a:latin typeface="宋体" pitchFamily="2" charset="-122"/>
              </a:rPr>
              <a:t>(4)</a:t>
            </a:r>
            <a:r>
              <a:rPr altLang="en-US" lang="zh-CN">
                <a:latin typeface="宋体" pitchFamily="2" charset="-122"/>
              </a:rPr>
              <a:t>给出一个可能的</a:t>
            </a:r>
            <a:r>
              <a:rPr altLang="zh-CN" lang="en-US">
                <a:latin typeface="宋体" pitchFamily="2" charset="-122"/>
              </a:rPr>
              <a:t>3NF</a:t>
            </a:r>
            <a:r>
              <a:rPr altLang="en-US" lang="zh-CN">
                <a:latin typeface="宋体" pitchFamily="2" charset="-122"/>
              </a:rPr>
              <a:t>分解。</a:t>
            </a:r>
          </a:p>
          <a:p>
            <a:pPr indent="-342900" lvl="0">
              <a:spcBef>
                <a:spcPct val="5000"/>
              </a:spcBef>
            </a:pPr>
            <a:r>
              <a:rPr altLang="en-US" lang="zh-CN">
                <a:latin typeface="宋体" pitchFamily="2" charset="-122"/>
              </a:rPr>
              <a:t>解：（</a:t>
            </a:r>
            <a:r>
              <a:rPr altLang="zh-CN" lang="en-US">
                <a:latin typeface="宋体" pitchFamily="2" charset="-122"/>
              </a:rPr>
              <a:t>1</a:t>
            </a:r>
            <a:r>
              <a:rPr altLang="en-US" lang="zh-CN">
                <a:latin typeface="宋体" pitchFamily="2" charset="-122"/>
              </a:rPr>
              <a:t>）</a:t>
            </a:r>
            <a:r>
              <a:rPr altLang="zh-CN" lang="en-US">
                <a:latin typeface="宋体" pitchFamily="2" charset="-122"/>
              </a:rPr>
              <a:t>F={  </a:t>
            </a:r>
            <a:r>
              <a:rPr altLang="en-US" lang="zh-CN">
                <a:latin typeface="宋体" pitchFamily="2" charset="-122"/>
              </a:rPr>
              <a:t>订单号</a:t>
            </a:r>
            <a:r>
              <a:rPr altLang="zh-CN" lang="en-US">
                <a:latin typeface="宋体" pitchFamily="2" charset="-122"/>
              </a:rPr>
              <a:t>→</a:t>
            </a:r>
            <a:r>
              <a:rPr altLang="en-US" lang="zh-CN">
                <a:latin typeface="宋体" pitchFamily="2" charset="-122"/>
              </a:rPr>
              <a:t>客户名称，</a:t>
            </a:r>
          </a:p>
          <a:p>
            <a:pPr indent="-342900" lvl="0">
              <a:spcBef>
                <a:spcPct val="5000"/>
              </a:spcBef>
            </a:pPr>
            <a:r>
              <a:rPr altLang="en-US" lang="zh-CN">
                <a:latin typeface="宋体" pitchFamily="2" charset="-122"/>
              </a:rPr>
              <a:t>              客户名</a:t>
            </a:r>
            <a:r>
              <a:rPr altLang="en-US" lang="zh-CN">
                <a:latin typeface="宋体" pitchFamily="2" charset="-122"/>
                <a:sym typeface="Arial" pitchFamily="34" charset="0"/>
              </a:rPr>
              <a:t>称</a:t>
            </a:r>
            <a:r>
              <a:rPr altLang="zh-CN" lang="en-US">
                <a:latin typeface="宋体" pitchFamily="2" charset="-122"/>
              </a:rPr>
              <a:t>→</a:t>
            </a:r>
            <a:r>
              <a:rPr altLang="en-US" lang="zh-CN">
                <a:latin typeface="宋体" pitchFamily="2" charset="-122"/>
              </a:rPr>
              <a:t>客户电话，</a:t>
            </a:r>
          </a:p>
          <a:p>
            <a:pPr indent="-342900" lvl="0">
              <a:spcBef>
                <a:spcPct val="5000"/>
              </a:spcBef>
            </a:pPr>
            <a:r>
              <a:rPr altLang="en-US" lang="zh-CN">
                <a:latin typeface="宋体" pitchFamily="2" charset="-122"/>
              </a:rPr>
              <a:t>              产品编号</a:t>
            </a:r>
            <a:r>
              <a:rPr altLang="zh-CN" lang="en-US">
                <a:latin typeface="宋体" pitchFamily="2" charset="-122"/>
              </a:rPr>
              <a:t>→</a:t>
            </a:r>
            <a:r>
              <a:rPr altLang="en-US" lang="zh-CN">
                <a:latin typeface="宋体" pitchFamily="2" charset="-122"/>
              </a:rPr>
              <a:t>（品名，价格），</a:t>
            </a:r>
          </a:p>
          <a:p>
            <a:pPr indent="-342900" lvl="0">
              <a:spcBef>
                <a:spcPct val="5000"/>
              </a:spcBef>
            </a:pPr>
            <a:r>
              <a:rPr altLang="en-US" lang="zh-CN">
                <a:latin typeface="宋体" pitchFamily="2" charset="-122"/>
              </a:rPr>
              <a:t>             （订单号，产品编号）</a:t>
            </a:r>
            <a:r>
              <a:rPr altLang="zh-CN" lang="en-US">
                <a:latin typeface="宋体" pitchFamily="2" charset="-122"/>
              </a:rPr>
              <a:t>→</a:t>
            </a:r>
            <a:r>
              <a:rPr altLang="en-US" lang="zh-CN">
                <a:latin typeface="宋体" pitchFamily="2" charset="-122"/>
              </a:rPr>
              <a:t>数量   </a:t>
            </a:r>
            <a:r>
              <a:rPr altLang="zh-CN" lang="en-US">
                <a:latin typeface="宋体" pitchFamily="2" charset="-122"/>
              </a:rPr>
              <a:t>}</a:t>
            </a:r>
          </a:p>
          <a:p>
            <a:pPr indent="-342900" lvl="0">
              <a:spcBef>
                <a:spcPct val="5000"/>
              </a:spcBef>
            </a:pPr>
            <a:r>
              <a:rPr altLang="zh-CN" lang="en-US">
                <a:latin typeface="宋体" pitchFamily="2" charset="-122"/>
              </a:rPr>
              <a:t>    </a:t>
            </a:r>
            <a:r>
              <a:rPr altLang="en-US" lang="zh-CN">
                <a:latin typeface="宋体" pitchFamily="2" charset="-122"/>
              </a:rPr>
              <a:t>（</a:t>
            </a:r>
            <a:r>
              <a:rPr altLang="zh-CN" lang="en-US">
                <a:latin typeface="宋体" pitchFamily="2" charset="-122"/>
              </a:rPr>
              <a:t>2</a:t>
            </a:r>
            <a:r>
              <a:rPr altLang="en-US" lang="zh-CN">
                <a:latin typeface="宋体" pitchFamily="2" charset="-122"/>
              </a:rPr>
              <a:t>）（订单号，产品编号）</a:t>
            </a: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charRg st="13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768">
                                            <p:txEl>
                                              <p:charRg st="134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charRg st="154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768">
                                            <p:txEl>
                                              <p:charRg st="154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charRg st="17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8768">
                                            <p:txEl>
                                              <p:charRg st="178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charRg st="206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2"/>
                                        <p:tgtEl>
                                          <p:spTgt spid="1048768">
                                            <p:txEl>
                                              <p:charRg st="206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charRg st="237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7"/>
                                        <p:tgtEl>
                                          <p:spTgt spid="1048768">
                                            <p:txEl>
                                              <p:charRg st="237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solidFill>
          <a:schemeClr val="lt1"/>
        </a:solidFill>
      </p:bgPr>
    </p:bg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9" name=""/>
          <p:cNvSpPr/>
          <p:nvPr>
            <p:ph sz="full" idx="1"/>
          </p:nvPr>
        </p:nvSpPr>
        <p:spPr>
          <a:xfrm rot="0">
            <a:off x="457200" y="549275"/>
            <a:ext cx="8229600" cy="531812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buFontTx/>
              <a:buNone/>
            </a:pPr>
            <a:r>
              <a:rPr altLang="en-US" lang="zh-CN"/>
              <a:t>（</a:t>
            </a:r>
            <a:r>
              <a:rPr altLang="zh-CN" lang="en-US"/>
              <a:t>3</a:t>
            </a:r>
            <a:r>
              <a:rPr altLang="en-US" lang="zh-CN"/>
              <a:t>）第</a:t>
            </a:r>
            <a:r>
              <a:rPr altLang="zh-CN" lang="en-US"/>
              <a:t>1</a:t>
            </a:r>
            <a:r>
              <a:rPr altLang="en-US" lang="zh-CN"/>
              <a:t>范式</a:t>
            </a:r>
          </a:p>
          <a:p>
            <a:pPr indent="-342900" lvl="0">
              <a:buFontTx/>
              <a:buNone/>
            </a:pPr>
            <a:r>
              <a:rPr altLang="en-US" lang="zh-CN"/>
              <a:t>     因为存在</a:t>
            </a:r>
            <a:r>
              <a:rPr altLang="zh-CN" lang="en-US"/>
              <a:t> </a:t>
            </a:r>
            <a:r>
              <a:rPr altLang="en-US" lang="zh-CN"/>
              <a:t>订单号</a:t>
            </a:r>
            <a:r>
              <a:rPr altLang="zh-CN" lang="en-US"/>
              <a:t>→</a:t>
            </a:r>
            <a:r>
              <a:rPr altLang="en-US" lang="zh-CN"/>
              <a:t>客户名称，即客户名称这个非主属性对码是部分函数依赖。</a:t>
            </a:r>
            <a:br/>
            <a:endParaRPr altLang="en-US" lang="zh-CN"/>
          </a:p>
          <a:p>
            <a:pPr indent="-342900" lvl="0">
              <a:buFontTx/>
              <a:buNone/>
            </a:pPr>
            <a:r>
              <a:rPr altLang="en-US" lang="zh-CN"/>
              <a:t>（</a:t>
            </a:r>
            <a:r>
              <a:rPr altLang="zh-CN" lang="en-US"/>
              <a:t>4</a:t>
            </a:r>
            <a:r>
              <a:rPr altLang="en-US" lang="zh-CN"/>
              <a:t>） </a:t>
            </a:r>
            <a:r>
              <a:rPr altLang="zh-CN" lang="en-US"/>
              <a:t>R1</a:t>
            </a:r>
            <a:r>
              <a:rPr altLang="en-US" lang="zh-CN"/>
              <a:t>（订单号，订货日期，客户名称）</a:t>
            </a:r>
          </a:p>
          <a:p>
            <a:pPr indent="-342900" lvl="0">
              <a:buFontTx/>
              <a:buNone/>
            </a:pPr>
            <a:r>
              <a:rPr altLang="en-US" lang="zh-CN"/>
              <a:t>          </a:t>
            </a:r>
            <a:r>
              <a:rPr altLang="zh-CN" lang="en-US"/>
              <a:t>R2</a:t>
            </a:r>
            <a:r>
              <a:rPr altLang="en-US" lang="zh-CN"/>
              <a:t>（客户名称，客户电话）</a:t>
            </a:r>
          </a:p>
          <a:p>
            <a:pPr indent="-342900" lvl="0">
              <a:buFontTx/>
              <a:buNone/>
            </a:pPr>
            <a:r>
              <a:rPr altLang="en-US" lang="zh-CN"/>
              <a:t>          </a:t>
            </a:r>
            <a:r>
              <a:rPr altLang="zh-CN" lang="en-US"/>
              <a:t>R3</a:t>
            </a:r>
            <a:r>
              <a:rPr altLang="en-US" lang="zh-CN"/>
              <a:t>（产品编号，品名，价格）</a:t>
            </a:r>
          </a:p>
          <a:p>
            <a:pPr indent="-342900" lvl="0">
              <a:buFontTx/>
              <a:buNone/>
            </a:pPr>
            <a:r>
              <a:rPr altLang="en-US" lang="zh-CN"/>
              <a:t>          </a:t>
            </a:r>
            <a:r>
              <a:rPr altLang="zh-CN" lang="en-US"/>
              <a:t>R4</a:t>
            </a:r>
            <a:r>
              <a:rPr altLang="en-US" lang="zh-CN"/>
              <a:t>（订单号，产品编号，数量）</a:t>
            </a:r>
          </a:p>
          <a:p>
            <a:pPr indent="-342900" lvl="0">
              <a:buFontTx/>
              <a:buNone/>
            </a:pPr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>
                                            <p:txEl>
                                              <p:charRg st="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769">
                                            <p:txEl>
                                              <p:charRg st="8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769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>
                                            <p:txEl>
                                              <p:charRg st="7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8769">
                                            <p:txEl>
                                              <p:charRg st="7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>
                                            <p:txEl>
                                              <p:charRg st="9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2"/>
                                        <p:tgtEl>
                                          <p:spTgt spid="1048769">
                                            <p:txEl>
                                              <p:charRg st="96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7"/>
                                        <p:tgtEl>
                                          <p:spTgt spid="1048769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0" name=""/>
          <p:cNvSpPr/>
          <p:nvPr>
            <p:ph sz="full" idx="1"/>
          </p:nvPr>
        </p:nvSpPr>
        <p:spPr>
          <a:xfrm rot="0">
            <a:off x="395287" y="404812"/>
            <a:ext cx="8748712" cy="58324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90000"/>
              </a:lnSpc>
              <a:buFontTx/>
              <a:buNone/>
            </a:pPr>
            <a:r>
              <a:rPr altLang="zh-CN" sz="2800" lang="en-US">
                <a:latin typeface="宋体" pitchFamily="2" charset="-122"/>
              </a:rPr>
              <a:t>4</a:t>
            </a:r>
            <a:r>
              <a:rPr altLang="en-US" sz="2800" lang="zh-CN">
                <a:latin typeface="宋体" pitchFamily="2" charset="-122"/>
              </a:rPr>
              <a:t>、某医院病房计算机管理中需要如下信息：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科室：科名，科地址，科电话，医生姓名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病房：病房号，床位号，所属科室名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医生：姓名，职称，所属科室名，年龄，工作证号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病人：病历号，姓名，性别，主管医生，病房号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其中，一个科室有多个病房、多个医生，一个病房只能属于一个科室，一个医生只属于一个科室，但可负责多个病人的诊治，一个病人的主管医生只有一个。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完成如下设计：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（</a:t>
            </a:r>
            <a:r>
              <a:rPr altLang="zh-CN" sz="2800" lang="en-US">
                <a:latin typeface="宋体" pitchFamily="2" charset="-122"/>
              </a:rPr>
              <a:t>1</a:t>
            </a:r>
            <a:r>
              <a:rPr altLang="en-US" sz="2800" lang="zh-CN">
                <a:latin typeface="宋体" pitchFamily="2" charset="-122"/>
              </a:rPr>
              <a:t>）设计该计算机管理系统的</a:t>
            </a:r>
            <a:r>
              <a:rPr altLang="zh-CN" sz="2800" lang="en-US">
                <a:latin typeface="宋体" pitchFamily="2" charset="-122"/>
              </a:rPr>
              <a:t>E-R</a:t>
            </a:r>
            <a:r>
              <a:rPr altLang="en-US" sz="2800" lang="zh-CN">
                <a:latin typeface="宋体" pitchFamily="2" charset="-122"/>
              </a:rPr>
              <a:t>图；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（</a:t>
            </a:r>
            <a:r>
              <a:rPr altLang="zh-CN" sz="2800" lang="en-US">
                <a:latin typeface="宋体" pitchFamily="2" charset="-122"/>
              </a:rPr>
              <a:t>2</a:t>
            </a:r>
            <a:r>
              <a:rPr altLang="en-US" sz="2800" lang="zh-CN">
                <a:latin typeface="宋体" pitchFamily="2" charset="-122"/>
              </a:rPr>
              <a:t>）将该</a:t>
            </a:r>
            <a:r>
              <a:rPr altLang="zh-CN" sz="2800" lang="en-US">
                <a:latin typeface="宋体" pitchFamily="2" charset="-122"/>
              </a:rPr>
              <a:t>E-R</a:t>
            </a:r>
            <a:r>
              <a:rPr altLang="en-US" sz="2800" lang="zh-CN">
                <a:latin typeface="宋体" pitchFamily="2" charset="-122"/>
              </a:rPr>
              <a:t>图转换为关系模型结构；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（</a:t>
            </a:r>
            <a:r>
              <a:rPr altLang="zh-CN" sz="2800" lang="en-US">
                <a:latin typeface="宋体" pitchFamily="2" charset="-122"/>
              </a:rPr>
              <a:t>3</a:t>
            </a:r>
            <a:r>
              <a:rPr altLang="en-US" sz="2800" lang="zh-CN">
                <a:latin typeface="宋体" pitchFamily="2" charset="-122"/>
              </a:rPr>
              <a:t>）指出转换结果中每个关系模式的候选码。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1" name=""/>
          <p:cNvSpPr/>
          <p:nvPr>
            <p:ph sz="full" idx="1"/>
          </p:nvPr>
        </p:nvSpPr>
        <p:spPr>
          <a:xfrm rot="0">
            <a:off x="358775" y="188912"/>
            <a:ext cx="8101012" cy="50482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en-US" lang="zh-CN"/>
              <a:t>解题思路：先弄清有哪些实体、属性、联系</a:t>
            </a:r>
          </a:p>
        </p:txBody>
      </p:sp>
      <p:sp>
        <p:nvSpPr>
          <p:cNvPr id="1048772" name=""/>
          <p:cNvSpPr/>
          <p:nvPr/>
        </p:nvSpPr>
        <p:spPr>
          <a:xfrm rot="0" flipH="1">
            <a:off x="5486400" y="4933950"/>
            <a:ext cx="1471612" cy="59690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73" name=""/>
          <p:cNvSpPr txBox="1"/>
          <p:nvPr/>
        </p:nvSpPr>
        <p:spPr>
          <a:xfrm rot="0">
            <a:off x="1866900" y="3894137"/>
            <a:ext cx="330200" cy="403225"/>
          </a:xfrm>
          <a:prstGeom prst="rect"/>
          <a:noFill/>
          <a:ln>
            <a:noFill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zh-CN" b="1" lang="en-US">
                <a:latin typeface="Times New Roman" pitchFamily="18" charset="0"/>
              </a:rPr>
              <a:t>n</a:t>
            </a:r>
          </a:p>
        </p:txBody>
      </p:sp>
      <p:sp>
        <p:nvSpPr>
          <p:cNvPr id="1048774" name=""/>
          <p:cNvSpPr/>
          <p:nvPr/>
        </p:nvSpPr>
        <p:spPr>
          <a:xfrm rot="0" flipH="1">
            <a:off x="773112" y="4899025"/>
            <a:ext cx="890587" cy="63658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75" name=""/>
          <p:cNvSpPr/>
          <p:nvPr/>
        </p:nvSpPr>
        <p:spPr>
          <a:xfrm rot="0">
            <a:off x="1852612" y="4921250"/>
            <a:ext cx="3175" cy="61912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76" name=""/>
          <p:cNvSpPr/>
          <p:nvPr/>
        </p:nvSpPr>
        <p:spPr>
          <a:xfrm rot="0">
            <a:off x="1398587" y="4391025"/>
            <a:ext cx="973137" cy="519112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Times New Roman" pitchFamily="18" charset="0"/>
                <a:ea typeface="宋体" pitchFamily="2" charset="-122"/>
              </a:rPr>
              <a:t>病人</a:t>
            </a:r>
          </a:p>
        </p:txBody>
      </p:sp>
      <p:sp>
        <p:nvSpPr>
          <p:cNvPr id="1048777" name=""/>
          <p:cNvSpPr/>
          <p:nvPr/>
        </p:nvSpPr>
        <p:spPr>
          <a:xfrm rot="0">
            <a:off x="1231900" y="3140075"/>
            <a:ext cx="1181100" cy="776287"/>
          </a:xfrm>
          <a:prstGeom prst="flowChartDecision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Times New Roman" pitchFamily="18" charset="0"/>
                <a:ea typeface="宋体" pitchFamily="2" charset="-122"/>
              </a:rPr>
              <a:t>入住</a:t>
            </a:r>
          </a:p>
        </p:txBody>
      </p:sp>
      <p:sp>
        <p:nvSpPr>
          <p:cNvPr id="1048778" name=""/>
          <p:cNvSpPr/>
          <p:nvPr/>
        </p:nvSpPr>
        <p:spPr>
          <a:xfrm rot="0">
            <a:off x="1835150" y="2681287"/>
            <a:ext cx="0" cy="4238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79" name=""/>
          <p:cNvSpPr/>
          <p:nvPr/>
        </p:nvSpPr>
        <p:spPr>
          <a:xfrm rot="0">
            <a:off x="1122362" y="1557337"/>
            <a:ext cx="468312" cy="57308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0" name=""/>
          <p:cNvSpPr/>
          <p:nvPr/>
        </p:nvSpPr>
        <p:spPr>
          <a:xfrm rot="0" flipH="1">
            <a:off x="2109787" y="1643062"/>
            <a:ext cx="571500" cy="4873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1" name=""/>
          <p:cNvSpPr/>
          <p:nvPr/>
        </p:nvSpPr>
        <p:spPr>
          <a:xfrm rot="0">
            <a:off x="1835150" y="3932237"/>
            <a:ext cx="0" cy="44608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2" name=""/>
          <p:cNvSpPr/>
          <p:nvPr/>
        </p:nvSpPr>
        <p:spPr>
          <a:xfrm rot="0">
            <a:off x="1403350" y="2159000"/>
            <a:ext cx="855662" cy="519112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Times New Roman" pitchFamily="18" charset="0"/>
                <a:ea typeface="宋体" pitchFamily="2" charset="-122"/>
              </a:rPr>
              <a:t>病房</a:t>
            </a:r>
          </a:p>
        </p:txBody>
      </p:sp>
      <p:sp>
        <p:nvSpPr>
          <p:cNvPr id="1048783" name=""/>
          <p:cNvSpPr/>
          <p:nvPr/>
        </p:nvSpPr>
        <p:spPr>
          <a:xfrm rot="0">
            <a:off x="2198687" y="4929187"/>
            <a:ext cx="639762" cy="59372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4" name=""/>
          <p:cNvSpPr txBox="1"/>
          <p:nvPr/>
        </p:nvSpPr>
        <p:spPr>
          <a:xfrm rot="0">
            <a:off x="1866900" y="2728912"/>
            <a:ext cx="330200" cy="401637"/>
          </a:xfrm>
          <a:prstGeom prst="rect"/>
          <a:noFill/>
          <a:ln>
            <a:noFill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zh-CN" b="1" lang="en-US">
                <a:latin typeface="Times New Roman" pitchFamily="18" charset="0"/>
              </a:rPr>
              <a:t>1</a:t>
            </a:r>
          </a:p>
        </p:txBody>
      </p:sp>
      <p:sp>
        <p:nvSpPr>
          <p:cNvPr id="1048785" name=""/>
          <p:cNvSpPr txBox="1"/>
          <p:nvPr/>
        </p:nvSpPr>
        <p:spPr>
          <a:xfrm rot="0">
            <a:off x="7196137" y="3894137"/>
            <a:ext cx="328612" cy="403225"/>
          </a:xfrm>
          <a:prstGeom prst="rect"/>
          <a:noFill/>
          <a:ln>
            <a:noFill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zh-CN" b="1" lang="en-US">
                <a:latin typeface="Times New Roman" pitchFamily="18" charset="0"/>
              </a:rPr>
              <a:t>n</a:t>
            </a:r>
          </a:p>
        </p:txBody>
      </p:sp>
      <p:sp>
        <p:nvSpPr>
          <p:cNvPr id="1048786" name=""/>
          <p:cNvSpPr/>
          <p:nvPr/>
        </p:nvSpPr>
        <p:spPr>
          <a:xfrm rot="0" flipH="1">
            <a:off x="6464300" y="4941887"/>
            <a:ext cx="682625" cy="57150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7" name=""/>
          <p:cNvSpPr/>
          <p:nvPr/>
        </p:nvSpPr>
        <p:spPr>
          <a:xfrm rot="0">
            <a:off x="7326312" y="4921250"/>
            <a:ext cx="3175" cy="61912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88" name=""/>
          <p:cNvSpPr/>
          <p:nvPr/>
        </p:nvSpPr>
        <p:spPr>
          <a:xfrm rot="0">
            <a:off x="6761162" y="4391025"/>
            <a:ext cx="939800" cy="519112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Times New Roman" pitchFamily="18" charset="0"/>
                <a:ea typeface="宋体" pitchFamily="2" charset="-122"/>
              </a:rPr>
              <a:t>医生</a:t>
            </a:r>
          </a:p>
        </p:txBody>
      </p:sp>
      <p:sp>
        <p:nvSpPr>
          <p:cNvPr id="1048789" name=""/>
          <p:cNvSpPr/>
          <p:nvPr/>
        </p:nvSpPr>
        <p:spPr>
          <a:xfrm rot="0">
            <a:off x="6589712" y="3140075"/>
            <a:ext cx="1128712" cy="776287"/>
          </a:xfrm>
          <a:prstGeom prst="flowChartDecision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Times New Roman" pitchFamily="18" charset="0"/>
                <a:ea typeface="宋体" pitchFamily="2" charset="-122"/>
              </a:rPr>
              <a:t>从属</a:t>
            </a:r>
          </a:p>
        </p:txBody>
      </p:sp>
      <p:sp>
        <p:nvSpPr>
          <p:cNvPr id="1048790" name=""/>
          <p:cNvSpPr/>
          <p:nvPr/>
        </p:nvSpPr>
        <p:spPr>
          <a:xfrm rot="0">
            <a:off x="7162800" y="2681287"/>
            <a:ext cx="0" cy="4873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1" name=""/>
          <p:cNvSpPr/>
          <p:nvPr/>
        </p:nvSpPr>
        <p:spPr>
          <a:xfrm rot="0">
            <a:off x="6261100" y="1643062"/>
            <a:ext cx="657225" cy="4873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2" name=""/>
          <p:cNvSpPr/>
          <p:nvPr/>
        </p:nvSpPr>
        <p:spPr>
          <a:xfrm rot="0" flipH="1">
            <a:off x="7437437" y="1643062"/>
            <a:ext cx="673100" cy="487362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3" name=""/>
          <p:cNvSpPr/>
          <p:nvPr/>
        </p:nvSpPr>
        <p:spPr>
          <a:xfrm rot="0">
            <a:off x="7162800" y="3932237"/>
            <a:ext cx="0" cy="44608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4" name=""/>
          <p:cNvSpPr/>
          <p:nvPr/>
        </p:nvSpPr>
        <p:spPr>
          <a:xfrm rot="0">
            <a:off x="6662737" y="2159000"/>
            <a:ext cx="925512" cy="519112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Times New Roman" pitchFamily="18" charset="0"/>
                <a:ea typeface="宋体" pitchFamily="2" charset="-122"/>
              </a:rPr>
              <a:t>科室</a:t>
            </a:r>
          </a:p>
        </p:txBody>
      </p:sp>
      <p:sp>
        <p:nvSpPr>
          <p:cNvPr id="1048795" name=""/>
          <p:cNvSpPr/>
          <p:nvPr/>
        </p:nvSpPr>
        <p:spPr>
          <a:xfrm rot="0">
            <a:off x="7527925" y="4929187"/>
            <a:ext cx="788987" cy="44450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6" name=""/>
          <p:cNvSpPr txBox="1"/>
          <p:nvPr/>
        </p:nvSpPr>
        <p:spPr>
          <a:xfrm rot="0">
            <a:off x="7196137" y="2728912"/>
            <a:ext cx="328612" cy="401637"/>
          </a:xfrm>
          <a:prstGeom prst="rect"/>
          <a:noFill/>
          <a:ln>
            <a:noFill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zh-CN" b="1" lang="en-US">
                <a:latin typeface="Times New Roman" pitchFamily="18" charset="0"/>
              </a:rPr>
              <a:t>1</a:t>
            </a:r>
          </a:p>
        </p:txBody>
      </p:sp>
      <p:sp>
        <p:nvSpPr>
          <p:cNvPr id="1048797" name=""/>
          <p:cNvSpPr/>
          <p:nvPr/>
        </p:nvSpPr>
        <p:spPr>
          <a:xfrm rot="0">
            <a:off x="3863975" y="4078287"/>
            <a:ext cx="963612" cy="1079500"/>
          </a:xfrm>
          <a:prstGeom prst="flowChartDecision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Times New Roman" pitchFamily="18" charset="0"/>
                <a:ea typeface="宋体" pitchFamily="2" charset="-122"/>
              </a:rPr>
              <a:t>诊治</a:t>
            </a:r>
          </a:p>
        </p:txBody>
      </p:sp>
      <p:sp>
        <p:nvSpPr>
          <p:cNvPr id="1048798" name=""/>
          <p:cNvSpPr/>
          <p:nvPr/>
        </p:nvSpPr>
        <p:spPr>
          <a:xfrm rot="0">
            <a:off x="2370137" y="4637087"/>
            <a:ext cx="1487487" cy="158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799" name=""/>
          <p:cNvSpPr/>
          <p:nvPr/>
        </p:nvSpPr>
        <p:spPr>
          <a:xfrm rot="0">
            <a:off x="4824412" y="4645025"/>
            <a:ext cx="1939925" cy="158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00" name=""/>
          <p:cNvSpPr/>
          <p:nvPr/>
        </p:nvSpPr>
        <p:spPr>
          <a:xfrm rot="0">
            <a:off x="3565525" y="1919287"/>
            <a:ext cx="1174750" cy="1079500"/>
          </a:xfrm>
          <a:prstGeom prst="flowChartDecision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Times New Roman" pitchFamily="18" charset="0"/>
                <a:ea typeface="宋体" pitchFamily="2" charset="-122"/>
              </a:rPr>
              <a:t>组成</a:t>
            </a:r>
          </a:p>
        </p:txBody>
      </p:sp>
      <p:sp>
        <p:nvSpPr>
          <p:cNvPr id="1048801" name=""/>
          <p:cNvSpPr/>
          <p:nvPr/>
        </p:nvSpPr>
        <p:spPr>
          <a:xfrm rot="0" flipV="1">
            <a:off x="2282825" y="2422525"/>
            <a:ext cx="1282700" cy="9525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02" name=""/>
          <p:cNvSpPr/>
          <p:nvPr/>
        </p:nvSpPr>
        <p:spPr>
          <a:xfrm rot="0">
            <a:off x="4737100" y="2439987"/>
            <a:ext cx="1905000" cy="1587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03" name=""/>
          <p:cNvSpPr txBox="1"/>
          <p:nvPr/>
        </p:nvSpPr>
        <p:spPr>
          <a:xfrm rot="0">
            <a:off x="2976562" y="2024062"/>
            <a:ext cx="330200" cy="403225"/>
          </a:xfrm>
          <a:prstGeom prst="rect"/>
          <a:noFill/>
          <a:ln>
            <a:noFill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zh-CN" b="1" lang="en-US">
                <a:latin typeface="Times New Roman" pitchFamily="18" charset="0"/>
              </a:rPr>
              <a:t>n</a:t>
            </a:r>
          </a:p>
        </p:txBody>
      </p:sp>
      <p:sp>
        <p:nvSpPr>
          <p:cNvPr id="1048804" name=""/>
          <p:cNvSpPr txBox="1"/>
          <p:nvPr/>
        </p:nvSpPr>
        <p:spPr>
          <a:xfrm rot="0">
            <a:off x="5451475" y="2024062"/>
            <a:ext cx="330200" cy="403225"/>
          </a:xfrm>
          <a:prstGeom prst="rect"/>
          <a:noFill/>
          <a:ln>
            <a:noFill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zh-CN" b="1" lang="en-US">
                <a:latin typeface="Times New Roman" pitchFamily="18" charset="0"/>
              </a:rPr>
              <a:t>1</a:t>
            </a:r>
          </a:p>
        </p:txBody>
      </p:sp>
      <p:sp>
        <p:nvSpPr>
          <p:cNvPr id="1048805" name=""/>
          <p:cNvSpPr txBox="1"/>
          <p:nvPr/>
        </p:nvSpPr>
        <p:spPr>
          <a:xfrm rot="0">
            <a:off x="3176587" y="4224337"/>
            <a:ext cx="330200" cy="403225"/>
          </a:xfrm>
          <a:prstGeom prst="rect"/>
          <a:noFill/>
          <a:ln>
            <a:noFill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zh-CN" b="1" lang="en-US">
                <a:latin typeface="Times New Roman" pitchFamily="18" charset="0"/>
              </a:rPr>
              <a:t>n</a:t>
            </a:r>
          </a:p>
        </p:txBody>
      </p:sp>
      <p:sp>
        <p:nvSpPr>
          <p:cNvPr id="1048806" name=""/>
          <p:cNvSpPr txBox="1"/>
          <p:nvPr/>
        </p:nvSpPr>
        <p:spPr>
          <a:xfrm rot="0">
            <a:off x="5530850" y="4224337"/>
            <a:ext cx="328612" cy="403225"/>
          </a:xfrm>
          <a:prstGeom prst="rect"/>
          <a:noFill/>
          <a:ln>
            <a:noFill/>
          </a:ln>
        </p:spPr>
        <p:txBody>
          <a:bodyPr anchor="t" bIns="0" lIns="0" rIns="0" tIns="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zh-CN" b="1" lang="en-US">
                <a:latin typeface="Times New Roman" pitchFamily="18" charset="0"/>
              </a:rPr>
              <a:t>1</a:t>
            </a:r>
          </a:p>
        </p:txBody>
      </p:sp>
      <p:sp>
        <p:nvSpPr>
          <p:cNvPr id="1048807" name=""/>
          <p:cNvSpPr/>
          <p:nvPr/>
        </p:nvSpPr>
        <p:spPr>
          <a:xfrm rot="0" flipH="1">
            <a:off x="7159625" y="1595437"/>
            <a:ext cx="3175" cy="577850"/>
          </a:xfrm>
          <a:prstGeom prst="line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sp>
      <p:sp>
        <p:nvSpPr>
          <p:cNvPr id="1048808" name=""/>
          <p:cNvSpPr/>
          <p:nvPr/>
        </p:nvSpPr>
        <p:spPr>
          <a:xfrm rot="0">
            <a:off x="684212" y="1052512"/>
            <a:ext cx="1008062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Arial" pitchFamily="34" charset="0"/>
                <a:ea typeface="宋体" pitchFamily="2" charset="-122"/>
              </a:rPr>
              <a:t>病房号</a:t>
            </a:r>
          </a:p>
        </p:txBody>
      </p:sp>
      <p:sp>
        <p:nvSpPr>
          <p:cNvPr id="1048809" name=""/>
          <p:cNvSpPr/>
          <p:nvPr/>
        </p:nvSpPr>
        <p:spPr>
          <a:xfrm rot="0">
            <a:off x="2124075" y="1125537"/>
            <a:ext cx="1008062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Arial" pitchFamily="34" charset="0"/>
                <a:ea typeface="宋体" pitchFamily="2" charset="-122"/>
              </a:rPr>
              <a:t>床位号</a:t>
            </a:r>
          </a:p>
        </p:txBody>
      </p:sp>
      <p:sp>
        <p:nvSpPr>
          <p:cNvPr id="1048810" name=""/>
          <p:cNvSpPr/>
          <p:nvPr/>
        </p:nvSpPr>
        <p:spPr>
          <a:xfrm rot="0">
            <a:off x="5651500" y="1125537"/>
            <a:ext cx="1008062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Arial" pitchFamily="34" charset="0"/>
                <a:ea typeface="宋体" pitchFamily="2" charset="-122"/>
              </a:rPr>
              <a:t>科名</a:t>
            </a:r>
          </a:p>
        </p:txBody>
      </p:sp>
      <p:sp>
        <p:nvSpPr>
          <p:cNvPr id="1048811" name=""/>
          <p:cNvSpPr/>
          <p:nvPr/>
        </p:nvSpPr>
        <p:spPr>
          <a:xfrm rot="0">
            <a:off x="6659562" y="1052512"/>
            <a:ext cx="1008062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Arial" pitchFamily="34" charset="0"/>
                <a:ea typeface="宋体" pitchFamily="2" charset="-122"/>
              </a:rPr>
              <a:t>科地址</a:t>
            </a:r>
          </a:p>
        </p:txBody>
      </p:sp>
      <p:sp>
        <p:nvSpPr>
          <p:cNvPr id="1048812" name=""/>
          <p:cNvSpPr/>
          <p:nvPr/>
        </p:nvSpPr>
        <p:spPr>
          <a:xfrm rot="0">
            <a:off x="7740650" y="1125537"/>
            <a:ext cx="1008062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Arial" pitchFamily="34" charset="0"/>
                <a:ea typeface="宋体" pitchFamily="2" charset="-122"/>
              </a:rPr>
              <a:t>科电话</a:t>
            </a:r>
          </a:p>
        </p:txBody>
      </p:sp>
      <p:sp>
        <p:nvSpPr>
          <p:cNvPr id="1048813" name=""/>
          <p:cNvSpPr/>
          <p:nvPr/>
        </p:nvSpPr>
        <p:spPr>
          <a:xfrm rot="0">
            <a:off x="179387" y="5516562"/>
            <a:ext cx="1008062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sz="2000" lang="zh-CN">
                <a:latin typeface="Arial" pitchFamily="34" charset="0"/>
                <a:ea typeface="宋体" pitchFamily="2" charset="-122"/>
              </a:rPr>
              <a:t>病历号</a:t>
            </a:r>
          </a:p>
        </p:txBody>
      </p:sp>
      <p:sp>
        <p:nvSpPr>
          <p:cNvPr id="1048814" name=""/>
          <p:cNvSpPr/>
          <p:nvPr/>
        </p:nvSpPr>
        <p:spPr>
          <a:xfrm rot="0">
            <a:off x="1258887" y="5516562"/>
            <a:ext cx="1008062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Arial" pitchFamily="34" charset="0"/>
                <a:ea typeface="宋体" pitchFamily="2" charset="-122"/>
              </a:rPr>
              <a:t>姓名</a:t>
            </a:r>
          </a:p>
        </p:txBody>
      </p:sp>
      <p:sp>
        <p:nvSpPr>
          <p:cNvPr id="1048815" name=""/>
          <p:cNvSpPr/>
          <p:nvPr/>
        </p:nvSpPr>
        <p:spPr>
          <a:xfrm rot="0">
            <a:off x="2339975" y="5516562"/>
            <a:ext cx="1008062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Arial" pitchFamily="34" charset="0"/>
                <a:ea typeface="宋体" pitchFamily="2" charset="-122"/>
              </a:rPr>
              <a:t>性别</a:t>
            </a:r>
          </a:p>
        </p:txBody>
      </p:sp>
      <p:sp>
        <p:nvSpPr>
          <p:cNvPr id="1048816" name=""/>
          <p:cNvSpPr/>
          <p:nvPr/>
        </p:nvSpPr>
        <p:spPr>
          <a:xfrm rot="0">
            <a:off x="5940425" y="5516562"/>
            <a:ext cx="1008062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Arial" pitchFamily="34" charset="0"/>
                <a:ea typeface="宋体" pitchFamily="2" charset="-122"/>
              </a:rPr>
              <a:t>姓名</a:t>
            </a:r>
          </a:p>
        </p:txBody>
      </p:sp>
      <p:sp>
        <p:nvSpPr>
          <p:cNvPr id="1048817" name=""/>
          <p:cNvSpPr/>
          <p:nvPr/>
        </p:nvSpPr>
        <p:spPr>
          <a:xfrm rot="0">
            <a:off x="6948487" y="5589587"/>
            <a:ext cx="1008062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Arial" pitchFamily="34" charset="0"/>
                <a:ea typeface="宋体" pitchFamily="2" charset="-122"/>
              </a:rPr>
              <a:t>职称</a:t>
            </a:r>
          </a:p>
        </p:txBody>
      </p:sp>
      <p:sp>
        <p:nvSpPr>
          <p:cNvPr id="1048818" name=""/>
          <p:cNvSpPr/>
          <p:nvPr/>
        </p:nvSpPr>
        <p:spPr>
          <a:xfrm rot="0">
            <a:off x="7885112" y="5373687"/>
            <a:ext cx="1008062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Arial" pitchFamily="34" charset="0"/>
                <a:ea typeface="宋体" pitchFamily="2" charset="-122"/>
              </a:rPr>
              <a:t>年龄</a:t>
            </a:r>
          </a:p>
        </p:txBody>
      </p:sp>
      <p:sp>
        <p:nvSpPr>
          <p:cNvPr id="1048819" name=""/>
          <p:cNvSpPr/>
          <p:nvPr/>
        </p:nvSpPr>
        <p:spPr>
          <a:xfrm rot="0">
            <a:off x="4716462" y="5516562"/>
            <a:ext cx="1152525" cy="504825"/>
          </a:xfrm>
          <a:prstGeom prst="ellips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0" latinLnBrk="1" marL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0" latinLnBrk="1" marL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0" latinLnBrk="1" marL="1371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0" latinLnBrk="1" marL="18288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lang="zh-CN">
                <a:latin typeface="Arial" pitchFamily="34" charset="0"/>
                <a:ea typeface="宋体" pitchFamily="2" charset="-122"/>
              </a:rPr>
              <a:t>工作证号</a:t>
            </a: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"/>
                                        <p:tgtEl>
                                          <p:spTgt spid="104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6"/>
                                        <p:tgtEl>
                                          <p:spTgt spid="104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1"/>
                                        <p:tgtEl>
                                          <p:spTgt spid="104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4"/>
                                        <p:tgtEl>
                                          <p:spTgt spid="10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7"/>
                                        <p:tgtEl>
                                          <p:spTgt spid="104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0"/>
                                        <p:tgtEl>
                                          <p:spTgt spid="104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5"/>
                                        <p:tgtEl>
                                          <p:spTgt spid="104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8"/>
                                        <p:tgtEl>
                                          <p:spTgt spid="10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1" id="39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1"/>
                                        <p:tgtEl>
                                          <p:spTgt spid="104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1" id="4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4"/>
                                        <p:tgtEl>
                                          <p:spTgt spid="104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7"/>
                                        <p:tgtEl>
                                          <p:spTgt spid="104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0"/>
                                        <p:tgtEl>
                                          <p:spTgt spid="104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3"/>
                                        <p:tgtEl>
                                          <p:spTgt spid="104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6"/>
                                        <p:tgtEl>
                                          <p:spTgt spid="104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9"/>
                                        <p:tgtEl>
                                          <p:spTgt spid="104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2"/>
                                        <p:tgtEl>
                                          <p:spTgt spid="104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7"/>
                                        <p:tgtEl>
                                          <p:spTgt spid="104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0"/>
                                        <p:tgtEl>
                                          <p:spTgt spid="104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7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3"/>
                                        <p:tgtEl>
                                          <p:spTgt spid="104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6"/>
                                        <p:tgtEl>
                                          <p:spTgt spid="104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9"/>
                                        <p:tgtEl>
                                          <p:spTgt spid="104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82"/>
                                        <p:tgtEl>
                                          <p:spTgt spid="104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87"/>
                                        <p:tgtEl>
                                          <p:spTgt spid="104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90"/>
                                        <p:tgtEl>
                                          <p:spTgt spid="104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9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93"/>
                                        <p:tgtEl>
                                          <p:spTgt spid="104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9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96"/>
                                        <p:tgtEl>
                                          <p:spTgt spid="104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99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2"/>
                                        <p:tgtEl>
                                          <p:spTgt spid="104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5"/>
                                        <p:tgtEl>
                                          <p:spTgt spid="104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8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9">
                      <p:stCondLst>
                        <p:cond delay="indefinite"/>
                      </p:stCondLst>
                      <p:childTnLst>
                        <p:par>
                          <p:cTn fill="hold" id="1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13"/>
                                        <p:tgtEl>
                                          <p:spTgt spid="104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16"/>
                                        <p:tgtEl>
                                          <p:spTgt spid="104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19"/>
                                        <p:tgtEl>
                                          <p:spTgt spid="104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2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2"/>
                                        <p:tgtEl>
                                          <p:spTgt spid="104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5"/>
                                        <p:tgtEl>
                                          <p:spTgt spid="104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6">
                      <p:stCondLst>
                        <p:cond delay="indefinite"/>
                      </p:stCondLst>
                      <p:childTnLst>
                        <p:par>
                          <p:cTn fill="hold" id="127">
                            <p:stCondLst>
                              <p:cond delay="0"/>
                            </p:stCondLst>
                            <p:childTnLst>
                              <p:par>
                                <p:cTn fill="hold" id="12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0"/>
                                        <p:tgtEl>
                                          <p:spTgt spid="104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3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3"/>
                                        <p:tgtEl>
                                          <p:spTgt spid="104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6"/>
                                        <p:tgtEl>
                                          <p:spTgt spid="104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3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9"/>
                                        <p:tgtEl>
                                          <p:spTgt spid="104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4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42"/>
                                        <p:tgtEl>
                                          <p:spTgt spid="104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3">
                      <p:stCondLst>
                        <p:cond delay="indefinite"/>
                      </p:stCondLst>
                      <p:childTnLst>
                        <p:par>
                          <p:cTn fill="hold" id="144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47"/>
                                        <p:tgtEl>
                                          <p:spTgt spid="104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4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50"/>
                                        <p:tgtEl>
                                          <p:spTgt spid="104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5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53"/>
                                        <p:tgtEl>
                                          <p:spTgt spid="104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5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56"/>
                                        <p:tgtEl>
                                          <p:spTgt spid="104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59"/>
                                        <p:tgtEl>
                                          <p:spTgt spid="104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0">
                      <p:stCondLst>
                        <p:cond delay="indefinite"/>
                      </p:stCondLst>
                      <p:childTnLst>
                        <p:par>
                          <p:cTn fill="hold" id="161">
                            <p:stCondLst>
                              <p:cond delay="0"/>
                            </p:stCondLst>
                            <p:childTnLst>
                              <p:par>
                                <p:cTn fill="hold" id="16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64"/>
                                        <p:tgtEl>
                                          <p:spTgt spid="104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67"/>
                                        <p:tgtEl>
                                          <p:spTgt spid="104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6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0"/>
                                        <p:tgtEl>
                                          <p:spTgt spid="10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7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3"/>
                                        <p:tgtEl>
                                          <p:spTgt spid="104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7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6"/>
                                        <p:tgtEl>
                                          <p:spTgt spid="104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3" grpId="0" build="whole"/>
      <p:bldP spid="1048776" grpId="0" build="whole" animBg="1"/>
      <p:bldP spid="1048777" grpId="0" build="whole" animBg="1"/>
      <p:bldP spid="1048782" grpId="0" build="whole" animBg="1"/>
      <p:bldP spid="1048784" grpId="0" build="whole"/>
      <p:bldP spid="1048785" grpId="0" build="whole"/>
      <p:bldP spid="1048788" grpId="0" build="whole" animBg="1"/>
      <p:bldP spid="1048789" grpId="0" build="whole" animBg="1"/>
      <p:bldP spid="1048794" grpId="0" build="whole" animBg="1"/>
      <p:bldP spid="1048796" grpId="0" build="whole"/>
      <p:bldP spid="1048797" grpId="0" build="whole" animBg="1"/>
      <p:bldP spid="1048800" grpId="0" build="whole" animBg="1"/>
      <p:bldP spid="1048803" grpId="0" build="whole"/>
      <p:bldP spid="1048804" grpId="0" build="whole"/>
      <p:bldP spid="1048805" grpId="0" build="whole"/>
      <p:bldP spid="1048806" grpId="0" build="whole"/>
      <p:bldP spid="1048808" grpId="0" build="whole" animBg="1"/>
      <p:bldP spid="1048808" grpId="1" build="whole" animBg="1"/>
      <p:bldP spid="1048809" grpId="0" build="whole" animBg="1"/>
      <p:bldP spid="1048809" grpId="1" build="whole" animBg="1"/>
      <p:bldP spid="1048810" grpId="0" build="whole" animBg="1"/>
      <p:bldP spid="1048811" grpId="0" build="whole" animBg="1"/>
      <p:bldP spid="1048812" grpId="0" build="whole" animBg="1"/>
      <p:bldP spid="1048813" grpId="0" build="whole" animBg="1"/>
      <p:bldP spid="1048814" grpId="0" build="whole" animBg="1"/>
      <p:bldP spid="1048815" grpId="0" build="whole" animBg="1"/>
      <p:bldP spid="1048816" grpId="0" build="whole" animBg="1"/>
      <p:bldP spid="1048817" grpId="0" build="whole" animBg="1"/>
      <p:bldP spid="1048818" grpId="0" build="whole" animBg="1"/>
      <p:bldP spid="1048819" grpId="0" build="whol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0" name=""/>
          <p:cNvSpPr/>
          <p:nvPr>
            <p:ph sz="full" idx="1"/>
          </p:nvPr>
        </p:nvSpPr>
        <p:spPr>
          <a:xfrm rot="0">
            <a:off x="0" y="763587"/>
            <a:ext cx="9144000" cy="554513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70000"/>
              <a:buFont typeface="Wingdings" pitchFamily="2" charset="2"/>
              <a:buChar char="l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47663" latinLnBrk="1" marL="6921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293688" latinLnBrk="1" marL="9874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baseline="0" b="0" sz="23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292100" latinLnBrk="1" marL="128111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15912" latinLnBrk="1" marL="159861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（</a:t>
            </a:r>
            <a:r>
              <a:rPr altLang="zh-CN" sz="2800" lang="en-US">
                <a:latin typeface="宋体" pitchFamily="2" charset="-122"/>
              </a:rPr>
              <a:t>2</a:t>
            </a:r>
            <a:r>
              <a:rPr altLang="en-US" sz="2800" lang="zh-CN">
                <a:latin typeface="宋体" pitchFamily="2" charset="-122"/>
              </a:rPr>
              <a:t>）对应的关系模型结构如下：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     科室（科名，科地址，科电话）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     病房（病房号，床位号，科室名）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     医生（工作证号，姓名，职称，科室名，年龄）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     病人（病历号，姓名，性别，主管医生，病房号）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endParaRPr altLang="en-US" sz="2800" lang="zh-CN">
              <a:latin typeface="宋体" pitchFamily="2" charset="-122"/>
            </a:endParaRP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（</a:t>
            </a:r>
            <a:r>
              <a:rPr altLang="zh-CN" sz="2800" lang="en-US">
                <a:latin typeface="宋体" pitchFamily="2" charset="-122"/>
              </a:rPr>
              <a:t>3</a:t>
            </a:r>
            <a:r>
              <a:rPr altLang="en-US" sz="2800" lang="zh-CN">
                <a:latin typeface="宋体" pitchFamily="2" charset="-122"/>
              </a:rPr>
              <a:t>）每个关系模式的候选码如下：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     科室的候选码是：科名；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     病房的候选码是：病房号，床位号；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     医生的候选码是：工作证号；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sz="2800" lang="zh-CN">
                <a:latin typeface="宋体" pitchFamily="2" charset="-122"/>
              </a:rPr>
              <a:t>     病人的候选码是：病历号。</a:t>
            </a:r>
          </a:p>
        </p:txBody>
      </p:sp>
    </p:spTree>
  </p:cSld>
  <p:clrMapOvr>
    <a:masterClrMapping/>
  </p:clrMapOvr>
  <p:transition spd="fast" advClick="1">
    <p:blinds dir="vert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820">
                                            <p:txEl>
                                              <p:charRg st="113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>
                                            <p:txEl>
                                              <p:charRg st="13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"/>
                                        <p:tgtEl>
                                          <p:spTgt spid="1048820">
                                            <p:txEl>
                                              <p:charRg st="130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>
                                            <p:txEl>
                                              <p:charRg st="14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"/>
                                        <p:tgtEl>
                                          <p:spTgt spid="1048820">
                                            <p:txEl>
                                              <p:charRg st="147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>
                                            <p:txEl>
                                              <p:charRg st="169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6"/>
                                        <p:tgtEl>
                                          <p:spTgt spid="1048820">
                                            <p:txEl>
                                              <p:charRg st="169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>
                                            <p:txEl>
                                              <p:charRg st="18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9"/>
                                        <p:tgtEl>
                                          <p:spTgt spid="1048820">
                                            <p:txEl>
                                              <p:charRg st="188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1" name=""/>
          <p:cNvSpPr/>
          <p:nvPr>
            <p:ph type="title" sz="full" idx="0"/>
          </p:nvPr>
        </p:nvSpPr>
        <p:spPr>
          <a:xfrm rot="0">
            <a:off x="574675" y="304800"/>
            <a:ext cx="8001000" cy="1216025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r>
              <a:rPr altLang="en-US" b="1" lang="zh-CN"/>
              <a:t>练习</a:t>
            </a:r>
          </a:p>
        </p:txBody>
      </p:sp>
      <p:sp>
        <p:nvSpPr>
          <p:cNvPr id="1048822" name=""/>
          <p:cNvSpPr/>
          <p:nvPr>
            <p:ph sz="full" idx="1"/>
          </p:nvPr>
        </p:nvSpPr>
        <p:spPr>
          <a:xfrm rot="0">
            <a:off x="566737" y="1701800"/>
            <a:ext cx="8001000" cy="453548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90000"/>
              </a:lnSpc>
            </a:pPr>
            <a:r>
              <a:rPr altLang="en-US" b="1" sz="2400" lang="zh-CN">
                <a:latin typeface="宋体" pitchFamily="2" charset="-122"/>
              </a:rPr>
              <a:t>假设某商业集团数据库中有一关系模式</a:t>
            </a:r>
            <a:r>
              <a:rPr altLang="zh-CN" b="1" sz="2400" lang="en-US">
                <a:latin typeface="宋体" pitchFamily="2" charset="-122"/>
              </a:rPr>
              <a:t>R</a:t>
            </a:r>
            <a:r>
              <a:rPr altLang="en-US" b="1" sz="2400" lang="zh-CN">
                <a:latin typeface="宋体" pitchFamily="2" charset="-122"/>
              </a:rPr>
              <a:t>如下：</a:t>
            </a:r>
          </a:p>
          <a:p>
            <a:pPr indent="-342900" lvl="0">
              <a:lnSpc>
                <a:spcPct val="90000"/>
              </a:lnSpc>
            </a:pPr>
            <a:r>
              <a:rPr altLang="zh-CN" b="1" sz="2400" lang="en-US">
                <a:latin typeface="宋体" pitchFamily="2" charset="-122"/>
              </a:rPr>
              <a:t>R</a:t>
            </a:r>
            <a:r>
              <a:rPr altLang="en-US" b="1" sz="2400" lang="zh-CN">
                <a:latin typeface="宋体" pitchFamily="2" charset="-122"/>
              </a:rPr>
              <a:t>（商店编号，商品编号，数量，部门编号，负责人）</a:t>
            </a:r>
          </a:p>
          <a:p>
            <a:pPr indent="-342900" lvl="0">
              <a:lnSpc>
                <a:spcPct val="90000"/>
              </a:lnSpc>
            </a:pPr>
            <a:r>
              <a:rPr altLang="en-US" b="1" sz="2400" lang="zh-CN">
                <a:latin typeface="宋体" pitchFamily="2" charset="-122"/>
              </a:rPr>
              <a:t>如果规定：</a:t>
            </a:r>
          </a:p>
          <a:p>
            <a:pPr indent="-342900" lvl="0">
              <a:lnSpc>
                <a:spcPct val="90000"/>
              </a:lnSpc>
            </a:pPr>
            <a:r>
              <a:rPr altLang="en-US" b="1" sz="2400" lang="zh-CN">
                <a:latin typeface="宋体" pitchFamily="2" charset="-122"/>
              </a:rPr>
              <a:t>每个商店的每种商品只在一个部门销售。</a:t>
            </a:r>
          </a:p>
          <a:p>
            <a:pPr indent="-342900" lvl="0">
              <a:lnSpc>
                <a:spcPct val="90000"/>
              </a:lnSpc>
            </a:pPr>
            <a:r>
              <a:rPr altLang="en-US" b="1" sz="2400" lang="zh-CN">
                <a:latin typeface="宋体" pitchFamily="2" charset="-122"/>
              </a:rPr>
              <a:t>每个商店的每个部门只有一个负责人。</a:t>
            </a:r>
          </a:p>
          <a:p>
            <a:pPr indent="-342900" lvl="0">
              <a:lnSpc>
                <a:spcPct val="90000"/>
              </a:lnSpc>
            </a:pPr>
            <a:r>
              <a:rPr altLang="en-US" b="1" sz="2400" lang="zh-CN">
                <a:latin typeface="宋体" pitchFamily="2" charset="-122"/>
              </a:rPr>
              <a:t>每个商店的每种商品只有一个库存数量。</a:t>
            </a:r>
          </a:p>
          <a:p>
            <a:pPr indent="-342900" lvl="0">
              <a:lnSpc>
                <a:spcPct val="90000"/>
              </a:lnSpc>
            </a:pPr>
            <a:r>
              <a:rPr altLang="en-US" b="1" sz="2400" lang="zh-CN">
                <a:latin typeface="宋体" pitchFamily="2" charset="-122"/>
              </a:rPr>
              <a:t>试回答下列问题：</a:t>
            </a:r>
          </a:p>
          <a:p>
            <a:pPr indent="-342900" lvl="0">
              <a:lnSpc>
                <a:spcPct val="90000"/>
              </a:lnSpc>
            </a:pPr>
            <a:r>
              <a:rPr altLang="en-US" b="1" sz="2400" lang="zh-CN">
                <a:latin typeface="宋体" pitchFamily="2" charset="-122"/>
              </a:rPr>
              <a:t>（</a:t>
            </a:r>
            <a:r>
              <a:rPr altLang="zh-CN" b="1" sz="2400" lang="en-US">
                <a:latin typeface="宋体" pitchFamily="2" charset="-122"/>
              </a:rPr>
              <a:t>1</a:t>
            </a:r>
            <a:r>
              <a:rPr altLang="en-US" b="1" sz="2400" lang="zh-CN">
                <a:latin typeface="宋体" pitchFamily="2" charset="-122"/>
              </a:rPr>
              <a:t>）根据上述规定，写出关系模式</a:t>
            </a:r>
            <a:r>
              <a:rPr altLang="zh-CN" b="1" sz="2400" lang="en-US">
                <a:latin typeface="宋体" pitchFamily="2" charset="-122"/>
              </a:rPr>
              <a:t>R</a:t>
            </a:r>
            <a:r>
              <a:rPr altLang="en-US" b="1" sz="2400" lang="zh-CN">
                <a:latin typeface="宋体" pitchFamily="2" charset="-122"/>
              </a:rPr>
              <a:t>的基本函数依赖。</a:t>
            </a:r>
          </a:p>
          <a:p>
            <a:pPr indent="-342900" lvl="0">
              <a:lnSpc>
                <a:spcPct val="90000"/>
              </a:lnSpc>
            </a:pPr>
            <a:r>
              <a:rPr altLang="en-US" b="1" sz="2400" lang="zh-CN">
                <a:latin typeface="宋体" pitchFamily="2" charset="-122"/>
              </a:rPr>
              <a:t>（</a:t>
            </a:r>
            <a:r>
              <a:rPr altLang="zh-CN" b="1" sz="2400" lang="en-US">
                <a:latin typeface="宋体" pitchFamily="2" charset="-122"/>
              </a:rPr>
              <a:t>2</a:t>
            </a:r>
            <a:r>
              <a:rPr altLang="en-US" b="1" sz="2400" lang="zh-CN">
                <a:latin typeface="宋体" pitchFamily="2" charset="-122"/>
              </a:rPr>
              <a:t>）找出关系模式</a:t>
            </a:r>
            <a:r>
              <a:rPr altLang="zh-CN" b="1" sz="2400" lang="en-US">
                <a:latin typeface="宋体" pitchFamily="2" charset="-122"/>
              </a:rPr>
              <a:t>R</a:t>
            </a:r>
            <a:r>
              <a:rPr altLang="en-US" b="1" sz="2400" lang="zh-CN">
                <a:latin typeface="宋体" pitchFamily="2" charset="-122"/>
              </a:rPr>
              <a:t>的候选码。</a:t>
            </a:r>
          </a:p>
          <a:p>
            <a:pPr indent="-342900" lvl="0">
              <a:lnSpc>
                <a:spcPct val="90000"/>
              </a:lnSpc>
            </a:pPr>
            <a:r>
              <a:rPr altLang="en-US" b="1" sz="2400" lang="zh-CN">
                <a:latin typeface="宋体" pitchFamily="2" charset="-122"/>
              </a:rPr>
              <a:t>（</a:t>
            </a:r>
            <a:r>
              <a:rPr altLang="zh-CN" b="1" sz="2400" lang="en-US">
                <a:latin typeface="宋体" pitchFamily="2" charset="-122"/>
              </a:rPr>
              <a:t>3</a:t>
            </a:r>
            <a:r>
              <a:rPr altLang="en-US" b="1" sz="2400" lang="zh-CN">
                <a:latin typeface="宋体" pitchFamily="2" charset="-122"/>
              </a:rPr>
              <a:t>）关系模式</a:t>
            </a:r>
            <a:r>
              <a:rPr altLang="zh-CN" b="1" sz="2400" lang="en-US">
                <a:latin typeface="宋体" pitchFamily="2" charset="-122"/>
              </a:rPr>
              <a:t>R</a:t>
            </a:r>
            <a:r>
              <a:rPr altLang="en-US" b="1" sz="2400" lang="zh-CN">
                <a:latin typeface="宋体" pitchFamily="2" charset="-122"/>
              </a:rPr>
              <a:t>最高达到第几范式？为什么？</a:t>
            </a:r>
          </a:p>
          <a:p>
            <a:pPr indent="-342900" lvl="0">
              <a:lnSpc>
                <a:spcPct val="90000"/>
              </a:lnSpc>
            </a:pPr>
            <a:r>
              <a:rPr altLang="en-US" b="1" sz="2400" lang="zh-CN">
                <a:latin typeface="宋体" pitchFamily="2" charset="-122"/>
              </a:rPr>
              <a:t>（</a:t>
            </a:r>
            <a:r>
              <a:rPr altLang="zh-CN" b="1" sz="2400" lang="en-US">
                <a:latin typeface="宋体" pitchFamily="2" charset="-122"/>
              </a:rPr>
              <a:t>4</a:t>
            </a:r>
            <a:r>
              <a:rPr altLang="en-US" b="1" sz="2400" lang="zh-CN">
                <a:latin typeface="宋体" pitchFamily="2" charset="-122"/>
              </a:rPr>
              <a:t>）如果</a:t>
            </a:r>
            <a:r>
              <a:rPr altLang="zh-CN" b="1" sz="2400" lang="en-US">
                <a:latin typeface="宋体" pitchFamily="2" charset="-122"/>
              </a:rPr>
              <a:t>R</a:t>
            </a:r>
            <a:r>
              <a:rPr altLang="en-US" b="1" sz="2400" lang="zh-CN">
                <a:latin typeface="宋体" pitchFamily="2" charset="-122"/>
              </a:rPr>
              <a:t>不属于</a:t>
            </a:r>
            <a:r>
              <a:rPr altLang="zh-CN" b="1" sz="2400" lang="en-US">
                <a:latin typeface="宋体" pitchFamily="2" charset="-122"/>
              </a:rPr>
              <a:t>3NF</a:t>
            </a:r>
            <a:r>
              <a:rPr altLang="en-US" b="1" sz="2400" lang="zh-CN">
                <a:latin typeface="宋体" pitchFamily="2" charset="-122"/>
              </a:rPr>
              <a:t>，请将</a:t>
            </a:r>
            <a:r>
              <a:rPr altLang="zh-CN" b="1" sz="2400" lang="en-US">
                <a:latin typeface="宋体" pitchFamily="2" charset="-122"/>
              </a:rPr>
              <a:t>R</a:t>
            </a:r>
            <a:r>
              <a:rPr altLang="en-US" b="1" sz="2400" lang="zh-CN">
                <a:latin typeface="宋体" pitchFamily="2" charset="-122"/>
              </a:rPr>
              <a:t>分解成</a:t>
            </a:r>
            <a:r>
              <a:rPr altLang="zh-CN" b="1" sz="2400" lang="en-US">
                <a:latin typeface="宋体" pitchFamily="2" charset="-122"/>
              </a:rPr>
              <a:t>3NF</a:t>
            </a:r>
            <a:r>
              <a:rPr altLang="en-US" b="1" sz="2400" lang="zh-CN">
                <a:latin typeface="宋体" pitchFamily="2" charset="-122"/>
              </a:rPr>
              <a:t>模式集。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3" name=""/>
          <p:cNvSpPr/>
          <p:nvPr>
            <p:ph sz="full" idx="1"/>
          </p:nvPr>
        </p:nvSpPr>
        <p:spPr>
          <a:xfrm rot="0">
            <a:off x="457200" y="549275"/>
            <a:ext cx="8507412" cy="55816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533400" lvl="0" marL="533400">
              <a:lnSpc>
                <a:spcPct val="120000"/>
              </a:lnSpc>
              <a:buFontTx/>
              <a:buNone/>
            </a:pPr>
            <a:r>
              <a:rPr altLang="en-US" b="1" sz="2400" lang="zh-CN"/>
              <a:t>（</a:t>
            </a:r>
            <a:r>
              <a:rPr altLang="zh-CN" b="1" sz="2400" lang="en-US"/>
              <a:t>1</a:t>
            </a:r>
            <a:r>
              <a:rPr altLang="en-US" b="1" sz="2400" lang="zh-CN"/>
              <a:t>）（商店编号，商品编号）</a:t>
            </a:r>
            <a:r>
              <a:rPr altLang="zh-CN" b="1" sz="2400" lang="en-US"/>
              <a:t>――&gt;</a:t>
            </a:r>
            <a:r>
              <a:rPr altLang="en-US" b="1" sz="2400" lang="zh-CN"/>
              <a:t>部门编号      </a:t>
            </a:r>
          </a:p>
          <a:p>
            <a:pPr indent="-533400" lvl="0" marL="533400">
              <a:lnSpc>
                <a:spcPct val="120000"/>
              </a:lnSpc>
              <a:buFontTx/>
              <a:buNone/>
            </a:pPr>
            <a:r>
              <a:rPr altLang="en-US" b="1" sz="2400" lang="zh-CN"/>
              <a:t>         （商店编号，部门编号）</a:t>
            </a:r>
            <a:r>
              <a:rPr altLang="zh-CN" b="1" sz="2400" lang="en-US"/>
              <a:t>――&gt;</a:t>
            </a:r>
            <a:r>
              <a:rPr altLang="en-US" b="1" sz="2400" lang="zh-CN"/>
              <a:t>负责人        </a:t>
            </a:r>
          </a:p>
          <a:p>
            <a:pPr indent="-533400" lvl="0" marL="533400">
              <a:lnSpc>
                <a:spcPct val="120000"/>
              </a:lnSpc>
              <a:buFontTx/>
              <a:buNone/>
            </a:pPr>
            <a:r>
              <a:rPr altLang="en-US" b="1" sz="2400" lang="zh-CN"/>
              <a:t>         （商店编号，商品编号）</a:t>
            </a:r>
            <a:r>
              <a:rPr altLang="zh-CN" b="1" sz="2400" lang="en-US"/>
              <a:t>――&gt;</a:t>
            </a:r>
            <a:r>
              <a:rPr altLang="en-US" b="1" sz="2400" lang="zh-CN"/>
              <a:t>商品库存数量</a:t>
            </a:r>
          </a:p>
          <a:p>
            <a:pPr indent="-533400" lvl="0" marL="533400">
              <a:lnSpc>
                <a:spcPct val="120000"/>
              </a:lnSpc>
              <a:buFontTx/>
              <a:buNone/>
            </a:pPr>
            <a:r>
              <a:rPr altLang="en-US" b="1" sz="2400" lang="zh-CN"/>
              <a:t>（</a:t>
            </a:r>
            <a:r>
              <a:rPr altLang="zh-CN" b="1" sz="2400" lang="en-US"/>
              <a:t>2</a:t>
            </a:r>
            <a:r>
              <a:rPr altLang="en-US" b="1" sz="2400" lang="zh-CN"/>
              <a:t>）</a:t>
            </a:r>
            <a:r>
              <a:rPr altLang="zh-CN" b="1" sz="2400" lang="en-US"/>
              <a:t>(</a:t>
            </a:r>
            <a:r>
              <a:rPr altLang="en-US" b="1" sz="2400" lang="zh-CN"/>
              <a:t>商店编号，商品编号</a:t>
            </a:r>
            <a:r>
              <a:rPr altLang="zh-CN" b="1" sz="2400" lang="en-US"/>
              <a:t>)</a:t>
            </a:r>
          </a:p>
          <a:p>
            <a:pPr indent="-533400" lvl="0" marL="533400">
              <a:lnSpc>
                <a:spcPct val="120000"/>
              </a:lnSpc>
              <a:buFontTx/>
              <a:buNone/>
            </a:pPr>
            <a:r>
              <a:rPr altLang="en-US" b="1" sz="2400" lang="zh-CN"/>
              <a:t>（</a:t>
            </a:r>
            <a:r>
              <a:rPr altLang="zh-CN" b="1" sz="2400" lang="en-US"/>
              <a:t>3</a:t>
            </a:r>
            <a:r>
              <a:rPr altLang="en-US" b="1" sz="2400" lang="zh-CN"/>
              <a:t>）</a:t>
            </a:r>
            <a:r>
              <a:rPr altLang="zh-CN" b="1" sz="2400" lang="en-US"/>
              <a:t>2NF</a:t>
            </a:r>
            <a:r>
              <a:rPr altLang="en-US" b="1" sz="2400" lang="zh-CN"/>
              <a:t>。因为</a:t>
            </a:r>
            <a:r>
              <a:rPr altLang="zh-CN" b="1" sz="2400" lang="en-US"/>
              <a:t>R</a:t>
            </a:r>
            <a:r>
              <a:rPr altLang="en-US" b="1" sz="2400" lang="zh-CN"/>
              <a:t>中存在着非主属性“负责人”对候选码</a:t>
            </a:r>
            <a:r>
              <a:rPr altLang="zh-CN" b="1" sz="2400" lang="en-US"/>
              <a:t>(</a:t>
            </a:r>
            <a:r>
              <a:rPr altLang="en-US" b="1" sz="2400" lang="zh-CN"/>
              <a:t>商店编号，商品编号</a:t>
            </a:r>
            <a:r>
              <a:rPr altLang="zh-CN" b="1" sz="2400" lang="en-US"/>
              <a:t>)</a:t>
            </a:r>
            <a:r>
              <a:rPr altLang="en-US" b="1" sz="2400" lang="zh-CN"/>
              <a:t>的传递依赖，所以</a:t>
            </a:r>
            <a:r>
              <a:rPr altLang="zh-CN" b="1" sz="2400" lang="en-US"/>
              <a:t>R</a:t>
            </a:r>
            <a:r>
              <a:rPr altLang="en-US" b="1" sz="2400" lang="zh-CN"/>
              <a:t>不属于</a:t>
            </a:r>
            <a:r>
              <a:rPr altLang="zh-CN" b="1" sz="2400" lang="en-US"/>
              <a:t>3NF</a:t>
            </a:r>
            <a:r>
              <a:rPr altLang="en-US" b="1" sz="2400" lang="zh-CN"/>
              <a:t>。      </a:t>
            </a:r>
          </a:p>
          <a:p>
            <a:pPr indent="-533400" lvl="0" marL="533400">
              <a:lnSpc>
                <a:spcPct val="120000"/>
              </a:lnSpc>
              <a:buFontTx/>
              <a:buNone/>
            </a:pPr>
            <a:r>
              <a:rPr altLang="en-US" b="1" sz="2400" lang="zh-CN"/>
              <a:t>（</a:t>
            </a:r>
            <a:r>
              <a:rPr altLang="zh-CN" b="1" sz="2400" lang="en-US"/>
              <a:t>4</a:t>
            </a:r>
            <a:r>
              <a:rPr altLang="en-US" b="1" sz="2400" lang="zh-CN"/>
              <a:t>）</a:t>
            </a:r>
            <a:r>
              <a:rPr altLang="zh-CN" b="1" sz="2400" lang="en-US"/>
              <a:t>R1</a:t>
            </a:r>
            <a:r>
              <a:rPr altLang="en-US" b="1" sz="2400" lang="zh-CN"/>
              <a:t>（商店编号，商品编号，商品库存数量，部门编号）</a:t>
            </a:r>
          </a:p>
          <a:p>
            <a:pPr indent="-533400" lvl="0" marL="533400">
              <a:lnSpc>
                <a:spcPct val="120000"/>
              </a:lnSpc>
              <a:buFontTx/>
              <a:buNone/>
            </a:pPr>
            <a:r>
              <a:rPr altLang="en-US" b="1" sz="2400" lang="zh-CN"/>
              <a:t>         </a:t>
            </a:r>
            <a:r>
              <a:rPr altLang="zh-CN" b="1" sz="2400" lang="en-US"/>
              <a:t>R2</a:t>
            </a:r>
            <a:r>
              <a:rPr altLang="en-US" b="1" sz="2400" lang="zh-CN"/>
              <a:t>（商店编号，部门编号，负责人）                      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r>
              <a:rPr altLang="en-US" b="1" lang="zh-CN"/>
              <a:t>一、选择题</a:t>
            </a:r>
          </a:p>
        </p:txBody>
      </p:sp>
      <p:sp>
        <p:nvSpPr>
          <p:cNvPr id="1048602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1.   </a:t>
            </a:r>
            <a:r>
              <a:rPr altLang="en-US" lang="zh-CN"/>
              <a:t>单个用户使用的数据视图的描述称为【   】。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A. </a:t>
            </a:r>
            <a:r>
              <a:rPr altLang="en-US" lang="zh-CN"/>
              <a:t>外模式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B. </a:t>
            </a:r>
            <a:r>
              <a:rPr altLang="en-US" lang="zh-CN"/>
              <a:t>概念模式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C. </a:t>
            </a:r>
            <a:r>
              <a:rPr altLang="en-US" lang="zh-CN"/>
              <a:t>内模式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D. </a:t>
            </a:r>
            <a:r>
              <a:rPr altLang="en-US" lang="zh-CN"/>
              <a:t>存储模式</a:t>
            </a:r>
          </a:p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4" name=""/>
          <p:cNvSpPr/>
          <p:nvPr>
            <p:ph sz="full" idx="1"/>
          </p:nvPr>
        </p:nvSpPr>
        <p:spPr>
          <a:xfrm rot="0">
            <a:off x="250825" y="333375"/>
            <a:ext cx="8893175" cy="61912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90000"/>
              </a:lnSpc>
            </a:pPr>
            <a:r>
              <a:rPr altLang="en-US" b="1" sz="2800" lang="zh-CN"/>
              <a:t>旅馆的客房管理问题应包括客房管理与收费管理，现在用以下关系模式：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b="1" sz="2800" lang="zh-CN"/>
              <a:t>    收费（住客身份证号，住客姓名，性别，年龄，地址，客房号，床位号，收费标准，住宿日期，退房日期，预付款）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b="1" sz="2800" lang="zh-CN"/>
              <a:t>假设：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b="1" sz="2800" lang="zh-CN"/>
              <a:t>  （</a:t>
            </a:r>
            <a:r>
              <a:rPr altLang="zh-CN" b="1" sz="2800" lang="en-US"/>
              <a:t>1</a:t>
            </a:r>
            <a:r>
              <a:rPr altLang="en-US" b="1" sz="2800" lang="zh-CN"/>
              <a:t>）旅馆住客可能存在同名现象。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en-US" b="1" sz="2800" lang="zh-CN"/>
              <a:t>  （</a:t>
            </a:r>
            <a:r>
              <a:rPr altLang="zh-CN" b="1" sz="2800" lang="en-US"/>
              <a:t>2</a:t>
            </a:r>
            <a:r>
              <a:rPr altLang="en-US" b="1" sz="2800" lang="zh-CN"/>
              <a:t>）一个客人可以多次、不同时间到该旅馆住宿。</a:t>
            </a:r>
          </a:p>
          <a:p>
            <a:pPr indent="-342900" lvl="0">
              <a:lnSpc>
                <a:spcPct val="90000"/>
              </a:lnSpc>
            </a:pPr>
            <a:r>
              <a:rPr altLang="en-US" b="1" sz="2800" lang="zh-CN">
                <a:latin typeface="黑体" pitchFamily="2" charset="-122"/>
                <a:ea typeface="黑体" pitchFamily="2" charset="-122"/>
              </a:rPr>
              <a:t>试回答下列问题：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zh-CN" b="1" sz="2800" lang="en-US">
                <a:latin typeface="黑体" pitchFamily="2" charset="-122"/>
                <a:ea typeface="黑体" pitchFamily="2" charset="-122"/>
              </a:rPr>
              <a:t>(1)</a:t>
            </a:r>
            <a:r>
              <a:rPr altLang="en-US" b="1" sz="2800" lang="zh-CN">
                <a:latin typeface="黑体" pitchFamily="2" charset="-122"/>
                <a:ea typeface="黑体" pitchFamily="2" charset="-122"/>
              </a:rPr>
              <a:t>根据上述规定，写出该关系模式的基本函数依赖。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zh-CN" b="1" sz="2800" lang="en-US">
                <a:latin typeface="黑体" pitchFamily="2" charset="-122"/>
                <a:ea typeface="黑体" pitchFamily="2" charset="-122"/>
              </a:rPr>
              <a:t>(2)</a:t>
            </a:r>
            <a:r>
              <a:rPr altLang="en-US" b="1" sz="2800" lang="zh-CN">
                <a:latin typeface="黑体" pitchFamily="2" charset="-122"/>
                <a:ea typeface="黑体" pitchFamily="2" charset="-122"/>
              </a:rPr>
              <a:t>找出该关系模式的候选码。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zh-CN" b="1" sz="2800" lang="en-US">
                <a:latin typeface="黑体" pitchFamily="2" charset="-122"/>
                <a:ea typeface="黑体" pitchFamily="2" charset="-122"/>
              </a:rPr>
              <a:t>(3)</a:t>
            </a:r>
            <a:r>
              <a:rPr altLang="en-US" b="1" sz="2800" lang="zh-CN">
                <a:latin typeface="黑体" pitchFamily="2" charset="-122"/>
                <a:ea typeface="黑体" pitchFamily="2" charset="-122"/>
              </a:rPr>
              <a:t>该关系模式最高已经达到第几范式？为什么？</a:t>
            </a:r>
          </a:p>
          <a:p>
            <a:pPr indent="-342900" lvl="0">
              <a:lnSpc>
                <a:spcPct val="90000"/>
              </a:lnSpc>
              <a:buFontTx/>
              <a:buNone/>
            </a:pPr>
            <a:r>
              <a:rPr altLang="zh-CN" b="1" sz="2800" lang="en-US">
                <a:latin typeface="黑体" pitchFamily="2" charset="-122"/>
                <a:ea typeface="黑体" pitchFamily="2" charset="-122"/>
              </a:rPr>
              <a:t>(4)</a:t>
            </a:r>
            <a:r>
              <a:rPr altLang="en-US" b="1" sz="2800" lang="zh-CN">
                <a:latin typeface="黑体" pitchFamily="2" charset="-122"/>
                <a:ea typeface="黑体" pitchFamily="2" charset="-122"/>
              </a:rPr>
              <a:t>如果该关系模式不属于</a:t>
            </a:r>
            <a:r>
              <a:rPr altLang="zh-CN" b="1" sz="2800" lang="en-US">
                <a:latin typeface="黑体" pitchFamily="2" charset="-122"/>
                <a:ea typeface="黑体" pitchFamily="2" charset="-122"/>
              </a:rPr>
              <a:t>3NF</a:t>
            </a:r>
            <a:r>
              <a:rPr altLang="en-US" b="1" sz="2800" lang="zh-CN">
                <a:latin typeface="黑体" pitchFamily="2" charset="-122"/>
                <a:ea typeface="黑体" pitchFamily="2" charset="-122"/>
              </a:rPr>
              <a:t>，该关系模式分解成</a:t>
            </a:r>
            <a:r>
              <a:rPr altLang="zh-CN" b="1" sz="2800" lang="en-US">
                <a:latin typeface="黑体" pitchFamily="2" charset="-122"/>
                <a:ea typeface="黑体" pitchFamily="2" charset="-122"/>
              </a:rPr>
              <a:t>3NF</a:t>
            </a:r>
            <a:r>
              <a:rPr altLang="en-US" b="1" sz="2800" lang="zh-CN">
                <a:latin typeface="黑体" pitchFamily="2" charset="-122"/>
                <a:ea typeface="黑体" pitchFamily="2" charset="-122"/>
              </a:rPr>
              <a:t>模式集。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5" name=""/>
          <p:cNvSpPr/>
          <p:nvPr>
            <p:ph sz="full" idx="1"/>
          </p:nvPr>
        </p:nvSpPr>
        <p:spPr>
          <a:xfrm rot="0">
            <a:off x="468312" y="333375"/>
            <a:ext cx="8675688" cy="57975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（</a:t>
            </a:r>
            <a:r>
              <a:rPr altLang="zh-CN" b="1" sz="2600" lang="en-US"/>
              <a:t>1</a:t>
            </a:r>
            <a:r>
              <a:rPr altLang="en-US" b="1" sz="2600" lang="zh-CN"/>
              <a:t>）基本函数依赖有：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  住客身份证号</a:t>
            </a:r>
            <a:r>
              <a:rPr altLang="zh-CN" b="1" sz="2600" lang="en-US"/>
              <a:t>――&gt;</a:t>
            </a:r>
            <a:r>
              <a:rPr altLang="en-US" b="1" sz="2600" lang="zh-CN"/>
              <a:t>（住客姓名，性别，年龄，地址）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（客房号，床位号）</a:t>
            </a:r>
            <a:r>
              <a:rPr altLang="zh-CN" b="1" sz="2600" lang="en-US"/>
              <a:t>――&gt;</a:t>
            </a:r>
            <a:r>
              <a:rPr altLang="en-US" b="1" sz="2600" lang="zh-CN"/>
              <a:t>收费标准       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（客房号，床位号，住宿日期）</a:t>
            </a:r>
            <a:r>
              <a:rPr altLang="zh-CN" b="1" sz="2600" lang="en-US"/>
              <a:t>――&gt;</a:t>
            </a:r>
            <a:r>
              <a:rPr altLang="en-US" b="1" sz="2600" lang="zh-CN"/>
              <a:t>（住客姓名，性别，年龄，地址，收费标准，预付款，退房日期）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（</a:t>
            </a:r>
            <a:r>
              <a:rPr altLang="zh-CN" b="1" sz="2600" lang="en-US"/>
              <a:t>2</a:t>
            </a:r>
            <a:r>
              <a:rPr altLang="en-US" b="1" sz="2600" lang="zh-CN"/>
              <a:t>）候选码是：（客房号，床位号，住宿日期）   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（</a:t>
            </a:r>
            <a:r>
              <a:rPr altLang="zh-CN" b="1" sz="2600" lang="en-US"/>
              <a:t>3</a:t>
            </a:r>
            <a:r>
              <a:rPr altLang="en-US" b="1" sz="2600" lang="zh-CN"/>
              <a:t>）该关系模式最高只达</a:t>
            </a:r>
            <a:r>
              <a:rPr altLang="zh-CN" b="1" sz="2600" lang="en-US"/>
              <a:t>1NF</a:t>
            </a:r>
            <a:r>
              <a:rPr altLang="en-US" b="1" sz="2600" lang="zh-CN"/>
              <a:t>。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          因为存在非主属性对码的部分函数依赖。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（</a:t>
            </a:r>
            <a:r>
              <a:rPr altLang="zh-CN" b="1" sz="2600" lang="en-US"/>
              <a:t>4</a:t>
            </a:r>
            <a:r>
              <a:rPr altLang="en-US" b="1" sz="2600" lang="zh-CN"/>
              <a:t>）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     住客信息（</a:t>
            </a:r>
            <a:r>
              <a:rPr altLang="en-US" b="1" sz="2600" lang="zh-CN" u="sng"/>
              <a:t>住客身份证号</a:t>
            </a:r>
            <a:r>
              <a:rPr altLang="en-US" b="1" sz="2600" lang="zh-CN"/>
              <a:t>，住客姓名，性别，年龄，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                      地址），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      床位信息（</a:t>
            </a:r>
            <a:r>
              <a:rPr altLang="en-US" b="1" sz="2600" lang="zh-CN" u="sng"/>
              <a:t>客房号，床位号</a:t>
            </a:r>
            <a:r>
              <a:rPr altLang="en-US" b="1" sz="2600" lang="zh-CN"/>
              <a:t>，收费标准），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     住宿信息（</a:t>
            </a:r>
            <a:r>
              <a:rPr altLang="en-US" b="1" sz="2600" lang="zh-CN" u="sng"/>
              <a:t>客房号，床位号，住宿日期</a:t>
            </a:r>
            <a:r>
              <a:rPr altLang="en-US" b="1" sz="2600" lang="zh-CN"/>
              <a:t>，</a:t>
            </a:r>
          </a:p>
          <a:p>
            <a:pPr indent="-571500" lvl="0" marL="571500">
              <a:lnSpc>
                <a:spcPct val="80000"/>
              </a:lnSpc>
              <a:buFontTx/>
              <a:buNone/>
            </a:pPr>
            <a:r>
              <a:rPr altLang="en-US" b="1" sz="2600" lang="zh-CN"/>
              <a:t>                       住客身份证号，预付款，退房日期）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6" name=""/>
          <p:cNvSpPr/>
          <p:nvPr>
            <p:ph sz="full" idx="1"/>
          </p:nvPr>
        </p:nvSpPr>
        <p:spPr>
          <a:xfrm rot="0">
            <a:off x="457200" y="333375"/>
            <a:ext cx="8435975" cy="57975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120000"/>
              </a:lnSpc>
            </a:pPr>
            <a:r>
              <a:rPr altLang="en-US" sz="2400" lang="zh-CN"/>
              <a:t>假设有如下的关系模式：</a:t>
            </a:r>
          </a:p>
          <a:p>
            <a:pPr indent="-342900" lvl="0">
              <a:lnSpc>
                <a:spcPct val="120000"/>
              </a:lnSpc>
            </a:pPr>
            <a:r>
              <a:rPr altLang="zh-CN" sz="2400" lang="en-US"/>
              <a:t>S</a:t>
            </a:r>
            <a:r>
              <a:rPr altLang="en-US" sz="2400" lang="zh-CN"/>
              <a:t>（供应商），数据项有</a:t>
            </a:r>
            <a:r>
              <a:rPr altLang="zh-CN" sz="2400" lang="en-US"/>
              <a:t>SNO</a:t>
            </a:r>
            <a:r>
              <a:rPr altLang="en-US" sz="2400" lang="zh-CN"/>
              <a:t>、</a:t>
            </a:r>
            <a:r>
              <a:rPr altLang="zh-CN" sz="2400" lang="en-US"/>
              <a:t>SNAME</a:t>
            </a:r>
            <a:r>
              <a:rPr altLang="en-US" sz="2400" lang="zh-CN"/>
              <a:t>、</a:t>
            </a:r>
            <a:r>
              <a:rPr altLang="zh-CN" sz="2400" lang="en-US"/>
              <a:t>SADDR</a:t>
            </a:r>
            <a:r>
              <a:rPr altLang="en-US" sz="2400" lang="zh-CN"/>
              <a:t>；</a:t>
            </a:r>
          </a:p>
          <a:p>
            <a:pPr indent="-342900" lvl="0">
              <a:lnSpc>
                <a:spcPct val="120000"/>
              </a:lnSpc>
            </a:pPr>
            <a:r>
              <a:rPr altLang="zh-CN" sz="2400" lang="en-US"/>
              <a:t>P</a:t>
            </a:r>
            <a:r>
              <a:rPr altLang="en-US" sz="2400" lang="zh-CN"/>
              <a:t>（零件），数据项有</a:t>
            </a:r>
            <a:r>
              <a:rPr altLang="zh-CN" sz="2400" lang="en-US"/>
              <a:t>PNO</a:t>
            </a:r>
            <a:r>
              <a:rPr altLang="en-US" sz="2400" lang="zh-CN"/>
              <a:t>、</a:t>
            </a:r>
            <a:r>
              <a:rPr altLang="zh-CN" sz="2400" lang="en-US"/>
              <a:t>PNAME</a:t>
            </a:r>
            <a:r>
              <a:rPr altLang="en-US" sz="2400" lang="zh-CN"/>
              <a:t>、</a:t>
            </a:r>
            <a:r>
              <a:rPr altLang="zh-CN" sz="2400" lang="en-US"/>
              <a:t>COLOR</a:t>
            </a:r>
            <a:r>
              <a:rPr altLang="en-US" sz="2400" lang="zh-CN"/>
              <a:t>、</a:t>
            </a:r>
            <a:r>
              <a:rPr altLang="zh-CN" sz="2400" lang="en-US"/>
              <a:t>WEIGHT</a:t>
            </a:r>
            <a:r>
              <a:rPr altLang="en-US" sz="2400" lang="zh-CN"/>
              <a:t>；</a:t>
            </a:r>
          </a:p>
          <a:p>
            <a:pPr indent="-342900" lvl="0">
              <a:lnSpc>
                <a:spcPct val="120000"/>
              </a:lnSpc>
            </a:pPr>
            <a:r>
              <a:rPr altLang="zh-CN" sz="2400" lang="en-US"/>
              <a:t>J</a:t>
            </a:r>
            <a:r>
              <a:rPr altLang="en-US" sz="2400" lang="zh-CN"/>
              <a:t>（工程项目），数据项有</a:t>
            </a:r>
            <a:r>
              <a:rPr altLang="zh-CN" sz="2400" lang="en-US"/>
              <a:t>JNO</a:t>
            </a:r>
            <a:r>
              <a:rPr altLang="en-US" sz="2400" lang="zh-CN"/>
              <a:t>、</a:t>
            </a:r>
            <a:r>
              <a:rPr altLang="zh-CN" sz="2400" lang="en-US"/>
              <a:t>JNAME</a:t>
            </a:r>
            <a:r>
              <a:rPr altLang="en-US" sz="2400" lang="zh-CN"/>
              <a:t>、</a:t>
            </a:r>
            <a:r>
              <a:rPr altLang="zh-CN" sz="2400" lang="en-US"/>
              <a:t>JADDR</a:t>
            </a:r>
            <a:r>
              <a:rPr altLang="en-US" sz="2400" lang="zh-CN"/>
              <a:t>；</a:t>
            </a:r>
          </a:p>
          <a:p>
            <a:pPr indent="-342900" lvl="0">
              <a:lnSpc>
                <a:spcPct val="120000"/>
              </a:lnSpc>
            </a:pPr>
            <a:r>
              <a:rPr altLang="zh-CN" sz="2400" lang="en-US"/>
              <a:t>SPJ</a:t>
            </a:r>
            <a:r>
              <a:rPr altLang="en-US" sz="2400" lang="zh-CN"/>
              <a:t>（供应情况），数据项有</a:t>
            </a:r>
            <a:r>
              <a:rPr altLang="zh-CN" sz="2400" lang="en-US"/>
              <a:t>SNO</a:t>
            </a:r>
            <a:r>
              <a:rPr altLang="en-US" sz="2400" lang="zh-CN"/>
              <a:t>、</a:t>
            </a:r>
            <a:r>
              <a:rPr altLang="zh-CN" sz="2400" lang="en-US"/>
              <a:t>PNO</a:t>
            </a:r>
            <a:r>
              <a:rPr altLang="en-US" sz="2400" lang="zh-CN"/>
              <a:t>、</a:t>
            </a:r>
            <a:r>
              <a:rPr altLang="zh-CN" sz="2400" lang="en-US"/>
              <a:t>JNO</a:t>
            </a:r>
            <a:r>
              <a:rPr altLang="en-US" sz="2400" lang="zh-CN"/>
              <a:t>、</a:t>
            </a:r>
            <a:r>
              <a:rPr altLang="zh-CN" sz="2400" lang="en-US"/>
              <a:t>QTY</a:t>
            </a:r>
            <a:r>
              <a:rPr altLang="en-US" sz="2400" lang="zh-CN"/>
              <a:t>，表示某供应商供应某种零件给某工程项目的数量</a:t>
            </a:r>
            <a:r>
              <a:rPr altLang="zh-CN" sz="2400" lang="en-US"/>
              <a:t>QTY</a:t>
            </a:r>
            <a:r>
              <a:rPr altLang="en-US" sz="2400" lang="zh-CN"/>
              <a:t>；</a:t>
            </a:r>
          </a:p>
          <a:p>
            <a:pPr indent="-342900" lvl="0">
              <a:lnSpc>
                <a:spcPct val="120000"/>
              </a:lnSpc>
            </a:pPr>
            <a:r>
              <a:rPr altLang="en-US" sz="2400" lang="zh-CN"/>
              <a:t>并规定属性：</a:t>
            </a:r>
            <a:r>
              <a:rPr altLang="zh-CN" sz="2400" lang="en-US"/>
              <a:t>SNO</a:t>
            </a:r>
            <a:r>
              <a:rPr altLang="en-US" sz="2400" lang="zh-CN"/>
              <a:t>、</a:t>
            </a:r>
            <a:r>
              <a:rPr altLang="zh-CN" sz="2400" lang="en-US"/>
              <a:t>SNAME</a:t>
            </a:r>
            <a:r>
              <a:rPr altLang="en-US" sz="2400" lang="zh-CN"/>
              <a:t>、</a:t>
            </a:r>
            <a:r>
              <a:rPr altLang="zh-CN" sz="2400" lang="en-US"/>
              <a:t>SADDR</a:t>
            </a:r>
            <a:r>
              <a:rPr altLang="en-US" sz="2400" lang="zh-CN"/>
              <a:t>、</a:t>
            </a:r>
            <a:r>
              <a:rPr altLang="zh-CN" sz="2400" lang="en-US"/>
              <a:t>PNO</a:t>
            </a:r>
            <a:r>
              <a:rPr altLang="en-US" sz="2400" lang="zh-CN"/>
              <a:t>、</a:t>
            </a:r>
            <a:r>
              <a:rPr altLang="zh-CN" sz="2400" lang="en-US"/>
              <a:t>PNAME</a:t>
            </a:r>
            <a:r>
              <a:rPr altLang="en-US" sz="2400" lang="zh-CN"/>
              <a:t>、</a:t>
            </a:r>
            <a:r>
              <a:rPr altLang="zh-CN" sz="2400" lang="en-US"/>
              <a:t>COLOR</a:t>
            </a:r>
            <a:r>
              <a:rPr altLang="en-US" sz="2400" lang="zh-CN"/>
              <a:t>、</a:t>
            </a:r>
            <a:r>
              <a:rPr altLang="zh-CN" sz="2400" lang="en-US"/>
              <a:t>JNO</a:t>
            </a:r>
            <a:r>
              <a:rPr altLang="en-US" sz="2400" lang="zh-CN"/>
              <a:t>、</a:t>
            </a:r>
            <a:r>
              <a:rPr altLang="zh-CN" sz="2400" lang="en-US"/>
              <a:t>JNAME</a:t>
            </a:r>
            <a:r>
              <a:rPr altLang="en-US" sz="2400" lang="zh-CN"/>
              <a:t>、</a:t>
            </a:r>
            <a:r>
              <a:rPr altLang="zh-CN" sz="2400" lang="en-US"/>
              <a:t>JADDR</a:t>
            </a:r>
            <a:r>
              <a:rPr altLang="en-US" sz="2400" lang="zh-CN"/>
              <a:t>为字符型数据；</a:t>
            </a:r>
            <a:r>
              <a:rPr altLang="zh-CN" sz="2400" lang="en-US"/>
              <a:t>WEIGHT</a:t>
            </a:r>
            <a:r>
              <a:rPr altLang="en-US" sz="2400" lang="zh-CN"/>
              <a:t>、</a:t>
            </a:r>
            <a:r>
              <a:rPr altLang="zh-CN" sz="2400" lang="en-US"/>
              <a:t>QTY</a:t>
            </a:r>
            <a:r>
              <a:rPr altLang="en-US" sz="2400" lang="zh-CN"/>
              <a:t>为数值型数据；列的宽度自定义。</a:t>
            </a:r>
          </a:p>
          <a:p>
            <a:pPr indent="-342900" lvl="0">
              <a:lnSpc>
                <a:spcPct val="120000"/>
              </a:lnSpc>
              <a:buFontTx/>
              <a:buNone/>
            </a:pPr>
            <a:r>
              <a:rPr altLang="en-US" sz="2400" lang="zh-CN"/>
              <a:t>（</a:t>
            </a:r>
            <a:r>
              <a:rPr altLang="zh-CN" sz="2400" lang="en-US"/>
              <a:t>1</a:t>
            </a:r>
            <a:r>
              <a:rPr altLang="en-US" sz="2400" lang="zh-CN"/>
              <a:t>）试用</a:t>
            </a:r>
            <a:r>
              <a:rPr altLang="zh-CN" sz="2400" lang="en-US"/>
              <a:t>SQL</a:t>
            </a:r>
            <a:r>
              <a:rPr altLang="en-US" sz="2400" lang="zh-CN"/>
              <a:t>语句定义</a:t>
            </a:r>
            <a:r>
              <a:rPr altLang="zh-CN" sz="2400" lang="en-US"/>
              <a:t>S</a:t>
            </a:r>
            <a:r>
              <a:rPr altLang="en-US" sz="2400" lang="zh-CN"/>
              <a:t>和</a:t>
            </a:r>
            <a:r>
              <a:rPr altLang="zh-CN" sz="2400" lang="en-US"/>
              <a:t>SPJ</a:t>
            </a:r>
            <a:r>
              <a:rPr altLang="en-US" sz="2400" lang="zh-CN"/>
              <a:t>表的结构（应包括主键子句和外键子句）。 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7" name=""/>
          <p:cNvSpPr/>
          <p:nvPr>
            <p:ph sz="full" idx="1"/>
          </p:nvPr>
        </p:nvSpPr>
        <p:spPr>
          <a:xfrm rot="0">
            <a:off x="457200" y="476250"/>
            <a:ext cx="8229600" cy="56546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buFontTx/>
              <a:buNone/>
            </a:pPr>
            <a:r>
              <a:rPr altLang="en-US" lang="zh-CN"/>
              <a:t>（</a:t>
            </a:r>
            <a:r>
              <a:rPr altLang="zh-CN" lang="en-US"/>
              <a:t>2</a:t>
            </a:r>
            <a:r>
              <a:rPr altLang="en-US" lang="zh-CN"/>
              <a:t>）找出工程项目</a:t>
            </a:r>
            <a:r>
              <a:rPr altLang="zh-CN" lang="en-US"/>
              <a:t>J2</a:t>
            </a:r>
            <a:r>
              <a:rPr altLang="en-US" lang="zh-CN"/>
              <a:t>使用的各种零件的名称及其数量。</a:t>
            </a:r>
          </a:p>
          <a:p>
            <a:pPr indent="-342900" lvl="0">
              <a:buFontTx/>
              <a:buNone/>
            </a:pPr>
            <a:r>
              <a:rPr altLang="en-US" lang="zh-CN"/>
              <a:t>（</a:t>
            </a:r>
            <a:r>
              <a:rPr altLang="zh-CN" lang="en-US"/>
              <a:t>3</a:t>
            </a:r>
            <a:r>
              <a:rPr altLang="en-US" lang="zh-CN"/>
              <a:t>）试用</a:t>
            </a:r>
            <a:r>
              <a:rPr altLang="zh-CN" lang="en-US"/>
              <a:t>SQL</a:t>
            </a:r>
            <a:r>
              <a:rPr altLang="en-US" lang="zh-CN"/>
              <a:t>语句建立一视图，该视图定义某指定供应商“上海电机厂”为“三峡工程”项目提供的零件的编号、名称清单。</a:t>
            </a:r>
          </a:p>
          <a:p>
            <a:pPr indent="-342900" lvl="0">
              <a:buFontTx/>
              <a:buNone/>
            </a:pPr>
            <a:r>
              <a:rPr altLang="en-US" lang="zh-CN"/>
              <a:t>（</a:t>
            </a:r>
            <a:r>
              <a:rPr altLang="zh-CN" lang="en-US"/>
              <a:t>4</a:t>
            </a:r>
            <a:r>
              <a:rPr altLang="en-US" lang="zh-CN"/>
              <a:t>）试给出一</a:t>
            </a:r>
            <a:r>
              <a:rPr altLang="zh-CN" lang="en-US"/>
              <a:t>SQL</a:t>
            </a:r>
            <a:r>
              <a:rPr altLang="en-US" lang="zh-CN"/>
              <a:t>语句，查询“三峡工程”项目所使用的零件的总重量。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8" name=""/>
          <p:cNvSpPr/>
          <p:nvPr>
            <p:ph sz="full" idx="1"/>
          </p:nvPr>
        </p:nvSpPr>
        <p:spPr>
          <a:xfrm rot="0">
            <a:off x="457200" y="333375"/>
            <a:ext cx="8229600" cy="57975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lnSpc>
                <a:spcPct val="90000"/>
              </a:lnSpc>
            </a:pPr>
            <a:r>
              <a:rPr altLang="en-US" sz="2100" lang="zh-CN"/>
              <a:t>（</a:t>
            </a:r>
            <a:r>
              <a:rPr altLang="zh-CN" sz="2100" lang="en-US"/>
              <a:t>1</a:t>
            </a:r>
            <a:r>
              <a:rPr altLang="en-US" sz="2100" lang="zh-CN"/>
              <a:t>）</a:t>
            </a:r>
            <a:r>
              <a:rPr altLang="zh-CN" sz="2100" lang="en-US"/>
              <a:t>CREATE TABLE S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</a:t>
            </a:r>
            <a:r>
              <a:rPr altLang="zh-CN" sz="2100" lang="en-US"/>
              <a:t>(SNO CHAR(8),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　</a:t>
            </a:r>
            <a:r>
              <a:rPr altLang="zh-CN" sz="2100" lang="en-US"/>
              <a:t>SNAME CHAR(8),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　</a:t>
            </a:r>
            <a:r>
              <a:rPr altLang="zh-CN" sz="2100" lang="en-US"/>
              <a:t>SADDR CHAR(20),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　</a:t>
            </a:r>
            <a:r>
              <a:rPr altLang="zh-CN" sz="2100" lang="en-US"/>
              <a:t>PRIMARY KEY (SNO)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</a:t>
            </a:r>
            <a:r>
              <a:rPr altLang="zh-CN" sz="2100" lang="en-US"/>
              <a:t>);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</a:t>
            </a:r>
            <a:r>
              <a:rPr altLang="zh-CN" sz="2100" lang="en-US"/>
              <a:t>CREATE TABLE SPJ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</a:t>
            </a:r>
            <a:r>
              <a:rPr altLang="zh-CN" sz="2100" lang="zh-CN"/>
              <a:t>(SNO CHAR(8),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　</a:t>
            </a:r>
            <a:r>
              <a:rPr altLang="zh-CN" sz="2100" lang="zh-CN"/>
              <a:t>PNO CHAR(10),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　</a:t>
            </a:r>
            <a:r>
              <a:rPr altLang="zh-CN" sz="2100" lang="en-US"/>
              <a:t>JNO CHAR(8),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　</a:t>
            </a:r>
            <a:r>
              <a:rPr altLang="zh-CN" sz="2100" lang="en-US"/>
              <a:t>QTY INT,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　</a:t>
            </a:r>
            <a:r>
              <a:rPr altLang="zh-CN" sz="2100" lang="en-US"/>
              <a:t>PRIMARY KEY (SNO, PNO, JNO),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　</a:t>
            </a:r>
            <a:r>
              <a:rPr altLang="zh-CN" sz="2100" lang="en-US"/>
              <a:t>FOREIGN KEY (SNO) REFERENCES S (SNO),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　</a:t>
            </a:r>
            <a:r>
              <a:rPr altLang="zh-CN" sz="2100" lang="en-US"/>
              <a:t>FOREIGN KEY (PNO) REFERENCES P (PNO),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　</a:t>
            </a:r>
            <a:r>
              <a:rPr altLang="zh-CN" sz="2100" lang="en-US"/>
              <a:t>FOREIGN KEY (JNO) REFERENCES J (JNO),</a:t>
            </a:r>
          </a:p>
          <a:p>
            <a:pPr indent="-342900" lvl="0">
              <a:lnSpc>
                <a:spcPct val="90000"/>
              </a:lnSpc>
            </a:pPr>
            <a:r>
              <a:rPr altLang="en-US" sz="2100" lang="zh-CN"/>
              <a:t>　　　　</a:t>
            </a:r>
            <a:r>
              <a:rPr altLang="zh-CN" sz="2100" lang="en-US"/>
              <a:t>);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9" name=""/>
          <p:cNvSpPr/>
          <p:nvPr>
            <p:ph sz="full" idx="1"/>
          </p:nvPr>
        </p:nvSpPr>
        <p:spPr>
          <a:xfrm rot="0">
            <a:off x="457200" y="333375"/>
            <a:ext cx="8229600" cy="579755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buFontTx/>
              <a:buNone/>
            </a:pPr>
            <a:r>
              <a:rPr altLang="en-US" sz="2400" lang="zh-CN"/>
              <a:t>（</a:t>
            </a:r>
            <a:r>
              <a:rPr altLang="zh-CN" sz="2400" lang="en-US"/>
              <a:t>2</a:t>
            </a:r>
            <a:r>
              <a:rPr altLang="en-US" sz="2400" lang="zh-CN"/>
              <a:t>）</a:t>
            </a:r>
            <a:r>
              <a:rPr altLang="zh-CN" sz="2400" lang="en-US"/>
              <a:t>SELECT P.PNAME,SPJ.QTY  FROM P,SPJ</a:t>
            </a:r>
          </a:p>
          <a:p>
            <a:pPr indent="-342900" lvl="0">
              <a:buFontTx/>
              <a:buNone/>
            </a:pPr>
            <a:r>
              <a:rPr altLang="zh-CN" sz="2400" lang="en-US"/>
              <a:t>    WHERE P.PNO=SPJ.PNO AND SPJ.JNO=’J2’</a:t>
            </a:r>
          </a:p>
          <a:p>
            <a:pPr indent="-342900" lvl="0">
              <a:buFontTx/>
              <a:buNone/>
            </a:pPr>
            <a:r>
              <a:rPr altLang="en-US" sz="2400" lang="zh-CN"/>
              <a:t>（</a:t>
            </a:r>
            <a:r>
              <a:rPr altLang="zh-CN" sz="2400" lang="en-US"/>
              <a:t>3</a:t>
            </a:r>
            <a:r>
              <a:rPr altLang="en-US" sz="2400" lang="zh-CN"/>
              <a:t>）</a:t>
            </a:r>
            <a:r>
              <a:rPr altLang="zh-CN" sz="2400" lang="en-US"/>
              <a:t>CREATE VIEW V1 AS</a:t>
            </a:r>
          </a:p>
          <a:p>
            <a:pPr indent="-342900" lvl="0">
              <a:buFontTx/>
              <a:buNone/>
            </a:pPr>
            <a:r>
              <a:rPr altLang="en-US" sz="2400" lang="zh-CN"/>
              <a:t>　　</a:t>
            </a:r>
            <a:r>
              <a:rPr altLang="zh-CN" sz="2400" lang="en-US"/>
              <a:t>SELECT P.PNO, PNAME</a:t>
            </a:r>
          </a:p>
          <a:p>
            <a:pPr indent="-342900" lvl="0">
              <a:buFontTx/>
              <a:buNone/>
            </a:pPr>
            <a:r>
              <a:rPr altLang="en-US" sz="2400" lang="zh-CN"/>
              <a:t>　　　　</a:t>
            </a:r>
            <a:r>
              <a:rPr altLang="zh-CN" sz="2400" lang="en-US"/>
              <a:t>FROM S, J, SPJ</a:t>
            </a:r>
          </a:p>
          <a:p>
            <a:pPr indent="-342900" lvl="0">
              <a:buFontTx/>
              <a:buNone/>
            </a:pPr>
            <a:r>
              <a:rPr altLang="en-US" sz="2400" lang="zh-CN"/>
              <a:t>　　　　</a:t>
            </a:r>
            <a:r>
              <a:rPr altLang="zh-CN" sz="2400" lang="en-US"/>
              <a:t>WHERE S.SNO = SPJ.SNO AND P.PNO = SPJ.PNO AND J.JNO = SPJ.JNO</a:t>
            </a:r>
          </a:p>
          <a:p>
            <a:pPr indent="-342900" lvl="0">
              <a:buFontTx/>
              <a:buNone/>
            </a:pPr>
            <a:r>
              <a:rPr altLang="en-US" sz="2400" lang="zh-CN"/>
              <a:t>　　　　</a:t>
            </a:r>
            <a:r>
              <a:rPr altLang="zh-CN" sz="2400" lang="en-US"/>
              <a:t>AND S.SNAME = ‘</a:t>
            </a:r>
            <a:r>
              <a:rPr altLang="en-US" sz="2400" lang="zh-CN"/>
              <a:t>上海电机厂’ </a:t>
            </a:r>
            <a:r>
              <a:rPr altLang="zh-CN" sz="2400" lang="en-US"/>
              <a:t>AND J.JNAME = ‘</a:t>
            </a:r>
            <a:r>
              <a:rPr altLang="en-US" sz="2400" lang="zh-CN"/>
              <a:t>三峡工程’</a:t>
            </a:r>
            <a:r>
              <a:rPr altLang="zh-CN" sz="2400" lang="en-US"/>
              <a:t>;</a:t>
            </a:r>
          </a:p>
          <a:p>
            <a:pPr indent="-342900" lvl="0">
              <a:buFontTx/>
              <a:buNone/>
            </a:pPr>
            <a:r>
              <a:rPr altLang="en-US" sz="2400" lang="zh-CN"/>
              <a:t>（</a:t>
            </a:r>
            <a:r>
              <a:rPr altLang="zh-CN" sz="2400" lang="en-US"/>
              <a:t>4</a:t>
            </a:r>
            <a:r>
              <a:rPr altLang="en-US" sz="2400" lang="zh-CN"/>
              <a:t>）</a:t>
            </a:r>
            <a:r>
              <a:rPr altLang="zh-CN" sz="2400" lang="en-US"/>
              <a:t>SELECT SUM( QTY</a:t>
            </a:r>
            <a:r>
              <a:rPr altLang="zh-CN" sz="2400" lang="en-US"/>
              <a:t>*WEIGHT)</a:t>
            </a:r>
          </a:p>
          <a:p>
            <a:pPr indent="-342900" lvl="0">
              <a:buFontTx/>
              <a:buNone/>
            </a:pPr>
            <a:r>
              <a:rPr altLang="en-US" sz="2400" lang="zh-CN"/>
              <a:t>　　</a:t>
            </a:r>
            <a:r>
              <a:rPr altLang="zh-CN" sz="2400" lang="en-US"/>
              <a:t>FROM P, SPJ, J</a:t>
            </a:r>
          </a:p>
          <a:p>
            <a:pPr indent="-342900" lvl="0">
              <a:buFontTx/>
              <a:buNone/>
            </a:pPr>
            <a:r>
              <a:rPr altLang="en-US" sz="2400" lang="zh-CN"/>
              <a:t>　　</a:t>
            </a:r>
            <a:r>
              <a:rPr altLang="zh-CN" sz="2400" lang="en-US"/>
              <a:t>WHERE P.PNO = SPJ.PNO AND J.JNO = SPJ.JNO AND J.JNAME =‘</a:t>
            </a:r>
            <a:r>
              <a:rPr altLang="en-US" sz="2400" lang="zh-CN"/>
              <a:t>三峡工程’； </a:t>
            </a:r>
          </a:p>
          <a:p>
            <a:pPr indent="-342900" lvl="0">
              <a:buFontTx/>
              <a:buNone/>
            </a:pPr>
            <a:endParaRPr altLang="en-US" sz="2400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0" name=""/>
          <p:cNvSpPr/>
          <p:nvPr>
            <p:ph sz="full" idx="1"/>
          </p:nvPr>
        </p:nvSpPr>
        <p:spPr>
          <a:xfrm rot="0">
            <a:off x="457200" y="404812"/>
            <a:ext cx="8229600" cy="5726112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en-US" sz="2600" lang="zh-CN"/>
              <a:t>现有如下关系模式：</a:t>
            </a:r>
          </a:p>
          <a:p>
            <a:pPr indent="-342900" lvl="0">
              <a:buFontTx/>
              <a:buNone/>
            </a:pPr>
            <a:r>
              <a:rPr altLang="en-US" sz="2600" lang="zh-CN"/>
              <a:t>   借阅（图书编号，书名，作者名，出版社，</a:t>
            </a:r>
          </a:p>
          <a:p>
            <a:pPr indent="-342900" lvl="0">
              <a:buFontTx/>
              <a:buNone/>
            </a:pPr>
            <a:r>
              <a:rPr altLang="en-US" sz="2600" lang="zh-CN"/>
              <a:t>           读者编号，读者姓名，借阅日期，归还日期）</a:t>
            </a:r>
          </a:p>
          <a:p>
            <a:pPr indent="-342900" lvl="0">
              <a:buNone/>
            </a:pPr>
            <a:r>
              <a:rPr altLang="en-US" sz="2600" lang="zh-CN"/>
              <a:t>试回答下列问题：</a:t>
            </a:r>
          </a:p>
          <a:p>
            <a:pPr indent="-342900" lvl="0">
              <a:buFontTx/>
              <a:buNone/>
            </a:pPr>
            <a:r>
              <a:rPr altLang="en-US" sz="2400" lang="zh-CN"/>
              <a:t>（</a:t>
            </a:r>
            <a:r>
              <a:rPr altLang="zh-CN" sz="2400" lang="en-US"/>
              <a:t>1</a:t>
            </a:r>
            <a:r>
              <a:rPr altLang="en-US" sz="2400" lang="zh-CN"/>
              <a:t>）读者姓名是候选码吗？说明判断的理由。</a:t>
            </a:r>
          </a:p>
          <a:p>
            <a:pPr indent="-342900" lvl="0">
              <a:buFontTx/>
              <a:buNone/>
            </a:pPr>
            <a:r>
              <a:rPr altLang="en-US" sz="2400" lang="zh-CN"/>
              <a:t>（</a:t>
            </a:r>
            <a:r>
              <a:rPr altLang="zh-CN" sz="2400" lang="en-US"/>
              <a:t>2</a:t>
            </a:r>
            <a:r>
              <a:rPr altLang="en-US" sz="2400" lang="zh-CN"/>
              <a:t>）写出该关系模式的主码。</a:t>
            </a:r>
          </a:p>
          <a:p>
            <a:pPr indent="-342900" lvl="0">
              <a:buFontTx/>
              <a:buNone/>
            </a:pPr>
            <a:r>
              <a:rPr altLang="en-US" sz="2400" lang="zh-CN"/>
              <a:t>（</a:t>
            </a:r>
            <a:r>
              <a:rPr altLang="zh-CN" sz="2400" lang="en-US"/>
              <a:t>3</a:t>
            </a:r>
            <a:r>
              <a:rPr altLang="en-US" sz="2400" lang="zh-CN"/>
              <a:t>）该关系模式中是否存在部分函数依赖和传递依赖？</a:t>
            </a:r>
          </a:p>
          <a:p>
            <a:pPr indent="-342900" lvl="0">
              <a:buFontTx/>
              <a:buNone/>
            </a:pPr>
            <a:r>
              <a:rPr altLang="en-US" sz="2400" lang="zh-CN"/>
              <a:t>         如果存在，请各写出一个。</a:t>
            </a:r>
          </a:p>
          <a:p>
            <a:pPr indent="-342900" lvl="0">
              <a:buFontTx/>
              <a:buNone/>
            </a:pPr>
            <a:r>
              <a:rPr altLang="en-US" sz="2400" lang="zh-CN"/>
              <a:t>（</a:t>
            </a:r>
            <a:r>
              <a:rPr altLang="zh-CN" sz="2400" lang="en-US"/>
              <a:t>4</a:t>
            </a:r>
            <a:r>
              <a:rPr altLang="en-US" sz="2400" lang="zh-CN"/>
              <a:t>）该关系模式最高满足第几范式？请说明理由。</a:t>
            </a:r>
          </a:p>
          <a:p>
            <a:pPr indent="-342900" lvl="0">
              <a:buFontTx/>
              <a:buNone/>
            </a:pPr>
            <a:r>
              <a:rPr altLang="en-US" sz="2400" lang="zh-CN"/>
              <a:t>（</a:t>
            </a:r>
            <a:r>
              <a:rPr altLang="zh-CN" sz="2400" lang="en-US"/>
              <a:t>5</a:t>
            </a:r>
            <a:r>
              <a:rPr altLang="en-US" sz="2400" lang="zh-CN"/>
              <a:t>）如何分解该关系模式才能使分解后的关系模式满足</a:t>
            </a:r>
          </a:p>
          <a:p>
            <a:pPr indent="-342900" lvl="0">
              <a:buFontTx/>
              <a:buNone/>
            </a:pPr>
            <a:r>
              <a:rPr altLang="en-US" sz="2400" lang="zh-CN"/>
              <a:t>        第二范式（</a:t>
            </a:r>
            <a:r>
              <a:rPr altLang="zh-CN" sz="2400" lang="en-US"/>
              <a:t>2NF</a:t>
            </a:r>
            <a:r>
              <a:rPr altLang="en-US" sz="2400" lang="zh-CN"/>
              <a:t>）？</a:t>
            </a:r>
          </a:p>
          <a:p>
            <a:pPr indent="-342900" lvl="0"/>
            <a:endParaRPr altLang="en-US" sz="2600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1" name=""/>
          <p:cNvSpPr/>
          <p:nvPr>
            <p:ph sz="full" idx="1"/>
          </p:nvPr>
        </p:nvSpPr>
        <p:spPr>
          <a:xfrm rot="0">
            <a:off x="457200" y="476250"/>
            <a:ext cx="8686800" cy="56546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342900" latinLnBrk="1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3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1pPr>
            <a:lvl2pPr algn="l" eaLnBrk="1" fontAlgn="base" hangingPunct="1" indent="-325438" latinLnBrk="1" marL="669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baseline="0" b="0" sz="26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2pPr>
            <a:lvl3pPr algn="l" eaLnBrk="1" fontAlgn="base" hangingPunct="1" indent="-350838" latinLnBrk="1" marL="10223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baseline="0" b="0" sz="22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3pPr>
            <a:lvl4pPr algn="l" eaLnBrk="1" fontAlgn="base" hangingPunct="1" indent="-315913" latinLnBrk="1" marL="13398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4pPr>
            <a:lvl5pPr algn="l" eaLnBrk="1" fontAlgn="base" hangingPunct="1" indent="-339725" latinLnBrk="1" marL="16811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34" charset="0"/>
                <a:ea typeface="宋体" pitchFamily="2" charset="-122"/>
              </a:defRPr>
            </a:lvl5pPr>
          </a:lstStyle>
          <a:p>
            <a:pPr indent="-342900" lvl="0">
              <a:buFontTx/>
              <a:buNone/>
            </a:pPr>
            <a:r>
              <a:rPr altLang="en-US" sz="2600" lang="zh-CN"/>
              <a:t>（</a:t>
            </a:r>
            <a:r>
              <a:rPr altLang="zh-CN" sz="2600" lang="en-US"/>
              <a:t>1</a:t>
            </a:r>
            <a:r>
              <a:rPr altLang="en-US" sz="2600" lang="zh-CN"/>
              <a:t>）读者姓名不是候选码。</a:t>
            </a:r>
          </a:p>
          <a:p>
            <a:pPr indent="-342900" lvl="0">
              <a:buFontTx/>
              <a:buNone/>
            </a:pPr>
            <a:r>
              <a:rPr altLang="en-US" sz="2600" lang="zh-CN"/>
              <a:t>（</a:t>
            </a:r>
            <a:r>
              <a:rPr altLang="zh-CN" sz="2600" lang="en-US"/>
              <a:t>2</a:t>
            </a:r>
            <a:r>
              <a:rPr altLang="en-US" sz="2600" lang="zh-CN"/>
              <a:t>）主码是（读者编号，图书编号，借阅日期）</a:t>
            </a:r>
          </a:p>
          <a:p>
            <a:pPr indent="-342900" lvl="0">
              <a:buFontTx/>
              <a:buNone/>
            </a:pPr>
            <a:r>
              <a:rPr altLang="en-US" sz="2600" lang="zh-CN"/>
              <a:t>（</a:t>
            </a:r>
            <a:r>
              <a:rPr altLang="zh-CN" sz="2600" lang="en-US"/>
              <a:t>3</a:t>
            </a:r>
            <a:r>
              <a:rPr altLang="en-US" sz="2600" lang="zh-CN"/>
              <a:t>）存在部分函数依赖：</a:t>
            </a:r>
          </a:p>
          <a:p>
            <a:pPr indent="-342900" lvl="0">
              <a:buFontTx/>
              <a:buNone/>
            </a:pPr>
            <a:r>
              <a:rPr altLang="en-US" sz="2600" lang="zh-CN"/>
              <a:t>      （读者编号，图书编号，借阅日期）</a:t>
            </a:r>
            <a:r>
              <a:rPr altLang="zh-CN" b="1" lang="en-US"/>
              <a:t>→</a:t>
            </a:r>
            <a:r>
              <a:rPr altLang="zh-CN" b="1" sz="2600" lang="en-US"/>
              <a:t> </a:t>
            </a:r>
            <a:r>
              <a:rPr altLang="zh-CN" sz="2600" lang="en-US"/>
              <a:t> </a:t>
            </a:r>
            <a:r>
              <a:rPr altLang="en-US" sz="2600" lang="zh-CN"/>
              <a:t>读者姓名</a:t>
            </a:r>
          </a:p>
          <a:p>
            <a:pPr indent="-342900" lvl="0">
              <a:buFontTx/>
              <a:buNone/>
            </a:pPr>
            <a:r>
              <a:rPr altLang="en-US" sz="2600" lang="zh-CN"/>
              <a:t>        存在传递函数依赖：</a:t>
            </a:r>
          </a:p>
          <a:p>
            <a:pPr indent="-342900" lvl="0">
              <a:buFontTx/>
              <a:buNone/>
            </a:pPr>
            <a:r>
              <a:rPr altLang="en-US" sz="2600" lang="zh-CN"/>
              <a:t>      （读者编号，图书编号，借阅日期） </a:t>
            </a:r>
            <a:r>
              <a:rPr altLang="zh-CN" b="1" lang="en-US"/>
              <a:t>→</a:t>
            </a:r>
            <a:r>
              <a:rPr altLang="zh-CN" sz="2600" lang="en-US"/>
              <a:t> </a:t>
            </a:r>
            <a:r>
              <a:rPr altLang="en-US" sz="2600" lang="zh-CN"/>
              <a:t>读者姓名</a:t>
            </a:r>
          </a:p>
          <a:p>
            <a:pPr indent="-342900" lvl="0">
              <a:buFontTx/>
              <a:buNone/>
            </a:pPr>
            <a:r>
              <a:rPr altLang="en-US" sz="2600" lang="zh-CN"/>
              <a:t>（</a:t>
            </a:r>
            <a:r>
              <a:rPr altLang="zh-CN" sz="2600" lang="en-US"/>
              <a:t>4</a:t>
            </a:r>
            <a:r>
              <a:rPr altLang="en-US" sz="2600" lang="zh-CN"/>
              <a:t>）满足</a:t>
            </a:r>
            <a:r>
              <a:rPr altLang="zh-CN" sz="2600" lang="en-US"/>
              <a:t>1NF</a:t>
            </a:r>
            <a:r>
              <a:rPr altLang="en-US" sz="2600" lang="zh-CN"/>
              <a:t>。因为存在部分函数依赖和传递函数依赖</a:t>
            </a:r>
          </a:p>
          <a:p>
            <a:pPr indent="-342900" lvl="0"/>
            <a:r>
              <a:rPr altLang="en-US" sz="2600" lang="zh-CN"/>
              <a:t>读者（</a:t>
            </a:r>
            <a:r>
              <a:rPr altLang="en-US" sz="2600" lang="zh-CN" u="sng"/>
              <a:t>读者编号</a:t>
            </a:r>
            <a:r>
              <a:rPr altLang="en-US" sz="2600" lang="zh-CN"/>
              <a:t>，读者姓名）</a:t>
            </a:r>
          </a:p>
          <a:p>
            <a:pPr indent="-342900" lvl="0"/>
            <a:r>
              <a:rPr altLang="en-US" sz="2600" lang="zh-CN"/>
              <a:t>图书（</a:t>
            </a:r>
            <a:r>
              <a:rPr altLang="en-US" sz="2600" lang="zh-CN" u="sng"/>
              <a:t>图书编号</a:t>
            </a:r>
            <a:r>
              <a:rPr altLang="en-US" sz="2600" lang="zh-CN"/>
              <a:t>，书名，作者名，出版社）</a:t>
            </a:r>
          </a:p>
          <a:p>
            <a:pPr indent="-342900" lvl="0"/>
            <a:r>
              <a:rPr altLang="en-US" sz="2600" lang="zh-CN"/>
              <a:t>借阅（</a:t>
            </a:r>
            <a:r>
              <a:rPr altLang="en-US" sz="2600" lang="zh-CN" u="sng"/>
              <a:t>图书编号，读者编号，借阅日期</a:t>
            </a:r>
            <a:r>
              <a:rPr altLang="en-US" sz="2600" lang="zh-CN"/>
              <a:t>，归还日期</a:t>
            </a:r>
          </a:p>
        </p:txBody>
      </p:sp>
    </p:spTree>
  </p:cSld>
  <p:clrMapOvr>
    <a:masterClrMapping/>
  </p:clrMapOvr>
  <p:transition spd="fast" advClick="1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"/>
          <p:cNvSpPr/>
          <p:nvPr>
            <p:ph sz="full" idx="1"/>
          </p:nvPr>
        </p:nvSpPr>
        <p:spPr>
          <a:xfrm rot="0">
            <a:off x="566737" y="1752600"/>
            <a:ext cx="8326437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2.   </a:t>
            </a:r>
            <a:r>
              <a:rPr altLang="en-US" lang="zh-CN"/>
              <a:t>数据模型的三要素是指【　　】。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A</a:t>
            </a:r>
            <a:r>
              <a:rPr altLang="en-US" lang="zh-CN"/>
              <a:t>、数据结构、数据对象和共享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B</a:t>
            </a:r>
            <a:r>
              <a:rPr altLang="en-US" lang="zh-CN"/>
              <a:t>、数据结构、数据操作和数据控制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C</a:t>
            </a:r>
            <a:r>
              <a:rPr altLang="en-US" lang="zh-CN"/>
              <a:t>、数据结构、数据操作和完整性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D</a:t>
            </a:r>
            <a:r>
              <a:rPr altLang="en-US" lang="zh-CN"/>
              <a:t>、数据结构、数据操作和完整性约束条件</a:t>
            </a:r>
          </a:p>
        </p:txBody>
      </p:sp>
      <p:sp>
        <p:nvSpPr>
          <p:cNvPr id="1048604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"/>
          <p:cNvSpPr/>
          <p:nvPr>
            <p:ph sz="full" idx="1"/>
          </p:nvPr>
        </p:nvSpPr>
        <p:spPr>
          <a:xfrm rot="0">
            <a:off x="533400" y="1700212"/>
            <a:ext cx="8610600" cy="4471987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3</a:t>
            </a:r>
            <a:r>
              <a:rPr altLang="en-US" lang="zh-CN"/>
              <a:t>、只有两个属性的关系，其最高范式必属于【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</a:t>
            </a:r>
            <a:r>
              <a:rPr altLang="zh-CN" lang="en-US"/>
              <a:t>1NF</a:t>
            </a:r>
            <a:r>
              <a:rPr altLang="en-US" lang="zh-CN"/>
              <a:t>　　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</a:t>
            </a:r>
            <a:r>
              <a:rPr altLang="zh-CN" lang="en-US"/>
              <a:t>3NF</a:t>
            </a:r>
            <a:r>
              <a:rPr altLang="en-US" lang="zh-CN"/>
              <a:t>　　</a:t>
            </a:r>
            <a:r>
              <a:rPr altLang="zh-CN" lang="en-US"/>
              <a:t>  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</a:t>
            </a:r>
            <a:r>
              <a:rPr altLang="zh-CN" lang="en-US"/>
              <a:t>3NF</a:t>
            </a:r>
            <a:r>
              <a:rPr altLang="en-US" lang="zh-CN"/>
              <a:t>　　</a:t>
            </a:r>
            <a:r>
              <a:rPr altLang="zh-CN" lang="en-US"/>
              <a:t>  </a:t>
            </a:r>
            <a:r>
              <a:rPr altLang="en-US" lang="zh-CN"/>
              <a:t>　</a:t>
            </a:r>
          </a:p>
          <a:p>
            <a:pPr indent="-342900" lvl="0"/>
            <a:r>
              <a:rPr altLang="en-US" lang="zh-CN"/>
              <a:t>  </a:t>
            </a:r>
            <a:r>
              <a:rPr altLang="zh-CN" lang="en-US"/>
              <a:t>D</a:t>
            </a:r>
            <a:r>
              <a:rPr altLang="en-US" lang="zh-CN"/>
              <a:t>、</a:t>
            </a:r>
            <a:r>
              <a:rPr altLang="zh-CN" lang="en-US"/>
              <a:t>BCNF</a:t>
            </a:r>
          </a:p>
        </p:txBody>
      </p:sp>
      <p:sp>
        <p:nvSpPr>
          <p:cNvPr id="1048606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4</a:t>
            </a:r>
            <a:r>
              <a:rPr altLang="en-US" lang="zh-CN"/>
              <a:t>、</a:t>
            </a:r>
            <a:r>
              <a:rPr altLang="zh-CN" lang="en-US"/>
              <a:t>SQL</a:t>
            </a:r>
            <a:r>
              <a:rPr altLang="en-US" lang="zh-CN"/>
              <a:t>语言是【　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、高级语言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、非过程化语言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、汇编语言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、宿主语言</a:t>
            </a:r>
          </a:p>
        </p:txBody>
      </p:sp>
      <p:sp>
        <p:nvSpPr>
          <p:cNvPr id="1048608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/>
          <p:nvPr>
            <p:ph sz="full" idx="1"/>
          </p:nvPr>
        </p:nvSpPr>
        <p:spPr>
          <a:xfrm rot="0">
            <a:off x="566737" y="1752600"/>
            <a:ext cx="8001000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5</a:t>
            </a:r>
            <a:r>
              <a:rPr altLang="en-US" lang="zh-CN"/>
              <a:t>、在</a:t>
            </a:r>
            <a:r>
              <a:rPr altLang="zh-CN" lang="en-US"/>
              <a:t>SQL</a:t>
            </a:r>
            <a:r>
              <a:rPr altLang="en-US" lang="zh-CN"/>
              <a:t>中，与关系代数中的投影运算相对应的子句是【　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</a:t>
            </a:r>
            <a:r>
              <a:rPr altLang="zh-CN" lang="en-US"/>
              <a:t>SELECT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</a:t>
            </a:r>
            <a:r>
              <a:rPr altLang="zh-CN" lang="en-US"/>
              <a:t>FROM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</a:t>
            </a:r>
            <a:r>
              <a:rPr altLang="zh-CN" lang="en-US"/>
              <a:t>WHERE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</a:t>
            </a:r>
            <a:r>
              <a:rPr altLang="zh-CN" lang="en-US"/>
              <a:t>ORDER BY</a:t>
            </a:r>
          </a:p>
        </p:txBody>
      </p:sp>
      <p:sp>
        <p:nvSpPr>
          <p:cNvPr id="1048610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sz="full" idx="1"/>
          </p:nvPr>
        </p:nvSpPr>
        <p:spPr>
          <a:xfrm rot="0">
            <a:off x="566737" y="1752600"/>
            <a:ext cx="8577262" cy="42672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eaLnBrk="1" fontAlgn="base" hangingPunct="1" indent="-469900" latinLnBrk="1" marL="469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1pPr>
            <a:lvl2pPr algn="l" eaLnBrk="1" fontAlgn="base" hangingPunct="1" indent="-436563" latinLnBrk="1" marL="9080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2pPr>
            <a:lvl3pPr algn="l" eaLnBrk="1" fontAlgn="base" hangingPunct="1" indent="-395288" latinLnBrk="1" marL="1304925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3pPr>
            <a:lvl4pPr algn="l" eaLnBrk="1" fontAlgn="base" hangingPunct="1" indent="-387350" latinLnBrk="1" marL="169386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4pPr>
            <a:lvl5pPr algn="l" eaLnBrk="1" fontAlgn="base" hangingPunct="1" indent="-398462" latinLnBrk="1" marL="2093912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baseline="0" b="0" sz="2800" i="0" u="none">
                <a:solidFill>
                  <a:schemeClr val="dk1"/>
                </a:solidFill>
                <a:latin typeface="Verdana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lang="en-US"/>
              <a:t>6</a:t>
            </a:r>
            <a:r>
              <a:rPr altLang="en-US" lang="zh-CN"/>
              <a:t>、关于视图，下列说法中正确的是【　　】。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A</a:t>
            </a:r>
            <a:r>
              <a:rPr altLang="en-US" lang="zh-CN"/>
              <a:t>、对视图的使用，不可以进行查询和修改操作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B</a:t>
            </a:r>
            <a:r>
              <a:rPr altLang="en-US" lang="zh-CN"/>
              <a:t>、视图只能从表中导出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C</a:t>
            </a:r>
            <a:r>
              <a:rPr altLang="en-US" lang="zh-CN"/>
              <a:t>、视图与表一样也存储着数据</a:t>
            </a:r>
          </a:p>
          <a:p>
            <a:pPr indent="-342900" lvl="0"/>
            <a:r>
              <a:rPr altLang="en-US" lang="zh-CN"/>
              <a:t>　</a:t>
            </a:r>
            <a:r>
              <a:rPr altLang="zh-CN" lang="en-US"/>
              <a:t>D</a:t>
            </a:r>
            <a:r>
              <a:rPr altLang="en-US" lang="zh-CN"/>
              <a:t>、对视图的操作，最终要转化为对基本表的操作</a:t>
            </a:r>
          </a:p>
        </p:txBody>
      </p:sp>
      <p:sp>
        <p:nvSpPr>
          <p:cNvPr id="1048612" name=""/>
          <p:cNvSpPr/>
          <p:nvPr>
            <p:ph type="title" sz="full" idx="0"/>
          </p:nvPr>
        </p:nvSpPr>
        <p:spPr>
          <a:xfrm rot="0">
            <a:off x="574675" y="307975"/>
            <a:ext cx="8001000" cy="1212850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l" eaLnBrk="1" fontAlgn="base" hangingPunct="1" indent="0" latinLnBrk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800" i="0" u="none">
                <a:solidFill>
                  <a:schemeClr val="lt2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 indent="-342900" lvl="0"/>
            <a:endParaRPr altLang="en-US" lang="zh-CN"/>
          </a:p>
        </p:txBody>
      </p:sp>
    </p:spTree>
  </p:cSld>
  <p:clrMapOvr>
    <a:masterClrMapping/>
  </p:clrMapOvr>
  <p:transition spd="fast" advClick="1">
    <p:blinds dir="vert"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330066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7E9CE8"/>
      </a:hlink>
      <a:folHlink>
        <a:srgbClr val="D8D8E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00"/>
        </a:lt1>
        <a:dk2>
          <a:srgbClr val="4F747B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5F5F5F"/>
        </a:hlink>
        <a:folHlink>
          <a:srgbClr val="BA1212"/>
        </a:folHlink>
      </a:clrScheme>
    </a:extraClrScheme>
    <a:extraClrScheme>
      <a:clrScheme name="Default Color Scheme 2">
        <a:dk1>
          <a:srgbClr val="FFFFFF"/>
        </a:dk1>
        <a:lt1>
          <a:srgbClr val="4D0B0B"/>
        </a:lt1>
        <a:dk2>
          <a:srgbClr val="3C0000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4D0B0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CCCC33"/>
        </a:folHlink>
      </a:clrScheme>
    </a:extraClrScheme>
    <a:extraClrScheme>
      <a:clrScheme name="Default Color Scheme 3">
        <a:dk1>
          <a:srgbClr val="FFFFFF"/>
        </a:dk1>
        <a:lt1>
          <a:srgbClr val="15192B"/>
        </a:lt1>
        <a:dk2>
          <a:srgbClr val="666699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15192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4837C7"/>
        </a:folHlink>
      </a:clrScheme>
    </a:extraClrScheme>
    <a:extraClrScheme>
      <a:clrScheme name="Default Color Scheme 4">
        <a:dk1>
          <a:srgbClr val="FFFFFF"/>
        </a:dk1>
        <a:lt1>
          <a:srgbClr val="86001A"/>
        </a:lt1>
        <a:dk2>
          <a:srgbClr val="666699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86001A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FF0000"/>
        </a:folHlink>
      </a:clrScheme>
    </a:extraClrScheme>
    <a:extraClrScheme>
      <a:clrScheme name="Default Color Scheme 5">
        <a:dk1>
          <a:srgbClr val="FFFFFF"/>
        </a:dk1>
        <a:lt1>
          <a:srgbClr val="000054"/>
        </a:lt1>
        <a:dk2>
          <a:srgbClr val="666699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000054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9900"/>
        </a:hlink>
        <a:folHlink>
          <a:srgbClr val="0000FF"/>
        </a:folHlink>
      </a:clrScheme>
    </a:extraClrScheme>
    <a:extraClrScheme>
      <a:clrScheme name="Default Color Scheme 6">
        <a:dk1>
          <a:srgbClr val="FFFFFF"/>
        </a:dk1>
        <a:lt1>
          <a:srgbClr val="30054B"/>
        </a:lt1>
        <a:dk2>
          <a:srgbClr val="808080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30054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7AACCE"/>
        </a:hlink>
        <a:folHlink>
          <a:srgbClr val="D8D8EC"/>
        </a:folHlink>
      </a:clrScheme>
    </a:extraClrScheme>
    <a:extraClrScheme>
      <a:clrScheme name="Default Color Scheme 7">
        <a:dk1>
          <a:srgbClr val="FFFFCC"/>
        </a:dk1>
        <a:lt1>
          <a:srgbClr val="29527B"/>
        </a:lt1>
        <a:dk2>
          <a:srgbClr val="808080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29527B"/>
        </a:accent3>
        <a:accent4>
          <a:srgbClr val="FFFFCC"/>
        </a:accent4>
        <a:accent5>
          <a:srgbClr val="000000"/>
        </a:accent5>
        <a:accent6>
          <a:srgbClr val="000000"/>
        </a:accent6>
        <a:hlink>
          <a:srgbClr val="D8D8EC"/>
        </a:hlink>
        <a:folHlink>
          <a:srgbClr val="B2B2B2"/>
        </a:folHlink>
      </a:clrScheme>
    </a:extraClrScheme>
    <a:extraClrScheme>
      <a:clrScheme name="Default Color Scheme 8">
        <a:dk1>
          <a:srgbClr val="FFFFFF"/>
        </a:dk1>
        <a:lt1>
          <a:srgbClr val="476949"/>
        </a:lt1>
        <a:dk2>
          <a:srgbClr val="66669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47694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9900"/>
        </a:hlink>
        <a:folHlink>
          <a:srgbClr val="A45200"/>
        </a:folHlink>
      </a:clrScheme>
    </a:extraClrScheme>
    <a:extraClrScheme>
      <a:clrScheme name="Default Color Scheme 9">
        <a:dk1>
          <a:srgbClr val="000000"/>
        </a:dk1>
        <a:lt1>
          <a:srgbClr val="FFFFFF"/>
        </a:lt1>
        <a:dk2>
          <a:srgbClr val="CC9900"/>
        </a:dk2>
        <a:lt2>
          <a:srgbClr val="7C1302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CCCC66"/>
        </a:folHlink>
      </a:clrScheme>
    </a:extraClrScheme>
    <a:extraClrScheme>
      <a:clrScheme name="Default Color Scheme 10">
        <a:dk1>
          <a:srgbClr val="000000"/>
        </a:dk1>
        <a:lt1>
          <a:srgbClr val="FFFFFF"/>
        </a:lt1>
        <a:dk2>
          <a:srgbClr val="808080"/>
        </a:dk2>
        <a:lt2>
          <a:srgbClr val="330066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7E9CE8"/>
        </a:hlink>
        <a:folHlink>
          <a:srgbClr val="D8D8EC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DDDDDD"/>
      </a:dk2>
      <a:lt2>
        <a:srgbClr val="000000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336699"/>
      </a:hlink>
      <a:folHlink>
        <a:srgbClr val="0033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800000"/>
        </a:lt1>
        <a:dk2>
          <a:srgbClr val="A50021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FFCC99"/>
        </a:folHlink>
      </a:clrScheme>
    </a:extraClrScheme>
    <a:extraClrScheme>
      <a:clrScheme name="Default Color Scheme 2">
        <a:dk1>
          <a:srgbClr val="FFFFFF"/>
        </a:dk1>
        <a:lt1>
          <a:srgbClr val="51072E"/>
        </a:lt1>
        <a:dk2>
          <a:srgbClr val="3C001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51072E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00"/>
        </a:hlink>
        <a:folHlink>
          <a:srgbClr val="666633"/>
        </a:folHlink>
      </a:clrScheme>
    </a:extraClrScheme>
    <a:extraClrScheme>
      <a:clrScheme name="Default Color Scheme 3">
        <a:dk1>
          <a:srgbClr val="FFFFFF"/>
        </a:dk1>
        <a:lt1>
          <a:srgbClr val="000000"/>
        </a:lt1>
        <a:dk2>
          <a:srgbClr val="333333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6600CC"/>
        </a:folHlink>
      </a:clrScheme>
    </a:extraClrScheme>
    <a:extraClrScheme>
      <a:clrScheme name="Default Color Scheme 4">
        <a:dk1>
          <a:srgbClr val="FFFFFF"/>
        </a:dk1>
        <a:lt1>
          <a:srgbClr val="330000"/>
        </a:lt1>
        <a:dk2>
          <a:srgbClr val="4B3D1B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33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CCCC00"/>
        </a:folHlink>
      </a:clrScheme>
    </a:extraClrScheme>
    <a:extraClrScheme>
      <a:clrScheme name="Default Color Scheme 5">
        <a:dk1>
          <a:srgbClr val="FFFFFF"/>
        </a:dk1>
        <a:lt1>
          <a:srgbClr val="003366"/>
        </a:lt1>
        <a:dk2>
          <a:srgbClr val="0066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00336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FFCC00"/>
        </a:folHlink>
      </a:clrScheme>
    </a:extraClrScheme>
    <a:extraClrScheme>
      <a:clrScheme name="Default Color Scheme 6">
        <a:dk1>
          <a:srgbClr val="FFFFFF"/>
        </a:dk1>
        <a:lt1>
          <a:srgbClr val="006666"/>
        </a:lt1>
        <a:dk2>
          <a:srgbClr val="0033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00666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33CCCC"/>
        </a:folHlink>
      </a:clrScheme>
    </a:extraClrScheme>
    <a:extraClrScheme>
      <a:clrScheme name="Default Color Scheme 7">
        <a:dk1>
          <a:srgbClr val="000000"/>
        </a:dk1>
        <a:lt1>
          <a:srgbClr val="619CB1"/>
        </a:lt1>
        <a:dk2>
          <a:srgbClr val="4E899E"/>
        </a:dk2>
        <a:lt2>
          <a:srgbClr val="FFFFFF"/>
        </a:lt2>
        <a:accent1>
          <a:srgbClr val="FFCC00"/>
        </a:accent1>
        <a:accent2>
          <a:srgbClr val="B6523E"/>
        </a:accent2>
        <a:accent3>
          <a:srgbClr val="619CB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9CC00"/>
        </a:hlink>
        <a:folHlink>
          <a:srgbClr val="666699"/>
        </a:folHlink>
      </a:clrScheme>
    </a:extraClrScheme>
    <a:extraClrScheme>
      <a:clrScheme name="Default Color Scheme 8">
        <a:dk1>
          <a:srgbClr val="FFFFFF"/>
        </a:dk1>
        <a:lt1>
          <a:srgbClr val="336600"/>
        </a:lt1>
        <a:dk2>
          <a:srgbClr val="598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3366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00"/>
        </a:hlink>
        <a:folHlink>
          <a:srgbClr val="FFFF99"/>
        </a:folHlink>
      </a:clrScheme>
    </a:extraClrScheme>
    <a:extraClrScheme>
      <a:clrScheme name="Default Color Scheme 9">
        <a:dk1>
          <a:srgbClr val="000000"/>
        </a:dk1>
        <a:lt1>
          <a:srgbClr val="FFFFFF"/>
        </a:lt1>
        <a:dk2>
          <a:srgbClr val="DDDDDD"/>
        </a:dk2>
        <a:lt2>
          <a:srgbClr val="00000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6699"/>
        </a:hlink>
        <a:folHlink>
          <a:srgbClr val="003366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5F5F5F"/>
      </a:dk2>
      <a:lt2>
        <a:srgbClr val="006633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996600"/>
      </a:hlink>
      <a:folHlink>
        <a:srgbClr val="AFBF3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820000"/>
        </a:lt1>
        <a:dk2>
          <a:srgbClr val="3333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82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</a:extraClrScheme>
    <a:extraClrScheme>
      <a:clrScheme name="Default Color Scheme 2">
        <a:dk1>
          <a:srgbClr val="CCCCFF"/>
        </a:dk1>
        <a:lt1>
          <a:srgbClr val="0B0506"/>
        </a:lt1>
        <a:dk2>
          <a:srgbClr val="333333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0B0506"/>
        </a:accent3>
        <a:accent4>
          <a:srgbClr val="CCCC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</a:extraClrScheme>
    <a:extraClrScheme>
      <a:clrScheme name="Default Color Scheme 3">
        <a:dk1>
          <a:srgbClr val="FFFFFF"/>
        </a:dk1>
        <a:lt1>
          <a:srgbClr val="221013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221013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</a:extraClrScheme>
    <a:extraClrScheme>
      <a:clrScheme name="Default Color Scheme 4">
        <a:dk1>
          <a:srgbClr val="FFFFFF"/>
        </a:dk1>
        <a:lt1>
          <a:srgbClr val="0000CC"/>
        </a:lt1>
        <a:dk2>
          <a:srgbClr val="11054B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0000C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B2B2B2"/>
        </a:folHlink>
      </a:clrScheme>
    </a:extraClrScheme>
    <a:extraClrScheme>
      <a:clrScheme name="Default Color Scheme 5">
        <a:dk1>
          <a:srgbClr val="F8F8F8"/>
        </a:dk1>
        <a:lt1>
          <a:srgbClr val="002600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002600"/>
        </a:accent3>
        <a:accent4>
          <a:srgbClr val="F8F8F8"/>
        </a:accent4>
        <a:accent5>
          <a:srgbClr val="000000"/>
        </a:accent5>
        <a:accent6>
          <a:srgbClr val="000000"/>
        </a:accent6>
        <a:hlink>
          <a:srgbClr val="336600"/>
        </a:hlink>
        <a:folHlink>
          <a:srgbClr val="808000"/>
        </a:folHlink>
      </a:clrScheme>
    </a:extraClrScheme>
    <a:extraClrScheme>
      <a:clrScheme name="Default Color Scheme 6">
        <a:dk1>
          <a:srgbClr val="FFFFFF"/>
        </a:dk1>
        <a:lt1>
          <a:srgbClr val="006699"/>
        </a:lt1>
        <a:dk2>
          <a:srgbClr val="333333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0066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00"/>
        </a:hlink>
        <a:folHlink>
          <a:srgbClr val="706F37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5F5F5F"/>
        </a:dk2>
        <a:lt2>
          <a:srgbClr val="006633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96600"/>
        </a:hlink>
        <a:folHlink>
          <a:srgbClr val="AFBF39"/>
        </a:folHlink>
      </a:clrScheme>
    </a:extraClrScheme>
    <a:extraClrScheme>
      <a:clrScheme name="Default Color Scheme 8">
        <a:dk1>
          <a:srgbClr val="000000"/>
        </a:dk1>
        <a:lt1>
          <a:srgbClr val="FFFFFF"/>
        </a:lt1>
        <a:dk2>
          <a:srgbClr val="666699"/>
        </a:dk2>
        <a:lt2>
          <a:srgbClr val="CC0000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C6D80"/>
        </a:hlink>
        <a:folHlink>
          <a:srgbClr val="B2B2B2"/>
        </a:folHlink>
      </a:clrScheme>
    </a:extraClrScheme>
    <a:extraClrScheme>
      <a:clrScheme name="Default Color Scheme 9">
        <a:dk1>
          <a:srgbClr val="000000"/>
        </a:dk1>
        <a:lt1>
          <a:srgbClr val="FFFFFF"/>
        </a:lt1>
        <a:dk2>
          <a:srgbClr val="666699"/>
        </a:dk2>
        <a:lt2>
          <a:srgbClr val="0033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C6D80"/>
        </a:hlink>
        <a:folHlink>
          <a:srgbClr val="B2B2B2"/>
        </a:folHlink>
      </a:clrScheme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0000FF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CC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330066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7E9CE8"/>
      </a:hlink>
      <a:folHlink>
        <a:srgbClr val="D8D8E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00"/>
        </a:lt1>
        <a:dk2>
          <a:srgbClr val="4F747B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5F5F5F"/>
        </a:hlink>
        <a:folHlink>
          <a:srgbClr val="BA1212"/>
        </a:folHlink>
      </a:clrScheme>
    </a:extraClrScheme>
    <a:extraClrScheme>
      <a:clrScheme name="Default Color Scheme 2">
        <a:dk1>
          <a:srgbClr val="FFFFFF"/>
        </a:dk1>
        <a:lt1>
          <a:srgbClr val="4D0B0B"/>
        </a:lt1>
        <a:dk2>
          <a:srgbClr val="3C0000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4D0B0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CCCC33"/>
        </a:folHlink>
      </a:clrScheme>
    </a:extraClrScheme>
    <a:extraClrScheme>
      <a:clrScheme name="Default Color Scheme 3">
        <a:dk1>
          <a:srgbClr val="FFFFFF"/>
        </a:dk1>
        <a:lt1>
          <a:srgbClr val="15192B"/>
        </a:lt1>
        <a:dk2>
          <a:srgbClr val="666699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15192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4837C7"/>
        </a:folHlink>
      </a:clrScheme>
    </a:extraClrScheme>
    <a:extraClrScheme>
      <a:clrScheme name="Default Color Scheme 4">
        <a:dk1>
          <a:srgbClr val="FFFFFF"/>
        </a:dk1>
        <a:lt1>
          <a:srgbClr val="86001A"/>
        </a:lt1>
        <a:dk2>
          <a:srgbClr val="666699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86001A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FF0000"/>
        </a:folHlink>
      </a:clrScheme>
    </a:extraClrScheme>
    <a:extraClrScheme>
      <a:clrScheme name="Default Color Scheme 5">
        <a:dk1>
          <a:srgbClr val="FFFFFF"/>
        </a:dk1>
        <a:lt1>
          <a:srgbClr val="000054"/>
        </a:lt1>
        <a:dk2>
          <a:srgbClr val="666699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000054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9900"/>
        </a:hlink>
        <a:folHlink>
          <a:srgbClr val="0000FF"/>
        </a:folHlink>
      </a:clrScheme>
    </a:extraClrScheme>
    <a:extraClrScheme>
      <a:clrScheme name="Default Color Scheme 6">
        <a:dk1>
          <a:srgbClr val="FFFFFF"/>
        </a:dk1>
        <a:lt1>
          <a:srgbClr val="30054B"/>
        </a:lt1>
        <a:dk2>
          <a:srgbClr val="808080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30054B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7AACCE"/>
        </a:hlink>
        <a:folHlink>
          <a:srgbClr val="D8D8EC"/>
        </a:folHlink>
      </a:clrScheme>
    </a:extraClrScheme>
    <a:extraClrScheme>
      <a:clrScheme name="Default Color Scheme 7">
        <a:dk1>
          <a:srgbClr val="FFFFCC"/>
        </a:dk1>
        <a:lt1>
          <a:srgbClr val="29527B"/>
        </a:lt1>
        <a:dk2>
          <a:srgbClr val="808080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29527B"/>
        </a:accent3>
        <a:accent4>
          <a:srgbClr val="FFFFCC"/>
        </a:accent4>
        <a:accent5>
          <a:srgbClr val="000000"/>
        </a:accent5>
        <a:accent6>
          <a:srgbClr val="000000"/>
        </a:accent6>
        <a:hlink>
          <a:srgbClr val="D8D8EC"/>
        </a:hlink>
        <a:folHlink>
          <a:srgbClr val="B2B2B2"/>
        </a:folHlink>
      </a:clrScheme>
    </a:extraClrScheme>
    <a:extraClrScheme>
      <a:clrScheme name="Default Color Scheme 8">
        <a:dk1>
          <a:srgbClr val="FFFFFF"/>
        </a:dk1>
        <a:lt1>
          <a:srgbClr val="476949"/>
        </a:lt1>
        <a:dk2>
          <a:srgbClr val="66669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47694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9900"/>
        </a:hlink>
        <a:folHlink>
          <a:srgbClr val="A45200"/>
        </a:folHlink>
      </a:clrScheme>
    </a:extraClrScheme>
    <a:extraClrScheme>
      <a:clrScheme name="Default Color Scheme 9">
        <a:dk1>
          <a:srgbClr val="000000"/>
        </a:dk1>
        <a:lt1>
          <a:srgbClr val="FFFFFF"/>
        </a:lt1>
        <a:dk2>
          <a:srgbClr val="CC9900"/>
        </a:dk2>
        <a:lt2>
          <a:srgbClr val="7C1302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CCCC66"/>
        </a:folHlink>
      </a:clrScheme>
    </a:extraClrScheme>
    <a:extraClrScheme>
      <a:clrScheme name="Default Color Scheme 10">
        <a:dk1>
          <a:srgbClr val="000000"/>
        </a:dk1>
        <a:lt1>
          <a:srgbClr val="FFFFFF"/>
        </a:lt1>
        <a:dk2>
          <a:srgbClr val="808080"/>
        </a:dk2>
        <a:lt2>
          <a:srgbClr val="330066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7E9CE8"/>
        </a:hlink>
        <a:folHlink>
          <a:srgbClr val="D8D8EC"/>
        </a:folHlink>
      </a:clrScheme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DDDDDD"/>
      </a:dk2>
      <a:lt2>
        <a:srgbClr val="000000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336699"/>
      </a:hlink>
      <a:folHlink>
        <a:srgbClr val="0033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800000"/>
        </a:lt1>
        <a:dk2>
          <a:srgbClr val="A50021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FFCC99"/>
        </a:folHlink>
      </a:clrScheme>
    </a:extraClrScheme>
    <a:extraClrScheme>
      <a:clrScheme name="Default Color Scheme 2">
        <a:dk1>
          <a:srgbClr val="FFFFFF"/>
        </a:dk1>
        <a:lt1>
          <a:srgbClr val="51072E"/>
        </a:lt1>
        <a:dk2>
          <a:srgbClr val="3C001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51072E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00"/>
        </a:hlink>
        <a:folHlink>
          <a:srgbClr val="666633"/>
        </a:folHlink>
      </a:clrScheme>
    </a:extraClrScheme>
    <a:extraClrScheme>
      <a:clrScheme name="Default Color Scheme 3">
        <a:dk1>
          <a:srgbClr val="FFFFFF"/>
        </a:dk1>
        <a:lt1>
          <a:srgbClr val="000000"/>
        </a:lt1>
        <a:dk2>
          <a:srgbClr val="333333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6600CC"/>
        </a:folHlink>
      </a:clrScheme>
    </a:extraClrScheme>
    <a:extraClrScheme>
      <a:clrScheme name="Default Color Scheme 4">
        <a:dk1>
          <a:srgbClr val="FFFFFF"/>
        </a:dk1>
        <a:lt1>
          <a:srgbClr val="330000"/>
        </a:lt1>
        <a:dk2>
          <a:srgbClr val="4B3D1B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33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6699"/>
        </a:hlink>
        <a:folHlink>
          <a:srgbClr val="CCCC00"/>
        </a:folHlink>
      </a:clrScheme>
    </a:extraClrScheme>
    <a:extraClrScheme>
      <a:clrScheme name="Default Color Scheme 5">
        <a:dk1>
          <a:srgbClr val="FFFFFF"/>
        </a:dk1>
        <a:lt1>
          <a:srgbClr val="003366"/>
        </a:lt1>
        <a:dk2>
          <a:srgbClr val="0066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00336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FFCC00"/>
        </a:folHlink>
      </a:clrScheme>
    </a:extraClrScheme>
    <a:extraClrScheme>
      <a:clrScheme name="Default Color Scheme 6">
        <a:dk1>
          <a:srgbClr val="FFFFFF"/>
        </a:dk1>
        <a:lt1>
          <a:srgbClr val="006666"/>
        </a:lt1>
        <a:dk2>
          <a:srgbClr val="0033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00666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CC"/>
        </a:hlink>
        <a:folHlink>
          <a:srgbClr val="33CCCC"/>
        </a:folHlink>
      </a:clrScheme>
    </a:extraClrScheme>
    <a:extraClrScheme>
      <a:clrScheme name="Default Color Scheme 7">
        <a:dk1>
          <a:srgbClr val="000000"/>
        </a:dk1>
        <a:lt1>
          <a:srgbClr val="619CB1"/>
        </a:lt1>
        <a:dk2>
          <a:srgbClr val="4E899E"/>
        </a:dk2>
        <a:lt2>
          <a:srgbClr val="FFFFFF"/>
        </a:lt2>
        <a:accent1>
          <a:srgbClr val="FFCC00"/>
        </a:accent1>
        <a:accent2>
          <a:srgbClr val="B6523E"/>
        </a:accent2>
        <a:accent3>
          <a:srgbClr val="619CB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9CC00"/>
        </a:hlink>
        <a:folHlink>
          <a:srgbClr val="666699"/>
        </a:folHlink>
      </a:clrScheme>
    </a:extraClrScheme>
    <a:extraClrScheme>
      <a:clrScheme name="Default Color Scheme 8">
        <a:dk1>
          <a:srgbClr val="FFFFFF"/>
        </a:dk1>
        <a:lt1>
          <a:srgbClr val="336600"/>
        </a:lt1>
        <a:dk2>
          <a:srgbClr val="598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3366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00"/>
        </a:hlink>
        <a:folHlink>
          <a:srgbClr val="FFFF99"/>
        </a:folHlink>
      </a:clrScheme>
    </a:extraClrScheme>
    <a:extraClrScheme>
      <a:clrScheme name="Default Color Scheme 9">
        <a:dk1>
          <a:srgbClr val="000000"/>
        </a:dk1>
        <a:lt1>
          <a:srgbClr val="FFFFFF"/>
        </a:lt1>
        <a:dk2>
          <a:srgbClr val="DDDDDD"/>
        </a:dk2>
        <a:lt2>
          <a:srgbClr val="00000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6699"/>
        </a:hlink>
        <a:folHlink>
          <a:srgbClr val="003366"/>
        </a:folHlink>
      </a:clrScheme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5F5F5F"/>
      </a:dk2>
      <a:lt2>
        <a:srgbClr val="006633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996600"/>
      </a:hlink>
      <a:folHlink>
        <a:srgbClr val="AFBF3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820000"/>
        </a:lt1>
        <a:dk2>
          <a:srgbClr val="3333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82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</a:extraClrScheme>
    <a:extraClrScheme>
      <a:clrScheme name="Default Color Scheme 2">
        <a:dk1>
          <a:srgbClr val="CCCCFF"/>
        </a:dk1>
        <a:lt1>
          <a:srgbClr val="0B0506"/>
        </a:lt1>
        <a:dk2>
          <a:srgbClr val="333333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0B0506"/>
        </a:accent3>
        <a:accent4>
          <a:srgbClr val="CCCC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</a:extraClrScheme>
    <a:extraClrScheme>
      <a:clrScheme name="Default Color Scheme 3">
        <a:dk1>
          <a:srgbClr val="FFFFFF"/>
        </a:dk1>
        <a:lt1>
          <a:srgbClr val="221013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221013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808080"/>
        </a:hlink>
        <a:folHlink>
          <a:srgbClr val="666633"/>
        </a:folHlink>
      </a:clrScheme>
    </a:extraClrScheme>
    <a:extraClrScheme>
      <a:clrScheme name="Default Color Scheme 4">
        <a:dk1>
          <a:srgbClr val="FFFFFF"/>
        </a:dk1>
        <a:lt1>
          <a:srgbClr val="0000CC"/>
        </a:lt1>
        <a:dk2>
          <a:srgbClr val="11054B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0000C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9900"/>
        </a:hlink>
        <a:folHlink>
          <a:srgbClr val="B2B2B2"/>
        </a:folHlink>
      </a:clrScheme>
    </a:extraClrScheme>
    <a:extraClrScheme>
      <a:clrScheme name="Default Color Scheme 5">
        <a:dk1>
          <a:srgbClr val="F8F8F8"/>
        </a:dk1>
        <a:lt1>
          <a:srgbClr val="002600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002600"/>
        </a:accent3>
        <a:accent4>
          <a:srgbClr val="F8F8F8"/>
        </a:accent4>
        <a:accent5>
          <a:srgbClr val="000000"/>
        </a:accent5>
        <a:accent6>
          <a:srgbClr val="000000"/>
        </a:accent6>
        <a:hlink>
          <a:srgbClr val="336600"/>
        </a:hlink>
        <a:folHlink>
          <a:srgbClr val="808000"/>
        </a:folHlink>
      </a:clrScheme>
    </a:extraClrScheme>
    <a:extraClrScheme>
      <a:clrScheme name="Default Color Scheme 6">
        <a:dk1>
          <a:srgbClr val="FFFFFF"/>
        </a:dk1>
        <a:lt1>
          <a:srgbClr val="006699"/>
        </a:lt1>
        <a:dk2>
          <a:srgbClr val="333333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0066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00"/>
        </a:hlink>
        <a:folHlink>
          <a:srgbClr val="706F37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5F5F5F"/>
        </a:dk2>
        <a:lt2>
          <a:srgbClr val="006633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96600"/>
        </a:hlink>
        <a:folHlink>
          <a:srgbClr val="AFBF39"/>
        </a:folHlink>
      </a:clrScheme>
    </a:extraClrScheme>
    <a:extraClrScheme>
      <a:clrScheme name="Default Color Scheme 8">
        <a:dk1>
          <a:srgbClr val="000000"/>
        </a:dk1>
        <a:lt1>
          <a:srgbClr val="FFFFFF"/>
        </a:lt1>
        <a:dk2>
          <a:srgbClr val="666699"/>
        </a:dk2>
        <a:lt2>
          <a:srgbClr val="CC0000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C6D80"/>
        </a:hlink>
        <a:folHlink>
          <a:srgbClr val="B2B2B2"/>
        </a:folHlink>
      </a:clrScheme>
    </a:extraClrScheme>
    <a:extraClrScheme>
      <a:clrScheme name="Default Color Scheme 9">
        <a:dk1>
          <a:srgbClr val="000000"/>
        </a:dk1>
        <a:lt1>
          <a:srgbClr val="FFFFFF"/>
        </a:lt1>
        <a:dk2>
          <a:srgbClr val="666699"/>
        </a:dk2>
        <a:lt2>
          <a:srgbClr val="0033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C6D80"/>
        </a:hlink>
        <a:folHlink>
          <a:srgbClr val="B2B2B2"/>
        </a:folHlink>
      </a:clrScheme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《数据库原理》模拟题</dc:title>
  <dc:creator>acer</dc:creator>
  <cp:lastModifiedBy>X704</cp:lastModifiedBy>
  <dcterms:created xsi:type="dcterms:W3CDTF">2006-11-27T04:33:35Z</dcterms:created>
  <dcterms:modified xsi:type="dcterms:W3CDTF">2017-06-19T07:43:50Z</dcterms:modified>
</cp:coreProperties>
</file>