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0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4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66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3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5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4E5F-9646-4541-8597-E7DC3B40DDD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1A844E-79C6-471B-AB1E-B44955B25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3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119116"/>
            <a:ext cx="7766936" cy="1351129"/>
          </a:xfrm>
        </p:spPr>
        <p:txBody>
          <a:bodyPr/>
          <a:lstStyle/>
          <a:p>
            <a:pPr algn="just"/>
            <a:r>
              <a:rPr lang="en-US" altLang="zh-CN" dirty="0" smtClean="0"/>
              <a:t>MYSQL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en-US" altLang="zh-CN" dirty="0" smtClean="0"/>
              <a:t>ySQL</a:t>
            </a:r>
            <a:r>
              <a:rPr lang="zh-CN" altLang="en-US" dirty="0" smtClean="0"/>
              <a:t>由瑞典</a:t>
            </a:r>
            <a:r>
              <a:rPr lang="en-US" altLang="zh-CN" dirty="0"/>
              <a:t>MySQL </a:t>
            </a:r>
            <a:r>
              <a:rPr lang="en-US" altLang="zh-CN" dirty="0" smtClean="0"/>
              <a:t>AB</a:t>
            </a:r>
            <a:r>
              <a:rPr lang="zh-CN" altLang="en-US" dirty="0" smtClean="0"/>
              <a:t>公司开发，目前属于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公司</a:t>
            </a: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 smtClean="0"/>
              <a:t>是一个开源的关系型数据库管理系统</a:t>
            </a: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 smtClean="0"/>
              <a:t>分为社区版和企业版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7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31" y="3058319"/>
            <a:ext cx="6200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56" y="2820194"/>
            <a:ext cx="7096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56" y="2720181"/>
            <a:ext cx="7400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419" y="2705894"/>
            <a:ext cx="7315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331" y="2691606"/>
            <a:ext cx="7191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506" y="2705894"/>
            <a:ext cx="7439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的配置选项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169" y="2401094"/>
            <a:ext cx="7505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081" y="2310606"/>
            <a:ext cx="7381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594" y="2505869"/>
            <a:ext cx="7562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56" y="2396331"/>
            <a:ext cx="7248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安装方式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MSI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Windows Installer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31" y="2201069"/>
            <a:ext cx="7724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81" y="2358231"/>
            <a:ext cx="7229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94" y="2386806"/>
            <a:ext cx="7029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944" y="2482056"/>
            <a:ext cx="7296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94" y="2186781"/>
            <a:ext cx="7181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06" y="2463006"/>
            <a:ext cx="6372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56" y="2410619"/>
            <a:ext cx="7477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406" y="2286794"/>
            <a:ext cx="7515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344" y="2539206"/>
            <a:ext cx="6991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监管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326" y="1429423"/>
            <a:ext cx="6670381" cy="445281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710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81" y="2686844"/>
            <a:ext cx="7458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89591"/>
            <a:ext cx="8596312" cy="30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46" y="2133293"/>
            <a:ext cx="71650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044" y="2720181"/>
            <a:ext cx="7219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19" y="2739231"/>
            <a:ext cx="7239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94" y="2753519"/>
            <a:ext cx="7181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19" y="2786856"/>
            <a:ext cx="7162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06" y="2748756"/>
            <a:ext cx="7286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56" y="2686844"/>
            <a:ext cx="7400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79</Words>
  <Application>Microsoft Office PowerPoint</Application>
  <PresentationFormat>宽屏</PresentationFormat>
  <Paragraphs>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MYSQL基础</vt:lpstr>
      <vt:lpstr>MySQL安装</vt:lpstr>
      <vt:lpstr>MySQL安装</vt:lpstr>
      <vt:lpstr>MySQL安装</vt:lpstr>
      <vt:lpstr>MySQL安装</vt:lpstr>
      <vt:lpstr>MySQL安装</vt:lpstr>
      <vt:lpstr>MySQL安装</vt:lpstr>
      <vt:lpstr>MySQL安装</vt:lpstr>
      <vt:lpstr>MySQL安装</vt:lpstr>
      <vt:lpstr>MySQL配置</vt:lpstr>
      <vt:lpstr>MySQL配置</vt:lpstr>
      <vt:lpstr>MySQL配置</vt:lpstr>
      <vt:lpstr>MySQL配置</vt:lpstr>
      <vt:lpstr>MySQL配置</vt:lpstr>
      <vt:lpstr>MySQL配置</vt:lpstr>
      <vt:lpstr>MySQL的配置选项</vt:lpstr>
      <vt:lpstr>MySQL目录结构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互联网+监管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Webkit引擎</dc:title>
  <dc:creator>Administrator</dc:creator>
  <cp:lastModifiedBy>Administrator</cp:lastModifiedBy>
  <cp:revision>38</cp:revision>
  <dcterms:created xsi:type="dcterms:W3CDTF">2019-05-20T05:26:52Z</dcterms:created>
  <dcterms:modified xsi:type="dcterms:W3CDTF">2019-06-06T06:35:47Z</dcterms:modified>
</cp:coreProperties>
</file>