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4334175"/>
            <a:ext cx="9031484" cy="1159200"/>
          </a:xfrm>
        </p:spPr>
        <p:txBody>
          <a:bodyPr anchor="b">
            <a:normAutofit fontScale="90000"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Web scraping to gain company insights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A44F63CF-299A-C193-2EC1-F172A990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7" y="959978"/>
            <a:ext cx="10903186" cy="223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Insights: Bar plot of reviews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B189C53-1F5B-27B8-B7AA-37571232F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7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GB" sz="2200" dirty="0"/>
              <a:t>From the analysis, there are 537 positive reviews, 352 negative reviews and 111 neutral reviews. 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8929D-9A65-9004-5FF9-B23FFD16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Insights: Word cloud of keywords used in reviews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DC9DDE-E307-C531-0364-55820B103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1210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2D7006-CCB8-016F-1A1C-1941FC640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Word cloud of keywords used in reviews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736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Web scraping to gain company insights </vt:lpstr>
      <vt:lpstr>Insights: Bar plot of reviews</vt:lpstr>
      <vt:lpstr>Insights: Word cloud of keywords used in reviews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Miaoqian Xie</cp:lastModifiedBy>
  <cp:revision>2</cp:revision>
  <dcterms:created xsi:type="dcterms:W3CDTF">2022-12-06T11:13:27Z</dcterms:created>
  <dcterms:modified xsi:type="dcterms:W3CDTF">2023-03-02T22:44:41Z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8fac97-8d33-4425-95a4-f76d2cce012e_Enabled">
    <vt:lpwstr>true</vt:lpwstr>
  </property>
  <property fmtid="{D5CDD505-2E9C-101B-9397-08002B2CF9AE}" pid="3" name="MSIP_Label_b98fac97-8d33-4425-95a4-f76d2cce012e_SetDate">
    <vt:lpwstr>2023-03-02T22:44:41Z</vt:lpwstr>
  </property>
  <property fmtid="{D5CDD505-2E9C-101B-9397-08002B2CF9AE}" pid="4" name="MSIP_Label_b98fac97-8d33-4425-95a4-f76d2cce012e_Method">
    <vt:lpwstr>Standard</vt:lpwstr>
  </property>
  <property fmtid="{D5CDD505-2E9C-101B-9397-08002B2CF9AE}" pid="5" name="MSIP_Label_b98fac97-8d33-4425-95a4-f76d2cce012e_Name">
    <vt:lpwstr>defa4170-0d19-0005-0004-bc88714345d2</vt:lpwstr>
  </property>
  <property fmtid="{D5CDD505-2E9C-101B-9397-08002B2CF9AE}" pid="6" name="MSIP_Label_b98fac97-8d33-4425-95a4-f76d2cce012e_SiteId">
    <vt:lpwstr>674dd0a1-ae62-42c7-a39f-69ee199537a8</vt:lpwstr>
  </property>
  <property fmtid="{D5CDD505-2E9C-101B-9397-08002B2CF9AE}" pid="7" name="MSIP_Label_b98fac97-8d33-4425-95a4-f76d2cce012e_ActionId">
    <vt:lpwstr>25bba13b-472b-43a9-ab1c-e6f9d82f1832</vt:lpwstr>
  </property>
  <property fmtid="{D5CDD505-2E9C-101B-9397-08002B2CF9AE}" pid="8" name="MSIP_Label_b98fac97-8d33-4425-95a4-f76d2cce012e_ContentBits">
    <vt:lpwstr>0</vt:lpwstr>
  </property>
</Properties>
</file>