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4"/>
    <p:restoredTop sz="94580"/>
  </p:normalViewPr>
  <p:slideViewPr>
    <p:cSldViewPr snapToGrid="0" snapToObjects="1">
      <p:cViewPr>
        <p:scale>
          <a:sx n="80" d="100"/>
          <a:sy n="80" d="100"/>
        </p:scale>
        <p:origin x="-6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2B68-9817-574C-BBB2-C73ACD05BED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1D3EA-922D-8A45-B955-4B282F9E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0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1D3EA-922D-8A45-B955-4B282F9EDB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636294"/>
            <a:ext cx="8361229" cy="138411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202300"/>
            <a:ext cx="6831673" cy="2653068"/>
          </a:xfrm>
        </p:spPr>
        <p:txBody>
          <a:bodyPr>
            <a:normAutofit/>
          </a:bodyPr>
          <a:lstStyle/>
          <a:p>
            <a:r>
              <a:rPr lang="en-US" dirty="0" smtClean="0"/>
              <a:t> Syntactically Awesome Stylesheets </a:t>
            </a:r>
          </a:p>
          <a:p>
            <a:endParaRPr lang="en-US" dirty="0"/>
          </a:p>
          <a:p>
            <a:r>
              <a:rPr lang="en-US" dirty="0" smtClean="0"/>
              <a:t>A much simpler CSS tool</a:t>
            </a:r>
          </a:p>
          <a:p>
            <a:endParaRPr lang="en-US" dirty="0"/>
          </a:p>
          <a:p>
            <a:r>
              <a:rPr lang="en-US" dirty="0" smtClean="0"/>
              <a:t>By: Yuyue Zhu</a:t>
            </a:r>
          </a:p>
          <a:p>
            <a:r>
              <a:rPr lang="en-US" dirty="0" smtClean="0"/>
              <a:t>Codes credit to: Dr. Joel Ross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nested structures that avoid repeated use of parent selectors</a:t>
            </a:r>
          </a:p>
          <a:p>
            <a:r>
              <a:rPr lang="en-US" dirty="0" smtClean="0"/>
              <a:t>A Shorter, cleaner, and organized programming construct</a:t>
            </a:r>
          </a:p>
          <a:p>
            <a:r>
              <a:rPr lang="en-US" dirty="0" smtClean="0"/>
              <a:t>No more super complex and long CSS that is hard to understand and keep track of</a:t>
            </a:r>
          </a:p>
          <a:p>
            <a:r>
              <a:rPr lang="en-US" dirty="0" smtClean="0"/>
              <a:t>Variables </a:t>
            </a:r>
            <a:r>
              <a:rPr lang="mr-IN" dirty="0" smtClean="0"/>
              <a:t>–</a:t>
            </a:r>
            <a:r>
              <a:rPr lang="en-US" dirty="0" smtClean="0"/>
              <a:t> set variables and no more repeating similar CSS rules </a:t>
            </a:r>
          </a:p>
          <a:p>
            <a:r>
              <a:rPr lang="en-US" dirty="0" smtClean="0"/>
              <a:t>High reusability </a:t>
            </a:r>
            <a:r>
              <a:rPr lang="mr-IN" dirty="0" smtClean="0"/>
              <a:t>–</a:t>
            </a:r>
            <a:r>
              <a:rPr lang="en-US" dirty="0" smtClean="0"/>
              <a:t> easy to reuse the rules we write</a:t>
            </a:r>
          </a:p>
          <a:p>
            <a:r>
              <a:rPr lang="en-US" dirty="0" smtClean="0"/>
              <a:t>Built-in functions - color manipulation, mathematics, and parameter lists</a:t>
            </a:r>
          </a:p>
        </p:txBody>
      </p:sp>
    </p:spTree>
    <p:extLst>
      <p:ext uri="{BB962C8B-B14F-4D97-AF65-F5344CB8AC3E}">
        <p14:creationId xmlns:p14="http://schemas.microsoft.com/office/powerpoint/2010/main" val="4238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takes time to learn new features, especially the ones in preprocessor before using it</a:t>
            </a:r>
          </a:p>
          <a:p>
            <a:r>
              <a:rPr lang="en-US" dirty="0" smtClean="0"/>
              <a:t>Using it might lose benefits of browser’s built-in element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8411"/>
          </a:xfrm>
        </p:spPr>
        <p:txBody>
          <a:bodyPr>
            <a:normAutofit fontScale="90000"/>
          </a:bodyPr>
          <a:lstStyle/>
          <a:p>
            <a:r>
              <a:rPr lang="en-US" smtClean="0"/>
              <a:t>What is SASS?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4211"/>
            <a:ext cx="9601200" cy="4263189"/>
          </a:xfrm>
        </p:spPr>
        <p:txBody>
          <a:bodyPr/>
          <a:lstStyle/>
          <a:p>
            <a:r>
              <a:rPr lang="en-US" dirty="0" smtClean="0"/>
              <a:t>A CSS preprocessor </a:t>
            </a:r>
          </a:p>
          <a:p>
            <a:r>
              <a:rPr lang="en-US" dirty="0" smtClean="0"/>
              <a:t>Extends from CSS and go beyond it</a:t>
            </a:r>
          </a:p>
          <a:p>
            <a:r>
              <a:rPr lang="en-US" dirty="0" smtClean="0"/>
              <a:t>Features: variables, nested rules, </a:t>
            </a:r>
            <a:r>
              <a:rPr lang="en-US" dirty="0" err="1" smtClean="0"/>
              <a:t>mixins</a:t>
            </a:r>
            <a:r>
              <a:rPr lang="en-US" dirty="0" smtClean="0"/>
              <a:t>, inline imports, inheritance</a:t>
            </a:r>
          </a:p>
          <a:p>
            <a:r>
              <a:rPr lang="en-US" dirty="0" smtClean="0"/>
              <a:t>Handle style rules cleanly and structurally</a:t>
            </a:r>
          </a:p>
          <a:p>
            <a:r>
              <a:rPr lang="en-US" dirty="0" smtClean="0"/>
              <a:t>Good for managing large style sheet</a:t>
            </a:r>
          </a:p>
        </p:txBody>
      </p:sp>
    </p:spTree>
    <p:extLst>
      <p:ext uri="{BB962C8B-B14F-4D97-AF65-F5344CB8AC3E}">
        <p14:creationId xmlns:p14="http://schemas.microsoft.com/office/powerpoint/2010/main" val="5943778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586</TotalTime>
  <Words>162</Words>
  <Application>Microsoft Macintosh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sass</vt:lpstr>
      <vt:lpstr>Why SASS?</vt:lpstr>
      <vt:lpstr>Limitations of SASS</vt:lpstr>
      <vt:lpstr>What is SASS? 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</dc:title>
  <dc:creator>Julia Zhu</dc:creator>
  <cp:lastModifiedBy>Julia Zhu</cp:lastModifiedBy>
  <cp:revision>12</cp:revision>
  <dcterms:created xsi:type="dcterms:W3CDTF">2016-12-04T23:23:25Z</dcterms:created>
  <dcterms:modified xsi:type="dcterms:W3CDTF">2016-12-05T09:10:20Z</dcterms:modified>
</cp:coreProperties>
</file>