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2" r:id="rId2"/>
    <p:sldId id="360" r:id="rId3"/>
    <p:sldId id="351" r:id="rId4"/>
    <p:sldId id="352" r:id="rId5"/>
    <p:sldId id="355" r:id="rId6"/>
    <p:sldId id="354" r:id="rId7"/>
    <p:sldId id="356" r:id="rId8"/>
    <p:sldId id="357" r:id="rId9"/>
    <p:sldId id="358" r:id="rId10"/>
    <p:sldId id="359" r:id="rId11"/>
  </p:sldIdLst>
  <p:sldSz cx="9753600" cy="73152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(MS)" panose="02020500000000000000" charset="0"/>
      <p:regular r:id="rId16"/>
    </p:embeddedFont>
    <p:embeddedFont>
      <p:font typeface="新細明體" panose="02020500000000000000" pitchFamily="18" charset="-12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E6E9EB"/>
    <a:srgbClr val="D0E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7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wave ocean shape"/>
          <p:cNvSpPr/>
          <p:nvPr/>
        </p:nvSpPr>
        <p:spPr>
          <a:xfrm flipV="1">
            <a:off x="-3902221" y="-436998"/>
            <a:ext cx="6782243" cy="2952674"/>
          </a:xfrm>
          <a:custGeom>
            <a:avLst/>
            <a:gdLst/>
            <a:ahLst/>
            <a:cxnLst/>
            <a:rect l="l" t="t" r="r" b="b"/>
            <a:pathLst>
              <a:path w="6782243" h="2952674">
                <a:moveTo>
                  <a:pt x="0" y="2952674"/>
                </a:moveTo>
                <a:lnTo>
                  <a:pt x="6782244" y="2952674"/>
                </a:lnTo>
                <a:lnTo>
                  <a:pt x="6782244" y="0"/>
                </a:lnTo>
                <a:lnTo>
                  <a:pt x="0" y="0"/>
                </a:lnTo>
                <a:lnTo>
                  <a:pt x="0" y="29526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0"/>
                </a:lnSpc>
              </a:pPr>
              <a:endParaRPr lang="en-US" sz="4695" dirty="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1704320" cy="6503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811020" lvl="4" indent="-219710">
                <a:lnSpc>
                  <a:spcPts val="4095"/>
                </a:lnSpc>
                <a:buFont typeface="Arial" panose="020B0604020202020204"/>
                <a:buChar char="•"/>
              </a:pPr>
              <a:endParaRPr lang="en-US" sz="3415" dirty="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endParaRPr>
            </a:p>
          </p:txBody>
        </p:sp>
      </p:grpSp>
      <p:sp>
        <p:nvSpPr>
          <p:cNvPr id="9" name="TextBox 4"/>
          <p:cNvSpPr txBox="1"/>
          <p:nvPr/>
        </p:nvSpPr>
        <p:spPr>
          <a:xfrm>
            <a:off x="731520" y="2863080"/>
            <a:ext cx="8290560" cy="231852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5630"/>
              </a:lnSpc>
            </a:pPr>
            <a:r>
              <a:rPr lang="en-US" altLang="zh-TW" sz="4695" dirty="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POWER BI</a:t>
            </a:r>
          </a:p>
          <a:p>
            <a:pPr algn="ctr">
              <a:lnSpc>
                <a:spcPts val="5630"/>
              </a:lnSpc>
            </a:pPr>
            <a:endParaRPr lang="en-US" sz="4695" dirty="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ctr">
              <a:lnSpc>
                <a:spcPts val="5630"/>
              </a:lnSpc>
            </a:pPr>
            <a:r>
              <a:rPr lang="zh-TW" altLang="en-US" sz="4695" dirty="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                          </a:t>
            </a:r>
            <a:endParaRPr lang="en-US" sz="3200" dirty="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" y="809625"/>
            <a:ext cx="9867900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4D1560-8752-48DC-ACCD-CBC1E399E9EA}"/>
              </a:ext>
            </a:extLst>
          </p:cNvPr>
          <p:cNvSpPr txBox="1"/>
          <p:nvPr/>
        </p:nvSpPr>
        <p:spPr>
          <a:xfrm>
            <a:off x="3048000" y="305743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241096-91A9-4DA5-A87C-38E1C9BFAB0D}"/>
              </a:ext>
            </a:extLst>
          </p:cNvPr>
          <p:cNvSpPr txBox="1"/>
          <p:nvPr/>
        </p:nvSpPr>
        <p:spPr>
          <a:xfrm>
            <a:off x="3200400" y="25908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請用</a:t>
            </a:r>
            <a:r>
              <a:rPr lang="en-US" altLang="zh-TW" dirty="0"/>
              <a:t>chat </a:t>
            </a:r>
            <a:r>
              <a:rPr lang="en-US" altLang="zh-TW" dirty="0" err="1"/>
              <a:t>gpt</a:t>
            </a:r>
            <a:r>
              <a:rPr lang="zh-TW" altLang="en-US" dirty="0"/>
              <a:t>開發儀表板，查詢年月份血液透析人次；腹膜透析人數；血液透析人數；腹膜透析人數</a:t>
            </a:r>
            <a:r>
              <a:rPr lang="en-US" altLang="zh-TW" dirty="0"/>
              <a:t>/</a:t>
            </a:r>
            <a:r>
              <a:rPr lang="zh-TW" altLang="en-US" dirty="0"/>
              <a:t>腹膜透析人數</a:t>
            </a:r>
            <a:r>
              <a:rPr lang="en-US" altLang="zh-TW" dirty="0"/>
              <a:t>+</a:t>
            </a:r>
            <a:r>
              <a:rPr lang="zh-TW" altLang="en-US" dirty="0"/>
              <a:t>血液透析人數</a:t>
            </a:r>
            <a:r>
              <a:rPr lang="en-US" altLang="zh-TW" dirty="0"/>
              <a:t>(</a:t>
            </a:r>
            <a:r>
              <a:rPr lang="zh-TW" altLang="en-US" dirty="0"/>
              <a:t>算占比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95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570" y="-33020"/>
            <a:ext cx="10239375" cy="7381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0"/>
            <a:ext cx="10172700" cy="73152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-64770" y="419100"/>
            <a:ext cx="227457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護病比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430" y="2238375"/>
            <a:ext cx="219837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病人數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430" y="2606675"/>
            <a:ext cx="219837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/>
              <a:t>護理人數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9530" y="19050"/>
            <a:ext cx="175006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/>
              <a:t>2025/09/17</a:t>
            </a:r>
            <a:r>
              <a:rPr lang="zh-TW" altLang="en-US"/>
              <a:t>白班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35585" y="1793875"/>
            <a:ext cx="1750060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/>
              <a:t>2025/09/17</a:t>
            </a:r>
            <a:r>
              <a:rPr lang="zh-TW" altLang="en-US"/>
              <a:t>白班</a:t>
            </a:r>
          </a:p>
        </p:txBody>
      </p:sp>
      <p:sp>
        <p:nvSpPr>
          <p:cNvPr id="11" name="矩形 10"/>
          <p:cNvSpPr/>
          <p:nvPr/>
        </p:nvSpPr>
        <p:spPr>
          <a:xfrm>
            <a:off x="11430" y="4295775"/>
            <a:ext cx="1447800" cy="476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/>
              <a:t>6F</a:t>
            </a:r>
            <a:r>
              <a:rPr lang="zh-TW" altLang="en-US"/>
              <a:t>白班</a:t>
            </a:r>
          </a:p>
        </p:txBody>
      </p:sp>
      <p:sp>
        <p:nvSpPr>
          <p:cNvPr id="12" name="矩形 11"/>
          <p:cNvSpPr/>
          <p:nvPr/>
        </p:nvSpPr>
        <p:spPr>
          <a:xfrm>
            <a:off x="1676400" y="4495800"/>
            <a:ext cx="1914525" cy="276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TW" altLang="en-US"/>
              <a:t>病人數</a:t>
            </a:r>
          </a:p>
        </p:txBody>
      </p:sp>
      <p:sp>
        <p:nvSpPr>
          <p:cNvPr id="13" name="矩形 12"/>
          <p:cNvSpPr/>
          <p:nvPr/>
        </p:nvSpPr>
        <p:spPr>
          <a:xfrm>
            <a:off x="1676400" y="5041900"/>
            <a:ext cx="1914525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TW" altLang="en-US">
                <a:sym typeface="+mn-ea"/>
              </a:rPr>
              <a:t>護理人數</a:t>
            </a:r>
          </a:p>
          <a:p>
            <a:pPr algn="l"/>
            <a:r>
              <a:rPr lang="zh-TW" altLang="en-US"/>
              <a:t>護病比</a:t>
            </a:r>
          </a:p>
          <a:p>
            <a:pPr algn="l"/>
            <a:endParaRPr lang="zh-TW" altLang="en-US"/>
          </a:p>
          <a:p>
            <a:pPr algn="l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514600" y="457200"/>
            <a:ext cx="2286000" cy="266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37795"/>
            <a:ext cx="5543550" cy="7038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85775"/>
            <a:ext cx="8191500" cy="6343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733425"/>
            <a:ext cx="887984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5995" y="171450"/>
            <a:ext cx="11706225" cy="6972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795" y="838200"/>
            <a:ext cx="10029825" cy="563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</Words>
  <Application>Microsoft Office PowerPoint</Application>
  <PresentationFormat>自訂</PresentationFormat>
  <Paragraphs>13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Calibri</vt:lpstr>
      <vt:lpstr>Arial</vt:lpstr>
      <vt:lpstr>Calibri (MS)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CEBM_系統性回顧檢核表_含原文_Milazi_2017.pptx</dc:title>
  <dc:creator>王貴賢</dc:creator>
  <cp:lastModifiedBy>Yu^2</cp:lastModifiedBy>
  <cp:revision>32</cp:revision>
  <dcterms:created xsi:type="dcterms:W3CDTF">2006-08-16T00:00:00Z</dcterms:created>
  <dcterms:modified xsi:type="dcterms:W3CDTF">2025-10-02T04:04:18Z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1028-11.8.2.8335</vt:lpwstr>
  </property>
</Properties>
</file>