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CDA42-6B6F-FCFF-2359-97D59F07F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68A035-7C98-8C04-7E36-582CAF88D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44E5EF-D99D-E5E4-36AC-9FFC697F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B8F8-3284-4325-8DEF-A30BD66623E8}" type="datetimeFigureOut">
              <a:rPr lang="zh-TW" altLang="en-US" smtClean="0"/>
              <a:t>2025/10/11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07BDA3-B1FF-4FD9-5524-E33F4AB6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7B75AE-409D-C321-F45F-45324EEF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57B8-FAAA-47BF-AEEB-C05226F45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7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A5E98C-06CE-514E-EE0C-27D02A1A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90F446-B15A-CEE8-4372-01C0357D0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D22832-D1D8-5503-50C6-C7940F45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B8F8-3284-4325-8DEF-A30BD66623E8}" type="datetimeFigureOut">
              <a:rPr lang="zh-TW" altLang="en-US" smtClean="0"/>
              <a:t>2025/10/11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09B23F-EA53-4E91-E9CD-1C931EF9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CBA555-5554-5876-126C-796DEAB0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57B8-FAAA-47BF-AEEB-C05226F45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10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423C73B-0762-6AEF-AC26-E7AF7A94C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ACC348-BEEC-FAFD-A817-98EACC72A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0ABB14-3220-35A2-D92F-A22598A3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B8F8-3284-4325-8DEF-A30BD66623E8}" type="datetimeFigureOut">
              <a:rPr lang="zh-TW" altLang="en-US" smtClean="0"/>
              <a:t>2025/10/11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4F6360-BCEF-42A6-7E96-B87A89DC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141708-A09E-5F73-4998-EFACB120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57B8-FAAA-47BF-AEEB-C05226F45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99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E3866-F577-9A06-8904-AD59FA6B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934287-4DD8-F852-71E6-EA946B5B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94E9F8-9053-84DF-4842-1FFB9EDB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B8F8-3284-4325-8DEF-A30BD66623E8}" type="datetimeFigureOut">
              <a:rPr lang="zh-TW" altLang="en-US" smtClean="0"/>
              <a:t>2025/10/11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CF5026-8AA4-A92D-9DD4-4C53549C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06090C-7760-E69F-D1D5-E86C857B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57B8-FAAA-47BF-AEEB-C05226F45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0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CAEC6-B0A8-9EF8-B056-55BC94D1F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0BA5DF-AE89-6128-425F-4F0712A0C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61E9A3-6478-A230-30C1-15751B4D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B8F8-3284-4325-8DEF-A30BD66623E8}" type="datetimeFigureOut">
              <a:rPr lang="zh-TW" altLang="en-US" smtClean="0"/>
              <a:t>2025/10/11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98F832-FF52-2B2D-873C-CFD4EECD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DB1632-F96F-336A-99F9-4B9B04B1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57B8-FAAA-47BF-AEEB-C05226F45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42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61D42-152E-4630-887B-0526996B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AE1C0A-FE1D-519B-11CA-F8D616BF4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9E3886-0B4E-2C11-2678-221569467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2F0C51-0782-6660-CDCC-6C56CFD2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B8F8-3284-4325-8DEF-A30BD66623E8}" type="datetimeFigureOut">
              <a:rPr lang="zh-TW" altLang="en-US" smtClean="0"/>
              <a:t>2025/10/11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AA08AE-E61B-25C3-47E0-E65E0909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00A6FC-E94C-8D32-B1AE-C3B5E1A3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57B8-FAAA-47BF-AEEB-C05226F45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52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30820-4DFC-B269-DF55-4F0D0A29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53310A-3336-94C0-8030-FA7D84C0C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D75944-9AA5-B841-E654-584EC2EE4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F0DD5E-53F4-224C-0CEA-B92257A79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F4E516-2431-FEBA-EC45-382C43EA2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7C993AF-A43D-C217-66E2-1EC45838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B8F8-3284-4325-8DEF-A30BD66623E8}" type="datetimeFigureOut">
              <a:rPr lang="zh-TW" altLang="en-US" smtClean="0"/>
              <a:t>2025/10/11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7D752C1-E157-CD0A-0C95-EAA271FF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092D1A-89EE-AA40-F3F2-6EAA61A5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57B8-FAAA-47BF-AEEB-C05226F45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74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EC0CB-F676-8E7B-3D75-B18E10FE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AD78D5E-B62E-AEAD-DCEE-7DD43E17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B8F8-3284-4325-8DEF-A30BD66623E8}" type="datetimeFigureOut">
              <a:rPr lang="zh-TW" altLang="en-US" smtClean="0"/>
              <a:t>2025/10/11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0D5EB7-18D5-1D7B-E646-CC57959F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042FA6-9354-6E61-2E38-B9A267ED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57B8-FAAA-47BF-AEEB-C05226F45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0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9AC976-CA8B-69C2-22B2-CD620F2D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B8F8-3284-4325-8DEF-A30BD66623E8}" type="datetimeFigureOut">
              <a:rPr lang="zh-TW" altLang="en-US" smtClean="0"/>
              <a:t>2025/10/11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B1579C1-5B66-90D9-3C4B-E6735A36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515F9C-4A7D-C371-589A-6DCB5508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57B8-FAAA-47BF-AEEB-C05226F45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37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BDE33-4049-41D2-97B0-79B49BBC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0CEEE1-63E0-20E8-1314-C387C79E4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0F5820-BD7C-D212-64B6-6ADBEE9EC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F4161E-7C26-32C6-BC60-097DE2ED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B8F8-3284-4325-8DEF-A30BD66623E8}" type="datetimeFigureOut">
              <a:rPr lang="zh-TW" altLang="en-US" smtClean="0"/>
              <a:t>2025/10/11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EAC62B-9690-FD00-4B22-D19C9492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FAE3C4-43B5-76EA-CE51-C2DE7A55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57B8-FAAA-47BF-AEEB-C05226F45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96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5FB28-6111-897C-1A85-D949D78A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83E2E2-B4AB-CD66-6128-486BFE6B6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ECD915-F651-2FF3-16C6-AA73CCE00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25D40C-511A-40FB-CA5A-AEBB0F6E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B8F8-3284-4325-8DEF-A30BD66623E8}" type="datetimeFigureOut">
              <a:rPr lang="zh-TW" altLang="en-US" smtClean="0"/>
              <a:t>2025/10/11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EC8C75-3C48-8D7C-9123-153BE063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6B1DBE-E5DD-F5DE-1DC0-48C09989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57B8-FAAA-47BF-AEEB-C05226F45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87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CA2BF0-EE0A-7BA1-1345-F28358F6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BE22BC-706A-F0A6-6BCE-2FBAB91B9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03C8B5-CF7D-A073-D9E7-6C75393A9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47B8F8-3284-4325-8DEF-A30BD66623E8}" type="datetimeFigureOut">
              <a:rPr lang="zh-TW" altLang="en-US" smtClean="0"/>
              <a:t>2025/10/11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525F4E-C8F4-9242-75B4-93A8A4462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88F83B-5995-FE63-B222-6EDA29A36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357B8-FAAA-47BF-AEEB-C05226F45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97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35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3F8C00A-0786-6F28-23B8-980D992DD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629" y="0"/>
            <a:ext cx="6626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5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F73B899-8976-6364-E72D-5E7D9C154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67" y="0"/>
            <a:ext cx="6393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D553D10-F12A-939A-BC86-A55B87E3E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809" y="0"/>
            <a:ext cx="6392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7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FB46DA0-0178-22FE-BDF9-1992D81F3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63" y="0"/>
            <a:ext cx="7163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0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96261EF-B69A-113F-9B25-15AA89372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17" y="0"/>
            <a:ext cx="7476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3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58474B2-455B-01FB-9080-10358AB0C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955" y="0"/>
            <a:ext cx="7286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42FB58F-B368-40B2-A3FC-A1E3532C8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172" y="0"/>
            <a:ext cx="7087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9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73F5A38-7C1A-8C86-083D-C1DEA0589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706" y="0"/>
            <a:ext cx="6610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5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5F886C8-D891-E9D2-1BD9-DAD0A9186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279" y="0"/>
            <a:ext cx="6355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2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DAC6B82-ED0D-C77E-86B3-F52DD566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808" y="0"/>
            <a:ext cx="6738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20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BAED65D-26C7-6E46-E5ED-5F9A6606D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63" y="0"/>
            <a:ext cx="6602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2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0</Words>
  <Application>Microsoft Office PowerPoint</Application>
  <PresentationFormat>寬螢幕</PresentationFormat>
  <Paragraphs>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4</cp:revision>
  <dcterms:created xsi:type="dcterms:W3CDTF">2025-10-11T07:39:05Z</dcterms:created>
  <dcterms:modified xsi:type="dcterms:W3CDTF">2025-10-11T13:38:43Z</dcterms:modified>
</cp:coreProperties>
</file>