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7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39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4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3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0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1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1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9DEA3-00EA-45F9-9AF6-48C8F091A60C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EB4E4A0-2190-4727-BD71-AE3E42799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3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架構圖</a:t>
            </a:r>
            <a:endParaRPr lang="zh-TW" altLang="en-US" sz="6600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86981" y="5234665"/>
            <a:ext cx="2632364" cy="434974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工科</a:t>
            </a:r>
            <a:r>
              <a:rPr lang="en-US" altLang="zh-TW" sz="2800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109</a:t>
            </a:r>
            <a:r>
              <a:rPr lang="zh-TW" altLang="en-US" sz="2800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 黃郁雲</a:t>
            </a:r>
            <a:endParaRPr lang="zh-TW" altLang="en-US" sz="2800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000"/>
                    </a14:imgEffect>
                  </a14:imgLayer>
                </a14:imgProps>
              </a:ext>
            </a:extLst>
          </a:blip>
          <a:srcRect l="46623" r="1623"/>
          <a:stretch/>
        </p:blipFill>
        <p:spPr>
          <a:xfrm rot="16200000">
            <a:off x="5511411" y="135022"/>
            <a:ext cx="5613508" cy="6101122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1431313" y="378829"/>
            <a:ext cx="3547533" cy="1618396"/>
          </a:xfrm>
        </p:spPr>
        <p:txBody>
          <a:bodyPr/>
          <a:lstStyle/>
          <a:p>
            <a:r>
              <a:rPr lang="en-US" altLang="zh-TW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zh-TW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33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 t="4798" b="42173"/>
          <a:stretch/>
        </p:blipFill>
        <p:spPr>
          <a:xfrm>
            <a:off x="5390148" y="590466"/>
            <a:ext cx="5999747" cy="56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  <a14:imgEffect>
                      <a14:saturation sat="33000"/>
                    </a14:imgEffect>
                    <a14:imgEffect>
                      <a14:brightnessContrast bright="8000" contrast="30000"/>
                    </a14:imgEffect>
                  </a14:imgLayer>
                </a14:imgProps>
              </a:ext>
            </a:extLst>
          </a:blip>
          <a:srcRect l="1909" t="800" r="44793"/>
          <a:stretch/>
        </p:blipFill>
        <p:spPr>
          <a:xfrm>
            <a:off x="5486399" y="419343"/>
            <a:ext cx="5678906" cy="588353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06008" y="274964"/>
            <a:ext cx="3547533" cy="1618396"/>
          </a:xfrm>
        </p:spPr>
        <p:txBody>
          <a:bodyPr/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endParaRPr lang="zh-TW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  <a14:imgEffect>
                      <a14:saturation sat="330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 l="58537" t="2632" r="4146" b="52364"/>
          <a:stretch/>
        </p:blipFill>
        <p:spPr>
          <a:xfrm>
            <a:off x="681662" y="2486982"/>
            <a:ext cx="5153093" cy="349568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10000" y="495314"/>
            <a:ext cx="10571998" cy="970450"/>
          </a:xfrm>
        </p:spPr>
        <p:txBody>
          <a:bodyPr/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saturation sat="33000"/>
                    </a14:imgEffect>
                    <a14:imgEffect>
                      <a14:brightnessContrast bright="12000" contrast="31000"/>
                    </a14:imgEffect>
                  </a14:imgLayer>
                </a14:imgProps>
              </a:ext>
            </a:extLst>
          </a:blip>
          <a:srcRect l="57895" t="47895"/>
          <a:stretch/>
        </p:blipFill>
        <p:spPr>
          <a:xfrm>
            <a:off x="6552652" y="2486982"/>
            <a:ext cx="5021852" cy="34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 l="5402" r="45439" b="57972"/>
          <a:stretch/>
        </p:blipFill>
        <p:spPr>
          <a:xfrm>
            <a:off x="1572287" y="2130147"/>
            <a:ext cx="9047424" cy="43508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saturation sat="33000"/>
                    </a14:imgEffect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rcRect t="37913" r="51053" b="2515"/>
          <a:stretch/>
        </p:blipFill>
        <p:spPr>
          <a:xfrm>
            <a:off x="2827157" y="2012466"/>
            <a:ext cx="6537683" cy="44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132</TotalTime>
  <Words>10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Adobe 明體 Std L</vt:lpstr>
      <vt:lpstr>新細明體</vt:lpstr>
      <vt:lpstr>Century Gothic</vt:lpstr>
      <vt:lpstr>Times New Roman</vt:lpstr>
      <vt:lpstr>Wingdings 2</vt:lpstr>
      <vt:lpstr>至理名言</vt:lpstr>
      <vt:lpstr>架構圖</vt:lpstr>
      <vt:lpstr>store</vt:lpstr>
      <vt:lpstr>PowerPoint 簡報</vt:lpstr>
      <vt:lpstr>shift</vt:lpstr>
      <vt:lpstr>mirror</vt:lpstr>
      <vt:lpstr>average</vt:lpstr>
      <vt:lpstr>write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郁雲 黃</dc:creator>
  <cp:lastModifiedBy>郁雲 黃</cp:lastModifiedBy>
  <cp:revision>4</cp:revision>
  <dcterms:created xsi:type="dcterms:W3CDTF">2018-11-22T13:19:11Z</dcterms:created>
  <dcterms:modified xsi:type="dcterms:W3CDTF">2018-11-22T15:31:49Z</dcterms:modified>
</cp:coreProperties>
</file>