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7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67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0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30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4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268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1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27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3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0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4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4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0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A78A-8DE8-4D1B-BAF0-87F202D677EA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F9341C-D939-4D76-B821-14E25FC02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6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Training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指導教授：卿文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助教：蕭人豪、吳玉芬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2018/10/26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722435"/>
            <a:ext cx="2505075" cy="809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87184" y="2801396"/>
            <a:ext cx="1115568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7200900" y="3987131"/>
            <a:ext cx="265176" cy="2926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6" idx="3"/>
          </p:cNvCxnSpPr>
          <p:nvPr/>
        </p:nvCxnSpPr>
        <p:spPr>
          <a:xfrm rot="5400000" flipH="1" flipV="1">
            <a:off x="6670722" y="4467018"/>
            <a:ext cx="850045" cy="182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305070" y="3565998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755229" y="3631515"/>
            <a:ext cx="9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counter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64855" y="3118103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0800000">
            <a:off x="6405694" y="2104736"/>
            <a:ext cx="2526684" cy="1461264"/>
          </a:xfrm>
          <a:prstGeom prst="bentConnector3">
            <a:avLst>
              <a:gd name="adj1" fmla="val 40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05694" y="2104736"/>
            <a:ext cx="1" cy="69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5761900" y="3107721"/>
            <a:ext cx="338993" cy="1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436698" y="291391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6734707" y="3108101"/>
            <a:ext cx="469209" cy="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6096000" y="2818172"/>
            <a:ext cx="619125" cy="618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134486" y="2579195"/>
            <a:ext cx="403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+</a:t>
            </a:r>
            <a:endParaRPr lang="zh-TW" altLang="en-US" sz="6000" dirty="0"/>
          </a:p>
        </p:txBody>
      </p:sp>
      <p:cxnSp>
        <p:nvCxnSpPr>
          <p:cNvPr id="64" name="直線單箭頭接點 63"/>
          <p:cNvCxnSpPr/>
          <p:nvPr/>
        </p:nvCxnSpPr>
        <p:spPr>
          <a:xfrm flipH="1" flipV="1">
            <a:off x="7759446" y="4262660"/>
            <a:ext cx="9144" cy="96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786588" y="4709043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rst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538227" y="4576384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97" y="2686050"/>
            <a:ext cx="2162175" cy="81915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561840" y="3118103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979616" y="3168681"/>
            <a:ext cx="338993" cy="1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54414" y="297487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313716" y="2879132"/>
            <a:ext cx="619125" cy="618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52202" y="2640155"/>
            <a:ext cx="403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+</a:t>
            </a:r>
            <a:endParaRPr lang="zh-TW" altLang="en-US" sz="60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941848" y="3188207"/>
            <a:ext cx="1027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0800000">
            <a:off x="6652714" y="2194563"/>
            <a:ext cx="1316485" cy="99364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652709" y="2194554"/>
            <a:ext cx="1" cy="69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926428" y="3156585"/>
            <a:ext cx="9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counter</a:t>
            </a:r>
            <a:endParaRPr lang="zh-TW" altLang="en-US" dirty="0"/>
          </a:p>
        </p:txBody>
      </p:sp>
      <p:sp>
        <p:nvSpPr>
          <p:cNvPr id="24" name="流程圖: 匯合連接點 23"/>
          <p:cNvSpPr/>
          <p:nvPr/>
        </p:nvSpPr>
        <p:spPr>
          <a:xfrm>
            <a:off x="1819184" y="936641"/>
            <a:ext cx="5972905" cy="5438354"/>
          </a:xfrm>
          <a:prstGeom prst="flowChartSummingJunction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92089" y="5286875"/>
            <a:ext cx="3878970" cy="9233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若是想把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的值存起來，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要用時序電路去寫，否則會出現無窮迴圈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9" y="2181905"/>
            <a:ext cx="1524000" cy="136207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480489" y="2853798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梯形 5"/>
          <p:cNvSpPr/>
          <p:nvPr/>
        </p:nvSpPr>
        <p:spPr>
          <a:xfrm rot="5400000">
            <a:off x="6196615" y="2723440"/>
            <a:ext cx="1206546" cy="725712"/>
          </a:xfrm>
          <a:prstGeom prst="trapezoid">
            <a:avLst>
              <a:gd name="adj" fmla="val 4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177679" y="3138067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8794207" y="3757487"/>
            <a:ext cx="0" cy="5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995954" y="3247260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38916" y="3366329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785498" y="3928741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88454" y="2887072"/>
            <a:ext cx="66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</a:t>
            </a:r>
            <a:endParaRPr lang="zh-TW" altLang="en-US" dirty="0"/>
          </a:p>
        </p:txBody>
      </p:sp>
      <p:sp>
        <p:nvSpPr>
          <p:cNvPr id="16" name="梯形 15"/>
          <p:cNvSpPr/>
          <p:nvPr/>
        </p:nvSpPr>
        <p:spPr>
          <a:xfrm rot="5400000">
            <a:off x="8182225" y="2964219"/>
            <a:ext cx="1206546" cy="725712"/>
          </a:xfrm>
          <a:prstGeom prst="trapezoid">
            <a:avLst>
              <a:gd name="adj" fmla="val 4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6824345" y="3518315"/>
            <a:ext cx="0" cy="5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815636" y="3689569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24" name="梯形 23"/>
          <p:cNvSpPr/>
          <p:nvPr/>
        </p:nvSpPr>
        <p:spPr>
          <a:xfrm rot="5400000">
            <a:off x="4197100" y="2422322"/>
            <a:ext cx="1206546" cy="725712"/>
          </a:xfrm>
          <a:prstGeom prst="trapezoid">
            <a:avLst>
              <a:gd name="adj" fmla="val 4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178164" y="2836949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632027" y="3072585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824830" y="3217197"/>
            <a:ext cx="0" cy="5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816121" y="3388451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612422" y="2833117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97487" y="2397756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3942474" y="2596222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937132" y="3032531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937738" y="3275874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7935020" y="3573117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399045" y="3412298"/>
            <a:ext cx="4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92277" y="3077837"/>
            <a:ext cx="4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391665" y="2853798"/>
            <a:ext cx="4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84895" y="2432668"/>
            <a:ext cx="4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9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20" y="2349000"/>
            <a:ext cx="1924050" cy="132397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058147" y="2975721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梯形 16"/>
          <p:cNvSpPr/>
          <p:nvPr/>
        </p:nvSpPr>
        <p:spPr>
          <a:xfrm rot="5400000">
            <a:off x="5590010" y="2737702"/>
            <a:ext cx="1475692" cy="642779"/>
          </a:xfrm>
          <a:prstGeom prst="trapezoid">
            <a:avLst>
              <a:gd name="adj" fmla="val 4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659784" y="3069843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379944" y="3636547"/>
            <a:ext cx="0" cy="5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43289" y="4170875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89628" y="2760778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79027" y="2429924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500885" y="3555578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198353" y="3356405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92086" y="3069843"/>
            <a:ext cx="2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5500885" y="3258232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511423" y="2980283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511423" y="2621939"/>
            <a:ext cx="495043" cy="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953880" y="2709655"/>
            <a:ext cx="66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75118" y="2770138"/>
            <a:ext cx="47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83269" y="2437273"/>
            <a:ext cx="51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972660" y="3059634"/>
            <a:ext cx="47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4161" y="3348940"/>
            <a:ext cx="47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2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組合電路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(combinational) vs.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時序電路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(Sequential)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組合電路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輸出訊號會在輸入訊號進來的時候，立即反應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 delay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描述方式盡量用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“=“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(blocking)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組合電路可以用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block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去描述，如果是用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block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去寫，須宣告成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，但是不是代表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11" y="3364134"/>
            <a:ext cx="7524750" cy="1504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11" y="5051742"/>
            <a:ext cx="1379220" cy="1066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7405" y="5309107"/>
            <a:ext cx="256032" cy="201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556594" y="5409691"/>
            <a:ext cx="2734056" cy="274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455242" y="5309107"/>
            <a:ext cx="43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block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是組合電路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register)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76" y="5066395"/>
            <a:ext cx="1476375" cy="1019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2152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(combinational) vs.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(Sequential)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輸出訊號會在輸入訊號進來，之後的一個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cycle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描述方式盡量用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”&lt;=”(non-blocking)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22" y="3283171"/>
            <a:ext cx="7648575" cy="1666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09706" y="5337730"/>
            <a:ext cx="993267" cy="199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416130" y="5438314"/>
            <a:ext cx="2734056" cy="274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314778" y="5337730"/>
            <a:ext cx="482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always block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是時序電路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register)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3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3592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同步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reset(Synchronous Reset)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非同步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 Asynchronous Reset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7"/>
            <a:ext cx="4895088" cy="45111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同步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8" y="2308191"/>
            <a:ext cx="2501171" cy="964577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296912" y="1690688"/>
            <a:ext cx="4895088" cy="45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94" y="4471146"/>
            <a:ext cx="5891400" cy="5492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994" y="5413624"/>
            <a:ext cx="5891401" cy="5299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123" y="2362125"/>
            <a:ext cx="2863095" cy="954365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rot="16200000" flipH="1">
            <a:off x="1249849" y="3586996"/>
            <a:ext cx="1252775" cy="113595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endCxn id="8" idx="3"/>
          </p:cNvCxnSpPr>
          <p:nvPr/>
        </p:nvCxnSpPr>
        <p:spPr>
          <a:xfrm rot="5400000">
            <a:off x="7654752" y="4215836"/>
            <a:ext cx="2298413" cy="62712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032504" y="6229258"/>
            <a:ext cx="33558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的話盡量用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非同步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block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描述一個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13117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有助於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模擬可能會過，但是合成後的模擬不一定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!!!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68" y="2946495"/>
            <a:ext cx="3125344" cy="34172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3436810"/>
            <a:ext cx="3293364" cy="278189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389120" y="4343400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控制訊號一定要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537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控制訊號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就是控制訊號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會偵測你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是不是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。如果是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，才會去看那時候你的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的值是不是對的。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所以如果一開始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歸零，呈現一個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unknown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的狀態的話，會誤判你當時的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7981"/>
            <a:ext cx="2334005" cy="25519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7593" y="4070271"/>
            <a:ext cx="804672" cy="1908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414016" y="4170855"/>
            <a:ext cx="2944368" cy="19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25059" y="4170855"/>
            <a:ext cx="575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不是輸入給的，而是自己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內新增的訊號。如果該訊號有拿來做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if-else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的判斷，也將視為一種控制訊號。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狀態機、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3788" y="5296553"/>
            <a:ext cx="942212" cy="1898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450211" y="5020056"/>
            <a:ext cx="2908173" cy="377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輸入進來的控制訊號都用暫存器存起來比較好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為輸入進來的控制訊號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暫存器的輸出訊號會比較穩定，而如果我們利用較穩定的訊號來做判斷，合成之後的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比較不會有問題。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0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組合電路輸出的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2805875"/>
            <a:ext cx="1379220" cy="10668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3264408" y="3330131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梯形 5"/>
          <p:cNvSpPr/>
          <p:nvPr/>
        </p:nvSpPr>
        <p:spPr>
          <a:xfrm rot="5400000">
            <a:off x="5824728" y="2801668"/>
            <a:ext cx="1499616" cy="1075214"/>
          </a:xfrm>
          <a:prstGeom prst="trapezoid">
            <a:avLst>
              <a:gd name="adj" fmla="val 335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782312" y="2953512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782312" y="3521297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583680" y="3899377"/>
            <a:ext cx="8565" cy="971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112143" y="3346831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92040" y="249631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92040" y="317130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65686" y="4355346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46981" y="2953512"/>
            <a:ext cx="66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48327" y="336883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36929" y="281641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2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了解自己寫的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會生成什麼電路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暫存器輸出的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805319" y="3153107"/>
            <a:ext cx="566928" cy="9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梯形 14"/>
          <p:cNvSpPr/>
          <p:nvPr/>
        </p:nvSpPr>
        <p:spPr>
          <a:xfrm rot="5400000">
            <a:off x="5276088" y="2631931"/>
            <a:ext cx="1499616" cy="1075214"/>
          </a:xfrm>
          <a:prstGeom prst="trapezoid">
            <a:avLst>
              <a:gd name="adj" fmla="val 335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33672" y="2783775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233672" y="3351560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5" idx="3"/>
          </p:cNvCxnSpPr>
          <p:nvPr/>
        </p:nvCxnSpPr>
        <p:spPr>
          <a:xfrm flipH="1" flipV="1">
            <a:off x="6025896" y="3739226"/>
            <a:ext cx="9144" cy="96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563503" y="3177094"/>
            <a:ext cx="623681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343400" y="2326575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43400" y="300157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053038" y="4185609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sel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187184" y="2801396"/>
            <a:ext cx="1115568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7200900" y="3987131"/>
            <a:ext cx="265176" cy="2926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肘形接點 30"/>
          <p:cNvCxnSpPr>
            <a:endCxn id="27" idx="3"/>
          </p:cNvCxnSpPr>
          <p:nvPr/>
        </p:nvCxnSpPr>
        <p:spPr>
          <a:xfrm rot="5400000" flipH="1" flipV="1">
            <a:off x="6670722" y="4467018"/>
            <a:ext cx="850045" cy="182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767649" y="4983481"/>
            <a:ext cx="4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clk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05070" y="3565998"/>
            <a:ext cx="125461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39908" y="3172679"/>
            <a:ext cx="66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85971" y="318382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474573" y="263139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5" y="2643519"/>
            <a:ext cx="1476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498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標楷體</vt:lpstr>
      <vt:lpstr>Arial</vt:lpstr>
      <vt:lpstr>Times New Roman</vt:lpstr>
      <vt:lpstr>Trebuchet MS</vt:lpstr>
      <vt:lpstr>Wingdings</vt:lpstr>
      <vt:lpstr>Wingdings 3</vt:lpstr>
      <vt:lpstr>多面向</vt:lpstr>
      <vt:lpstr>IC Training</vt:lpstr>
      <vt:lpstr>組合電路(combinational) vs. 時序電路(Sequential)</vt:lpstr>
      <vt:lpstr>組合電路(combinational) vs. 時序電路(Sequential)</vt:lpstr>
      <vt:lpstr>同步reset(Synchronous Reset) vs.非同步reset Asynchronous Reset</vt:lpstr>
      <vt:lpstr>一個always block 描述一個output</vt:lpstr>
      <vt:lpstr>控制訊號一定要reset</vt:lpstr>
      <vt:lpstr>輸入進來的控制訊號都用暫存器存起來比較好</vt:lpstr>
      <vt:lpstr>了解自己寫的code會生成什麼電路(架構)</vt:lpstr>
      <vt:lpstr>了解自己寫的code會生成什麼電路(架構)</vt:lpstr>
      <vt:lpstr>了解自己寫的code會生成什麼電路(架構)</vt:lpstr>
      <vt:lpstr>了解自己寫的code會生成什麼電路(架構)</vt:lpstr>
      <vt:lpstr>了解自己寫的code會生成什麼電路(架構)</vt:lpstr>
      <vt:lpstr>了解自己寫的code會生成什麼電路(架構)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jfslmarco</dc:creator>
  <cp:lastModifiedBy>jfslmarco</cp:lastModifiedBy>
  <cp:revision>33</cp:revision>
  <dcterms:created xsi:type="dcterms:W3CDTF">2018-10-26T08:33:28Z</dcterms:created>
  <dcterms:modified xsi:type="dcterms:W3CDTF">2018-10-26T15:37:07Z</dcterms:modified>
</cp:coreProperties>
</file>