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75" r:id="rId4"/>
    <p:sldId id="261" r:id="rId5"/>
    <p:sldId id="276" r:id="rId6"/>
    <p:sldId id="278" r:id="rId7"/>
    <p:sldId id="277" r:id="rId8"/>
    <p:sldId id="279" r:id="rId9"/>
    <p:sldId id="280" r:id="rId10"/>
    <p:sldId id="290" r:id="rId11"/>
    <p:sldId id="291" r:id="rId12"/>
    <p:sldId id="281" r:id="rId13"/>
    <p:sldId id="293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4" r:id="rId23"/>
    <p:sldId id="299" r:id="rId24"/>
    <p:sldId id="298" r:id="rId25"/>
    <p:sldId id="300" r:id="rId26"/>
    <p:sldId id="301" r:id="rId27"/>
    <p:sldId id="302" r:id="rId28"/>
    <p:sldId id="303" r:id="rId29"/>
  </p:sldIdLst>
  <p:sldSz cx="12192000" cy="6858000"/>
  <p:notesSz cx="9939338" cy="6807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6" autoAdjust="0"/>
    <p:restoredTop sz="94660"/>
  </p:normalViewPr>
  <p:slideViewPr>
    <p:cSldViewPr snapToGrid="0">
      <p:cViewPr>
        <p:scale>
          <a:sx n="90" d="100"/>
          <a:sy n="90" d="100"/>
        </p:scale>
        <p:origin x="4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7046" cy="341542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DEA5C6D4-0A01-422A-889D-52E6DD40758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465660"/>
            <a:ext cx="4307046" cy="341541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9992" y="6465660"/>
            <a:ext cx="4307046" cy="341541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9CC1D496-F229-435E-8793-676FDF5E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13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7629" cy="341791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30119" y="1"/>
            <a:ext cx="4307629" cy="341791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C7E03FCE-2D27-4E36-8095-6A31CDB584E7}" type="datetimeFigureOut">
              <a:rPr lang="zh-TW" altLang="en-US" smtClean="0"/>
              <a:t>2019/1/19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3458" y="3276423"/>
            <a:ext cx="7952423" cy="2680275"/>
          </a:xfrm>
          <a:prstGeom prst="rect">
            <a:avLst/>
          </a:prstGeom>
        </p:spPr>
        <p:txBody>
          <a:bodyPr vert="horz" lIns="91559" tIns="45779" rIns="91559" bIns="45779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65410"/>
            <a:ext cx="4307629" cy="341790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30119" y="6465410"/>
            <a:ext cx="4307629" cy="341790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8497EAAF-EB1E-483F-AFE5-D52B5699E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72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7EAAF-EB1E-483F-AFE5-D52B5699E7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38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1A11-2B99-41A4-A43D-0E95868CFA37}" type="datetime1">
              <a:rPr lang="zh-TW" altLang="en-US" smtClean="0"/>
              <a:t>2019/1/19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97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B983-39A8-4D31-879B-D2243456C9EE}" type="datetime1">
              <a:rPr lang="zh-TW" altLang="en-US" smtClean="0"/>
              <a:t>2019/1/19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14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B76-0D85-4358-A591-3D91EA85FA2A}" type="datetime1">
              <a:rPr lang="zh-TW" altLang="en-US" smtClean="0"/>
              <a:t>2019/1/19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70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D1AB-FDB7-4C7B-AC2C-415533353706}" type="datetime1">
              <a:rPr lang="zh-TW" altLang="en-US" smtClean="0"/>
              <a:t>2019/1/19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28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C4F-A768-443B-933A-F3652ECACF7C}" type="datetime1">
              <a:rPr lang="zh-TW" altLang="en-US" smtClean="0"/>
              <a:t>2019/1/19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90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F6AB-91E0-4EB2-904A-F6F7DB5A5E3C}" type="datetime1">
              <a:rPr lang="zh-TW" altLang="en-US" smtClean="0"/>
              <a:t>2019/1/19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23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C159-74C1-439B-BBBA-E22C9E0E8B54}" type="datetime1">
              <a:rPr lang="zh-TW" altLang="en-US" smtClean="0"/>
              <a:t>2019/1/19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69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8C6B-C7EA-49EA-9FA6-99DFB766FDF5}" type="datetime1">
              <a:rPr lang="zh-TW" altLang="en-US" smtClean="0"/>
              <a:t>2019/1/19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59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23F6-40B9-4280-8284-B42D4412D15F}" type="datetime1">
              <a:rPr lang="zh-TW" altLang="en-US" smtClean="0"/>
              <a:t>2019/1/19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5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1A6C02-5D78-4E73-A939-8574E6EA4926}" type="datetime1">
              <a:rPr lang="zh-TW" altLang="en-US" smtClean="0"/>
              <a:t>2019/1/19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75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4D9E-24F0-4EC4-A604-B9901D1C4307}" type="datetime1">
              <a:rPr lang="zh-TW" altLang="en-US" smtClean="0"/>
              <a:t>2019/1/19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32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91330C-9350-40B0-8D61-DD08EFD52B90}" type="datetime1">
              <a:rPr lang="zh-TW" altLang="en-US" smtClean="0"/>
              <a:t>2019/1/19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ACF956-D7E9-47FB-9097-11426DF3D00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04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279281" cy="3566160"/>
          </a:xfrm>
        </p:spPr>
        <p:txBody>
          <a:bodyPr>
            <a:noAutofit/>
          </a:bodyPr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Compiler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223493" y="4778062"/>
            <a:ext cx="9932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 19, 2019</a:t>
            </a:r>
          </a:p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Wen-Chao Wu</a:t>
            </a:r>
          </a:p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Professor: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Wen-Long Chin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3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自己下其他的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constraint (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題目有特定要求的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Spec.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才需要下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，以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2011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競賽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lcd_ctrl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IRB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address hold time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為例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None/>
            </a:pP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12" y="2586033"/>
            <a:ext cx="6046470" cy="34747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3" y="2677473"/>
            <a:ext cx="523494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自己下其他的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constraint (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2011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競賽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lcd_ctrl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為例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None/>
            </a:pP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08857"/>
            <a:ext cx="10115204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6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Synthesis with Design 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endParaRPr lang="en-US" altLang="zh-TW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開始合成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None/>
            </a:pP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443" y="1849614"/>
            <a:ext cx="54864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Synthesis with Design 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endParaRPr lang="en-US" altLang="zh-TW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開始合成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None/>
            </a:pP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2" y="2414295"/>
            <a:ext cx="5114925" cy="34385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33479" y="1845734"/>
            <a:ext cx="71226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通常都使用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default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Effort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level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用多少力氣做合成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High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啟動所有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optimization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Medium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快速看合成結果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 level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只合成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 module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Incremental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mapping: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如果只有稍微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constraints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，只想稍微修改電路，可以勾選此項，避免全部重新合成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Ungroup all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把所有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打散，變成一個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如果有做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 gating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，則要勾選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Gate Clock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如果有做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DFT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，則要勾選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val="20388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5248" y="274571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timing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是否達到需求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(setup time)</a:t>
            </a: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None/>
            </a:pP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9" y="2609056"/>
            <a:ext cx="6004560" cy="34442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13" y="1829303"/>
            <a:ext cx="4770601" cy="4498195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6342684" y="3916582"/>
            <a:ext cx="423104" cy="433953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02450" y="3422650"/>
            <a:ext cx="1200150" cy="38622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2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085248" y="274571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80" y="1845730"/>
            <a:ext cx="1011520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timing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是否達到需求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(slack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要大於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0)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None/>
            </a:pP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20" y="1826483"/>
            <a:ext cx="6153091" cy="448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5248" y="274571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79" y="1809638"/>
            <a:ext cx="1011520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area </a:t>
            </a: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35" y="2175735"/>
            <a:ext cx="5350854" cy="409717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79" y="2175736"/>
            <a:ext cx="4467718" cy="4097172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6679566" y="3916582"/>
            <a:ext cx="423104" cy="433953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1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Synthesis with Design Compiler</a:t>
            </a: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area (Total cell area) </a:t>
            </a: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446" y="1845734"/>
            <a:ext cx="6738270" cy="442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2596415" cy="40233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Save gate-level netlist generated by Synopsys Design Compiler.</a:t>
            </a: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59" y="1845734"/>
            <a:ext cx="6528821" cy="441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0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3065646" cy="40233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Save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ddc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format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(design database generated by Synopsys Design Compiler)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2"/>
          <a:stretch/>
        </p:blipFill>
        <p:spPr>
          <a:xfrm>
            <a:off x="4853450" y="1845734"/>
            <a:ext cx="6302230" cy="432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421785" cy="4756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synopsys_dc.setup</a:t>
            </a:r>
            <a:r>
              <a:rPr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en-US" altLang="zh-TW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IC Contest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Synthesis with Design Compiler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Gate-level Simulation</a:t>
            </a:r>
            <a:endParaRPr lang="en-US" altLang="zh-TW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1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971205" y="1737360"/>
            <a:ext cx="10241278" cy="40233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Save SDF timing information generated by Synopsys Design Compiler</a:t>
            </a: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zh-TW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write_sdf -</a:t>
            </a:r>
            <a:r>
              <a:rPr lang="en-US" altLang="zh-TW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2.1 </a:t>
            </a:r>
            <a:r>
              <a:rPr lang="en-US" altLang="zh-TW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lang="en-US" altLang="zh-TW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en-US" altLang="zh-TW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load_delay</a:t>
            </a:r>
            <a:r>
              <a:rPr lang="en-US" altLang="zh-TW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 </a:t>
            </a:r>
            <a:r>
              <a:rPr lang="en-US" altLang="zh-TW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lcd_ctrl_syn.sdf</a:t>
            </a:r>
            <a:endParaRPr lang="en-US" altLang="zh-TW" sz="24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60" y="3633815"/>
            <a:ext cx="8991600" cy="2295525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8408276" y="2547571"/>
            <a:ext cx="2270234" cy="721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229768" y="317460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xxx_syn.sdf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Gate-level 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en-US" altLang="zh-TW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971205" y="1737360"/>
            <a:ext cx="10241278" cy="40233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將製程的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gate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檔案複製到自己的資料夾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/cad/CBDK/CBDK_IC_Contest_v2.1/Verilog/tsmc13_neg.v 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gate-level simulation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ncverilog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testfixture.v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lcd_ctrl_syn.v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-v 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tsmc13_neg.v tsmc13.v 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access+r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define+tb1+FSDB+SDF</a:t>
            </a:r>
            <a:endParaRPr lang="en-US" altLang="zh-TW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6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※(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setup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 violation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完成之後，發現有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setup time violation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，該怎麼辦？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方法一：調高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effort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方法二：</a:t>
            </a:r>
            <a:r>
              <a:rPr lang="en-US" altLang="zh-TW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compile_ultra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方法三：</a:t>
            </a:r>
            <a:r>
              <a:rPr lang="en-US" altLang="zh-TW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optimize_registers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方法四：改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RTL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038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※(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setup time violation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一：調高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effort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11" y="1851908"/>
            <a:ext cx="5884486" cy="445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 12"/>
          <p:cNvSpPr>
            <a:spLocks noChangeArrowheads="1"/>
          </p:cNvSpPr>
          <p:nvPr/>
        </p:nvSpPr>
        <p:spPr bwMode="auto">
          <a:xfrm>
            <a:off x="7646086" y="2459161"/>
            <a:ext cx="1693856" cy="3952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7" name="直線單箭頭接點 16"/>
          <p:cNvCxnSpPr>
            <a:cxnSpLocks noChangeShapeType="1"/>
          </p:cNvCxnSpPr>
          <p:nvPr/>
        </p:nvCxnSpPr>
        <p:spPr bwMode="auto">
          <a:xfrm flipH="1" flipV="1">
            <a:off x="9320921" y="2700705"/>
            <a:ext cx="421793" cy="293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矩形 7"/>
          <p:cNvSpPr/>
          <p:nvPr/>
        </p:nvSpPr>
        <p:spPr>
          <a:xfrm>
            <a:off x="9537835" y="3000091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勾選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incremental mapping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橢圓 7"/>
          <p:cNvSpPr>
            <a:spLocks noChangeArrowheads="1"/>
          </p:cNvSpPr>
          <p:nvPr/>
        </p:nvSpPr>
        <p:spPr bwMode="auto">
          <a:xfrm>
            <a:off x="4026665" y="3038806"/>
            <a:ext cx="2577933" cy="33061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10" name="直線單箭頭接點 10"/>
          <p:cNvCxnSpPr>
            <a:cxnSpLocks noChangeShapeType="1"/>
            <a:endCxn id="9" idx="2"/>
          </p:cNvCxnSpPr>
          <p:nvPr/>
        </p:nvCxnSpPr>
        <p:spPr bwMode="auto">
          <a:xfrm flipV="1">
            <a:off x="3211527" y="3204115"/>
            <a:ext cx="815138" cy="62250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矩形 12"/>
          <p:cNvSpPr/>
          <p:nvPr/>
        </p:nvSpPr>
        <p:spPr>
          <a:xfrm>
            <a:off x="2154827" y="3705442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high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49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※(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setup time violation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方法二：</a:t>
            </a:r>
            <a:r>
              <a:rPr lang="en-US" altLang="zh-TW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compile_ultra</a:t>
            </a: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使用此方法之後，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 compiler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所有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effort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algorithm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來完成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通常都用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default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 design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請多勾選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 gating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請多勾選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Gate Clock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1802" y="2505854"/>
            <a:ext cx="6054135" cy="3790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7895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※(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setup time violation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方法三：</a:t>
            </a:r>
            <a:r>
              <a:rPr lang="en-US" altLang="zh-TW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optimize_registers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改變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registers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的量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將不同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stage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的組合電路做平衡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整體的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 rate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提高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25</a:t>
            </a:fld>
            <a:endParaRPr lang="zh-TW" altLang="en-US"/>
          </a:p>
        </p:txBody>
      </p:sp>
      <p:grpSp>
        <p:nvGrpSpPr>
          <p:cNvPr id="6" name="群組 27"/>
          <p:cNvGrpSpPr>
            <a:grpSpLocks/>
          </p:cNvGrpSpPr>
          <p:nvPr/>
        </p:nvGrpSpPr>
        <p:grpSpPr bwMode="auto">
          <a:xfrm>
            <a:off x="1926050" y="3814119"/>
            <a:ext cx="7240587" cy="950913"/>
            <a:chOff x="977127" y="2005511"/>
            <a:chExt cx="7240904" cy="95071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813" y="2018764"/>
              <a:ext cx="761999" cy="933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雲朵形 7"/>
            <p:cNvSpPr/>
            <p:nvPr/>
          </p:nvSpPr>
          <p:spPr bwMode="auto">
            <a:xfrm>
              <a:off x="2067787" y="2107089"/>
              <a:ext cx="763621" cy="444405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文字方塊 49"/>
            <p:cNvSpPr txBox="1">
              <a:spLocks noChangeArrowheads="1"/>
            </p:cNvSpPr>
            <p:nvPr/>
          </p:nvSpPr>
          <p:spPr bwMode="auto">
            <a:xfrm>
              <a:off x="2075196" y="2147127"/>
              <a:ext cx="7080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Comb.</a:t>
              </a:r>
              <a:endParaRPr lang="zh-TW" altLang="en-US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011" y="2012137"/>
              <a:ext cx="761999" cy="933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雲朵形 10"/>
            <p:cNvSpPr/>
            <p:nvPr/>
          </p:nvSpPr>
          <p:spPr bwMode="auto">
            <a:xfrm>
              <a:off x="4207830" y="2100741"/>
              <a:ext cx="763621" cy="444405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cxnSp>
          <p:nvCxnSpPr>
            <p:cNvPr id="13" name="直線單箭頭接點 13"/>
            <p:cNvCxnSpPr>
              <a:cxnSpLocks noChangeShapeType="1"/>
            </p:cNvCxnSpPr>
            <p:nvPr/>
          </p:nvCxnSpPr>
          <p:spPr bwMode="auto">
            <a:xfrm>
              <a:off x="2830681" y="2289972"/>
              <a:ext cx="39756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線單箭頭接點 14"/>
            <p:cNvCxnSpPr>
              <a:cxnSpLocks noChangeShapeType="1"/>
            </p:cNvCxnSpPr>
            <p:nvPr/>
          </p:nvCxnSpPr>
          <p:spPr bwMode="auto">
            <a:xfrm>
              <a:off x="3817968" y="2291297"/>
              <a:ext cx="39756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線單箭頭接點 15"/>
            <p:cNvCxnSpPr>
              <a:cxnSpLocks noChangeShapeType="1"/>
            </p:cNvCxnSpPr>
            <p:nvPr/>
          </p:nvCxnSpPr>
          <p:spPr bwMode="auto">
            <a:xfrm>
              <a:off x="4964281" y="2284671"/>
              <a:ext cx="39756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6032" y="2005511"/>
              <a:ext cx="761999" cy="933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雲朵形 16"/>
            <p:cNvSpPr/>
            <p:nvPr/>
          </p:nvSpPr>
          <p:spPr bwMode="auto">
            <a:xfrm>
              <a:off x="6379626" y="2094392"/>
              <a:ext cx="763621" cy="444405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cxnSp>
          <p:nvCxnSpPr>
            <p:cNvPr id="18" name="直線單箭頭接點 18"/>
            <p:cNvCxnSpPr>
              <a:cxnSpLocks noChangeShapeType="1"/>
            </p:cNvCxnSpPr>
            <p:nvPr/>
          </p:nvCxnSpPr>
          <p:spPr bwMode="auto">
            <a:xfrm>
              <a:off x="5989989" y="2284671"/>
              <a:ext cx="39756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線單箭頭接點 19"/>
            <p:cNvCxnSpPr>
              <a:cxnSpLocks noChangeShapeType="1"/>
            </p:cNvCxnSpPr>
            <p:nvPr/>
          </p:nvCxnSpPr>
          <p:spPr bwMode="auto">
            <a:xfrm>
              <a:off x="7136302" y="2278045"/>
              <a:ext cx="39756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127" y="2022739"/>
              <a:ext cx="761999" cy="933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線單箭頭接點 21"/>
            <p:cNvCxnSpPr>
              <a:cxnSpLocks noChangeShapeType="1"/>
            </p:cNvCxnSpPr>
            <p:nvPr/>
          </p:nvCxnSpPr>
          <p:spPr bwMode="auto">
            <a:xfrm>
              <a:off x="1671114" y="2291298"/>
              <a:ext cx="39756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文字方塊 49"/>
            <p:cNvSpPr txBox="1">
              <a:spLocks noChangeArrowheads="1"/>
            </p:cNvSpPr>
            <p:nvPr/>
          </p:nvSpPr>
          <p:spPr bwMode="auto">
            <a:xfrm>
              <a:off x="4207470" y="2140501"/>
              <a:ext cx="7080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Comb.</a:t>
              </a:r>
              <a:endParaRPr lang="zh-TW" altLang="en-US"/>
            </a:p>
          </p:txBody>
        </p:sp>
        <p:sp>
          <p:nvSpPr>
            <p:cNvPr id="23" name="文字方塊 49"/>
            <p:cNvSpPr txBox="1">
              <a:spLocks noChangeArrowheads="1"/>
            </p:cNvSpPr>
            <p:nvPr/>
          </p:nvSpPr>
          <p:spPr bwMode="auto">
            <a:xfrm>
              <a:off x="6387454" y="2141826"/>
              <a:ext cx="7080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Comb.</a:t>
              </a:r>
              <a:endParaRPr lang="zh-TW" altLang="en-US"/>
            </a:p>
          </p:txBody>
        </p:sp>
        <p:sp>
          <p:nvSpPr>
            <p:cNvPr id="24" name="文字方塊 24"/>
            <p:cNvSpPr txBox="1">
              <a:spLocks noChangeArrowheads="1"/>
            </p:cNvSpPr>
            <p:nvPr/>
          </p:nvSpPr>
          <p:spPr bwMode="auto">
            <a:xfrm>
              <a:off x="2186613" y="2536471"/>
              <a:ext cx="5661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10ns</a:t>
              </a:r>
              <a:endParaRPr lang="zh-TW" altLang="en-US"/>
            </a:p>
          </p:txBody>
        </p:sp>
        <p:sp>
          <p:nvSpPr>
            <p:cNvPr id="25" name="文字方塊 25"/>
            <p:cNvSpPr txBox="1">
              <a:spLocks noChangeArrowheads="1"/>
            </p:cNvSpPr>
            <p:nvPr/>
          </p:nvSpPr>
          <p:spPr bwMode="auto">
            <a:xfrm>
              <a:off x="4295034" y="2513944"/>
              <a:ext cx="5661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12ns</a:t>
              </a:r>
              <a:endParaRPr lang="zh-TW" altLang="en-US"/>
            </a:p>
          </p:txBody>
        </p:sp>
        <p:sp>
          <p:nvSpPr>
            <p:cNvPr id="26" name="文字方塊 26"/>
            <p:cNvSpPr txBox="1">
              <a:spLocks noChangeArrowheads="1"/>
            </p:cNvSpPr>
            <p:nvPr/>
          </p:nvSpPr>
          <p:spPr bwMode="auto">
            <a:xfrm>
              <a:off x="6514771" y="2491418"/>
              <a:ext cx="4732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dirty="0"/>
                <a:t>7ns</a:t>
              </a:r>
              <a:endParaRPr lang="zh-TW" altLang="en-US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5831560" y="4741659"/>
            <a:ext cx="2244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registers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向下箭號 27"/>
          <p:cNvSpPr/>
          <p:nvPr/>
        </p:nvSpPr>
        <p:spPr>
          <a:xfrm>
            <a:off x="5354515" y="4744986"/>
            <a:ext cx="441466" cy="5074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>
            <a:grpSpLocks/>
          </p:cNvGrpSpPr>
          <p:nvPr/>
        </p:nvGrpSpPr>
        <p:grpSpPr bwMode="auto">
          <a:xfrm>
            <a:off x="1956851" y="5359323"/>
            <a:ext cx="7242175" cy="950913"/>
            <a:chOff x="977127" y="2005511"/>
            <a:chExt cx="7240904" cy="950710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813" y="2018764"/>
              <a:ext cx="761999" cy="933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雲朵形 30"/>
            <p:cNvSpPr/>
            <p:nvPr/>
          </p:nvSpPr>
          <p:spPr bwMode="auto">
            <a:xfrm>
              <a:off x="2067548" y="2107089"/>
              <a:ext cx="763454" cy="444405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2" name="文字方塊 49"/>
            <p:cNvSpPr txBox="1">
              <a:spLocks noChangeArrowheads="1"/>
            </p:cNvSpPr>
            <p:nvPr/>
          </p:nvSpPr>
          <p:spPr bwMode="auto">
            <a:xfrm>
              <a:off x="2075196" y="2147127"/>
              <a:ext cx="7080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Comb.</a:t>
              </a:r>
              <a:endParaRPr lang="zh-TW" altLang="en-US"/>
            </a:p>
          </p:txBody>
        </p:sp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011" y="2012137"/>
              <a:ext cx="761999" cy="933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雲朵形 33"/>
            <p:cNvSpPr/>
            <p:nvPr/>
          </p:nvSpPr>
          <p:spPr bwMode="auto">
            <a:xfrm>
              <a:off x="4207122" y="2100741"/>
              <a:ext cx="763454" cy="444405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cxnSp>
          <p:nvCxnSpPr>
            <p:cNvPr id="35" name="直線單箭頭接點 34"/>
            <p:cNvCxnSpPr>
              <a:cxnSpLocks noChangeShapeType="1"/>
            </p:cNvCxnSpPr>
            <p:nvPr/>
          </p:nvCxnSpPr>
          <p:spPr bwMode="auto">
            <a:xfrm>
              <a:off x="2830681" y="2289972"/>
              <a:ext cx="39756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線單箭頭接點 35"/>
            <p:cNvCxnSpPr>
              <a:cxnSpLocks noChangeShapeType="1"/>
            </p:cNvCxnSpPr>
            <p:nvPr/>
          </p:nvCxnSpPr>
          <p:spPr bwMode="auto">
            <a:xfrm>
              <a:off x="3817968" y="2291297"/>
              <a:ext cx="39756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線單箭頭接點 36"/>
            <p:cNvCxnSpPr>
              <a:cxnSpLocks noChangeShapeType="1"/>
            </p:cNvCxnSpPr>
            <p:nvPr/>
          </p:nvCxnSpPr>
          <p:spPr bwMode="auto">
            <a:xfrm>
              <a:off x="4964281" y="2284671"/>
              <a:ext cx="39756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6032" y="2005511"/>
              <a:ext cx="761999" cy="933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雲朵形 38"/>
            <p:cNvSpPr/>
            <p:nvPr/>
          </p:nvSpPr>
          <p:spPr bwMode="auto">
            <a:xfrm>
              <a:off x="6380029" y="2094392"/>
              <a:ext cx="763453" cy="444405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TW" altLang="en-US"/>
            </a:p>
          </p:txBody>
        </p:sp>
        <p:cxnSp>
          <p:nvCxnSpPr>
            <p:cNvPr id="40" name="直線單箭頭接點 39"/>
            <p:cNvCxnSpPr>
              <a:cxnSpLocks noChangeShapeType="1"/>
            </p:cNvCxnSpPr>
            <p:nvPr/>
          </p:nvCxnSpPr>
          <p:spPr bwMode="auto">
            <a:xfrm>
              <a:off x="5989989" y="2284671"/>
              <a:ext cx="39756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線單箭頭接點 40"/>
            <p:cNvCxnSpPr>
              <a:cxnSpLocks noChangeShapeType="1"/>
            </p:cNvCxnSpPr>
            <p:nvPr/>
          </p:nvCxnSpPr>
          <p:spPr bwMode="auto">
            <a:xfrm>
              <a:off x="7136302" y="2278045"/>
              <a:ext cx="39756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127" y="2022739"/>
              <a:ext cx="761999" cy="933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3" name="直線單箭頭接點 42"/>
            <p:cNvCxnSpPr>
              <a:cxnSpLocks noChangeShapeType="1"/>
            </p:cNvCxnSpPr>
            <p:nvPr/>
          </p:nvCxnSpPr>
          <p:spPr bwMode="auto">
            <a:xfrm>
              <a:off x="1671114" y="2291298"/>
              <a:ext cx="39756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文字方塊 49"/>
            <p:cNvSpPr txBox="1">
              <a:spLocks noChangeArrowheads="1"/>
            </p:cNvSpPr>
            <p:nvPr/>
          </p:nvSpPr>
          <p:spPr bwMode="auto">
            <a:xfrm>
              <a:off x="4207470" y="2140501"/>
              <a:ext cx="7080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Comb.</a:t>
              </a:r>
              <a:endParaRPr lang="zh-TW" altLang="en-US"/>
            </a:p>
          </p:txBody>
        </p:sp>
        <p:sp>
          <p:nvSpPr>
            <p:cNvPr id="45" name="文字方塊 49"/>
            <p:cNvSpPr txBox="1">
              <a:spLocks noChangeArrowheads="1"/>
            </p:cNvSpPr>
            <p:nvPr/>
          </p:nvSpPr>
          <p:spPr bwMode="auto">
            <a:xfrm>
              <a:off x="6387454" y="2141826"/>
              <a:ext cx="7080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Comb.</a:t>
              </a:r>
              <a:endParaRPr lang="zh-TW" altLang="en-US"/>
            </a:p>
          </p:txBody>
        </p:sp>
        <p:sp>
          <p:nvSpPr>
            <p:cNvPr id="46" name="文字方塊 45"/>
            <p:cNvSpPr txBox="1">
              <a:spLocks noChangeArrowheads="1"/>
            </p:cNvSpPr>
            <p:nvPr/>
          </p:nvSpPr>
          <p:spPr bwMode="auto">
            <a:xfrm>
              <a:off x="2186613" y="2536471"/>
              <a:ext cx="6126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9.6ns</a:t>
              </a:r>
              <a:endParaRPr lang="zh-TW" altLang="en-US"/>
            </a:p>
          </p:txBody>
        </p:sp>
        <p:sp>
          <p:nvSpPr>
            <p:cNvPr id="47" name="文字方塊 46"/>
            <p:cNvSpPr txBox="1">
              <a:spLocks noChangeArrowheads="1"/>
            </p:cNvSpPr>
            <p:nvPr/>
          </p:nvSpPr>
          <p:spPr bwMode="auto">
            <a:xfrm>
              <a:off x="4295034" y="2513944"/>
              <a:ext cx="6126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9.9ns</a:t>
              </a:r>
              <a:endParaRPr lang="zh-TW" altLang="en-US"/>
            </a:p>
          </p:txBody>
        </p:sp>
        <p:sp>
          <p:nvSpPr>
            <p:cNvPr id="48" name="文字方塊 47"/>
            <p:cNvSpPr txBox="1">
              <a:spLocks noChangeArrowheads="1"/>
            </p:cNvSpPr>
            <p:nvPr/>
          </p:nvSpPr>
          <p:spPr bwMode="auto">
            <a:xfrm>
              <a:off x="6514771" y="2491418"/>
              <a:ext cx="6126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9.5ns</a:t>
              </a:r>
              <a:endParaRPr lang="zh-TW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6264491" y="2884432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Command: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optimize_registers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28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※(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hold time violation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完成之後，發現有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hold time violation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，該怎麼辦？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方法一：檢查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的時候有沒有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 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set_fix_hold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get_ports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方法二：再做一次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 design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，特別細修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hold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 violation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方法三：不理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hold time violation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，等到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APR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之後依靠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ECO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方法四：改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RTL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100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※(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hold time violation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方法一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的時候有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沒有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set_fix_hold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get_clocks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657" y="1759132"/>
            <a:ext cx="6170023" cy="457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橢圓 4"/>
          <p:cNvSpPr>
            <a:spLocks noChangeArrowheads="1"/>
          </p:cNvSpPr>
          <p:nvPr/>
        </p:nvSpPr>
        <p:spPr bwMode="auto">
          <a:xfrm>
            <a:off x="10113818" y="4453890"/>
            <a:ext cx="638002" cy="1714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410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※(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hold time violation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方法二：再做一次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 design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，特別細修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hold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 violation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140" y="2255286"/>
            <a:ext cx="5440680" cy="402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4"/>
          <p:cNvSpPr>
            <a:spLocks noChangeArrowheads="1"/>
          </p:cNvSpPr>
          <p:nvPr/>
        </p:nvSpPr>
        <p:spPr bwMode="auto">
          <a:xfrm>
            <a:off x="3486378" y="5170035"/>
            <a:ext cx="1828800" cy="2778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10" name="直線單箭頭接點 6"/>
          <p:cNvCxnSpPr>
            <a:cxnSpLocks noChangeShapeType="1"/>
          </p:cNvCxnSpPr>
          <p:nvPr/>
        </p:nvCxnSpPr>
        <p:spPr bwMode="auto">
          <a:xfrm rot="16200000" flipH="1">
            <a:off x="3001397" y="4801509"/>
            <a:ext cx="184150" cy="785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/>
        </p:nvSpPr>
        <p:spPr>
          <a:xfrm>
            <a:off x="345213" y="4863487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勾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Fix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hold time only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橢圓 4"/>
          <p:cNvSpPr>
            <a:spLocks noChangeArrowheads="1"/>
          </p:cNvSpPr>
          <p:nvPr/>
        </p:nvSpPr>
        <p:spPr bwMode="auto">
          <a:xfrm>
            <a:off x="6847114" y="2786061"/>
            <a:ext cx="1730829" cy="34902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12" name="直線單箭頭接點 6"/>
          <p:cNvCxnSpPr>
            <a:cxnSpLocks noChangeShapeType="1"/>
          </p:cNvCxnSpPr>
          <p:nvPr/>
        </p:nvCxnSpPr>
        <p:spPr bwMode="auto">
          <a:xfrm flipH="1" flipV="1">
            <a:off x="8577943" y="2949546"/>
            <a:ext cx="752065" cy="2939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矩形 13"/>
          <p:cNvSpPr/>
          <p:nvPr/>
        </p:nvSpPr>
        <p:spPr>
          <a:xfrm>
            <a:off x="9198567" y="3222277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勾選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incremental mapping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58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synopsys_dc.setup</a:t>
            </a:r>
            <a:r>
              <a:rPr lang="zh-TW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IC Contest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把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synopsys_dc.setup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放到工作站上，跟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同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資料夾內，再把名字改成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synopsys_dc.setup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 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synopsys_dc.setup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.</a:t>
            </a:r>
            <a:r>
              <a:rPr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synopsys_dc.setup</a:t>
            </a: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再檢查是否有修改成功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None/>
            </a:pP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 -al</a:t>
            </a:r>
            <a:endParaRPr lang="en-US" altLang="zh-TW" i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None/>
            </a:pP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92" y="5272900"/>
            <a:ext cx="8358188" cy="8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3631131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開啟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 compiler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 &amp;</a:t>
            </a:r>
          </a:p>
          <a:p>
            <a:pPr lvl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58" y="1845734"/>
            <a:ext cx="6980722" cy="43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檢查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library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設定是否正確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None/>
            </a:pP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154" y="1845734"/>
            <a:ext cx="6180526" cy="423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7" y="0"/>
            <a:ext cx="10113026" cy="633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3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將自己的設計讀進來</a:t>
            </a: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None/>
            </a:pP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88" y="1845734"/>
            <a:ext cx="51720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9" y="0"/>
            <a:ext cx="10530793" cy="6327055"/>
          </a:xfrm>
          <a:prstGeom prst="rect">
            <a:avLst/>
          </a:prstGeom>
        </p:spPr>
      </p:pic>
      <p:sp>
        <p:nvSpPr>
          <p:cNvPr id="2" name="橢圓 1"/>
          <p:cNvSpPr/>
          <p:nvPr/>
        </p:nvSpPr>
        <p:spPr>
          <a:xfrm>
            <a:off x="5284933" y="2708938"/>
            <a:ext cx="1324303" cy="2804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609236" y="2683791"/>
            <a:ext cx="220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選你的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13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Synthesis with Design Compiler</a:t>
            </a: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contest 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提供的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constraint 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指令讀進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 compiler</a:t>
            </a: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Clr>
                <a:srgbClr val="E48312"/>
              </a:buClr>
              <a:buNone/>
            </a:pP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en-US" altLang="zh-TW" i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F956-D7E9-47FB-9097-11426DF3D00C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2" y="2318715"/>
            <a:ext cx="5024456" cy="39933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86" y="2318714"/>
            <a:ext cx="5625797" cy="3993351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5656882" y="4277532"/>
            <a:ext cx="423104" cy="433953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016358" y="4277532"/>
            <a:ext cx="142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contest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提供的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xxx.sdc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11361</TotalTime>
  <Words>742</Words>
  <Application>Microsoft Office PowerPoint</Application>
  <PresentationFormat>寬螢幕</PresentationFormat>
  <Paragraphs>169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新細明體</vt:lpstr>
      <vt:lpstr>標楷體</vt:lpstr>
      <vt:lpstr>Arial Narrow</vt:lpstr>
      <vt:lpstr>Calibri</vt:lpstr>
      <vt:lpstr>Calibri Light</vt:lpstr>
      <vt:lpstr>Times New Roman</vt:lpstr>
      <vt:lpstr>Wingdings</vt:lpstr>
      <vt:lpstr>回顧</vt:lpstr>
      <vt:lpstr>Design Compiler</vt:lpstr>
      <vt:lpstr>Outline</vt:lpstr>
      <vt:lpstr> 「.synopsys_dc.setup」for IC Contest</vt:lpstr>
      <vt:lpstr> Synthesis with Design Compiler</vt:lpstr>
      <vt:lpstr> Synthesis with Design Compiler</vt:lpstr>
      <vt:lpstr>PowerPoint 簡報</vt:lpstr>
      <vt:lpstr> Synthesis with Design Compiler</vt:lpstr>
      <vt:lpstr>PowerPoint 簡報</vt:lpstr>
      <vt:lpstr> Synthesis with Design Compiler</vt:lpstr>
      <vt:lpstr> Synthesis with Design Compiler</vt:lpstr>
      <vt:lpstr> Synthesis with Design Compiler</vt:lpstr>
      <vt:lpstr> Synthesis with Design Compiler</vt:lpstr>
      <vt:lpstr> Synthesis with Design Compiler</vt:lpstr>
      <vt:lpstr> Synthesis with Design Compiler</vt:lpstr>
      <vt:lpstr> Synthesis with Design Compiler</vt:lpstr>
      <vt:lpstr> Synthesis with Design Compiler</vt:lpstr>
      <vt:lpstr> Synthesis with Design Compiler</vt:lpstr>
      <vt:lpstr> Synthesis with Design Compiler</vt:lpstr>
      <vt:lpstr> Synthesis with Design Compiler</vt:lpstr>
      <vt:lpstr> Synthesis with Design Compiler</vt:lpstr>
      <vt:lpstr>Gate-level Simulation</vt:lpstr>
      <vt:lpstr>※(補充) setup time violation</vt:lpstr>
      <vt:lpstr>※(補充) setup time violation</vt:lpstr>
      <vt:lpstr>※(補充) setup time violation</vt:lpstr>
      <vt:lpstr>※(補充) setup time violation</vt:lpstr>
      <vt:lpstr>※(補充) hold time violation</vt:lpstr>
      <vt:lpstr>※(補充) hold time violation</vt:lpstr>
      <vt:lpstr>※(補充) hold time violation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IC Design Training</dc:title>
  <dc:creator>scott scott</dc:creator>
  <cp:lastModifiedBy>user</cp:lastModifiedBy>
  <cp:revision>238</cp:revision>
  <cp:lastPrinted>2016-08-26T16:25:27Z</cp:lastPrinted>
  <dcterms:created xsi:type="dcterms:W3CDTF">2015-11-02T02:11:40Z</dcterms:created>
  <dcterms:modified xsi:type="dcterms:W3CDTF">2019-01-19T07:25:45Z</dcterms:modified>
</cp:coreProperties>
</file>