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0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8B063E-4079-447E-955B-46D0C90EA7FA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1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0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6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5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1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61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1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4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18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8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7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48B063E-4079-447E-955B-46D0C90EA7FA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475673" y="1976792"/>
            <a:ext cx="7772400" cy="1463040"/>
          </a:xfrm>
        </p:spPr>
        <p:txBody>
          <a:bodyPr>
            <a:normAutofit/>
          </a:bodyPr>
          <a:lstStyle/>
          <a:p>
            <a:r>
              <a:rPr lang="en-US" altLang="zh-TW" sz="6600" dirty="0" smtClean="0">
                <a:cs typeface="Times New Roman" panose="02020603050405020304" pitchFamily="18" charset="0"/>
              </a:rPr>
              <a:t>Lab3&amp;4 code review</a:t>
            </a:r>
            <a:endParaRPr lang="zh-TW" altLang="en-US" sz="6600" dirty="0"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工科</a:t>
            </a:r>
            <a:r>
              <a:rPr lang="en-US" altLang="zh-TW" dirty="0" smtClean="0"/>
              <a:t>109</a:t>
            </a:r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E94051136</a:t>
            </a:r>
          </a:p>
          <a:p>
            <a:r>
              <a:rPr lang="zh-TW" altLang="en-US" dirty="0" smtClean="0"/>
              <a:t>黃郁</a:t>
            </a:r>
            <a:r>
              <a:rPr lang="zh-TW" altLang="en-US" dirty="0"/>
              <a:t>雲</a:t>
            </a:r>
          </a:p>
        </p:txBody>
      </p:sp>
    </p:spTree>
    <p:extLst>
      <p:ext uri="{BB962C8B-B14F-4D97-AF65-F5344CB8AC3E}">
        <p14:creationId xmlns:p14="http://schemas.microsoft.com/office/powerpoint/2010/main" val="33430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scontent-tpe1-1.xx.fbcdn.net/v/t1.15752-9/44881687_306752920144272_6574471624429404160_n.jpg?_nc_cat=103&amp;_nc_ht=scontent-tpe1-1.xx&amp;oh=b4ee2000d4900a77b939561d409976cf&amp;oe=5C7FE82C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colorTemperature colorTemp="5925"/>
                    </a14:imgEffect>
                    <a14:imgEffect>
                      <a14:saturation sat="65000"/>
                    </a14:imgEffect>
                    <a14:imgEffect>
                      <a14:brightnessContrast bright="1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5" t="6717" r="7044" b="24073"/>
          <a:stretch/>
        </p:blipFill>
        <p:spPr bwMode="auto">
          <a:xfrm>
            <a:off x="2685327" y="104172"/>
            <a:ext cx="6032158" cy="656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85900" y="2691809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LAB3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9222" y="2187692"/>
            <a:ext cx="97200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0010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S0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起始點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S1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S2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S3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群組 159"/>
          <p:cNvGrpSpPr/>
          <p:nvPr/>
        </p:nvGrpSpPr>
        <p:grpSpPr>
          <a:xfrm>
            <a:off x="5647575" y="284185"/>
            <a:ext cx="5166306" cy="6283792"/>
            <a:chOff x="5896957" y="348839"/>
            <a:chExt cx="5166306" cy="6283792"/>
          </a:xfrm>
        </p:grpSpPr>
        <p:sp>
          <p:nvSpPr>
            <p:cNvPr id="6" name="橢圓 5"/>
            <p:cNvSpPr/>
            <p:nvPr/>
          </p:nvSpPr>
          <p:spPr>
            <a:xfrm>
              <a:off x="7772400" y="1279855"/>
              <a:ext cx="1320800" cy="129309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ln w="0"/>
                  <a:solidFill>
                    <a:schemeClr val="tx1"/>
                  </a:solidFill>
                </a:rPr>
                <a:t>S0</a:t>
              </a:r>
              <a:endParaRPr lang="zh-TW" altLang="en-US" sz="36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7830591" y="4585695"/>
              <a:ext cx="1320800" cy="129309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ln w="0"/>
                  <a:solidFill>
                    <a:schemeClr val="tx1"/>
                  </a:solidFill>
                </a:rPr>
                <a:t>S2</a:t>
              </a:r>
              <a:endParaRPr lang="zh-TW" altLang="en-US" sz="40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6028440" y="2996989"/>
              <a:ext cx="1320800" cy="129309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ln w="0"/>
                  <a:solidFill>
                    <a:schemeClr val="tx1"/>
                  </a:solidFill>
                </a:rPr>
                <a:t>S3</a:t>
              </a:r>
              <a:endParaRPr lang="zh-TW" altLang="en-US" sz="40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742463" y="2996988"/>
              <a:ext cx="1320800" cy="129309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ln w="0"/>
                  <a:solidFill>
                    <a:schemeClr val="tx1"/>
                  </a:solidFill>
                </a:rPr>
                <a:t>S1</a:t>
              </a:r>
              <a:endParaRPr lang="zh-TW" altLang="en-US" sz="4000" dirty="0">
                <a:ln w="0"/>
                <a:solidFill>
                  <a:schemeClr val="tx1"/>
                </a:solidFill>
              </a:endParaRPr>
            </a:p>
          </p:txBody>
        </p:sp>
        <p:cxnSp>
          <p:nvCxnSpPr>
            <p:cNvPr id="12" name="弧形接點 11"/>
            <p:cNvCxnSpPr/>
            <p:nvPr/>
          </p:nvCxnSpPr>
          <p:spPr>
            <a:xfrm>
              <a:off x="9171030" y="2000870"/>
              <a:ext cx="1202179" cy="91215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弧形接點 19"/>
            <p:cNvCxnSpPr/>
            <p:nvPr/>
          </p:nvCxnSpPr>
          <p:spPr>
            <a:xfrm rot="10800000">
              <a:off x="6688840" y="4290079"/>
              <a:ext cx="1083560" cy="83122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弧形接點 20"/>
            <p:cNvCxnSpPr>
              <a:stCxn id="9" idx="6"/>
              <a:endCxn id="10" idx="2"/>
            </p:cNvCxnSpPr>
            <p:nvPr/>
          </p:nvCxnSpPr>
          <p:spPr>
            <a:xfrm flipV="1">
              <a:off x="7349240" y="3643534"/>
              <a:ext cx="239322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弧形接點 21"/>
            <p:cNvCxnSpPr>
              <a:stCxn id="10" idx="4"/>
            </p:cNvCxnSpPr>
            <p:nvPr/>
          </p:nvCxnSpPr>
          <p:spPr>
            <a:xfrm rot="5400000">
              <a:off x="9356506" y="4074948"/>
              <a:ext cx="831227" cy="1261488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弧形接點 40"/>
            <p:cNvCxnSpPr>
              <a:stCxn id="6" idx="1"/>
              <a:endCxn id="6" idx="7"/>
            </p:cNvCxnSpPr>
            <p:nvPr/>
          </p:nvCxnSpPr>
          <p:spPr>
            <a:xfrm rot="5400000" flipH="1" flipV="1">
              <a:off x="8432800" y="1002251"/>
              <a:ext cx="12700" cy="933946"/>
            </a:xfrm>
            <a:prstGeom prst="curvedConnector3">
              <a:avLst>
                <a:gd name="adj1" fmla="val 627291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弧形接點 41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6695326" y="1919915"/>
              <a:ext cx="1070588" cy="108356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弧形接點 42"/>
            <p:cNvCxnSpPr>
              <a:stCxn id="8" idx="3"/>
              <a:endCxn id="8" idx="5"/>
            </p:cNvCxnSpPr>
            <p:nvPr/>
          </p:nvCxnSpPr>
          <p:spPr>
            <a:xfrm rot="16200000" flipH="1">
              <a:off x="8490991" y="5222444"/>
              <a:ext cx="12700" cy="933946"/>
            </a:xfrm>
            <a:prstGeom prst="curvedConnector3">
              <a:avLst>
                <a:gd name="adj1" fmla="val 481836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弧形接點 43"/>
            <p:cNvCxnSpPr/>
            <p:nvPr/>
          </p:nvCxnSpPr>
          <p:spPr>
            <a:xfrm rot="10800000">
              <a:off x="8982473" y="2348163"/>
              <a:ext cx="1221673" cy="61341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字方塊 142"/>
            <p:cNvSpPr txBox="1"/>
            <p:nvPr/>
          </p:nvSpPr>
          <p:spPr>
            <a:xfrm>
              <a:off x="7368908" y="348839"/>
              <a:ext cx="923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1/0</a:t>
              </a:r>
              <a:endParaRPr lang="zh-TW" altLang="en-US" sz="3200" dirty="0"/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5896957" y="1870101"/>
              <a:ext cx="923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1/0</a:t>
              </a:r>
              <a:endParaRPr lang="zh-TW" altLang="en-US" sz="3200" dirty="0"/>
            </a:p>
          </p:txBody>
        </p:sp>
        <p:sp>
          <p:nvSpPr>
            <p:cNvPr id="145" name="文字方塊 144"/>
            <p:cNvSpPr txBox="1"/>
            <p:nvPr/>
          </p:nvSpPr>
          <p:spPr>
            <a:xfrm>
              <a:off x="8980236" y="2720211"/>
              <a:ext cx="923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1/0</a:t>
              </a:r>
              <a:endParaRPr lang="zh-TW" altLang="en-US" sz="3200" dirty="0"/>
            </a:p>
          </p:txBody>
        </p:sp>
        <p:sp>
          <p:nvSpPr>
            <p:cNvPr id="146" name="文字方塊 145"/>
            <p:cNvSpPr txBox="1"/>
            <p:nvPr/>
          </p:nvSpPr>
          <p:spPr>
            <a:xfrm>
              <a:off x="6218289" y="4941860"/>
              <a:ext cx="923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1/0</a:t>
              </a:r>
              <a:endParaRPr lang="zh-TW" altLang="en-US" sz="3200" dirty="0"/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8770923" y="6047856"/>
              <a:ext cx="923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0</a:t>
              </a:r>
              <a:r>
                <a:rPr lang="en-US" altLang="zh-TW" sz="3200" dirty="0" smtClean="0"/>
                <a:t>/0</a:t>
              </a:r>
              <a:endParaRPr lang="zh-TW" altLang="en-US" sz="3200" dirty="0"/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9893007" y="4914814"/>
              <a:ext cx="923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0</a:t>
              </a:r>
              <a:r>
                <a:rPr lang="en-US" altLang="zh-TW" sz="3200" dirty="0" smtClean="0"/>
                <a:t>/0</a:t>
              </a:r>
              <a:endParaRPr lang="zh-TW" altLang="en-US" sz="3200" dirty="0"/>
            </a:p>
          </p:txBody>
        </p:sp>
        <p:sp>
          <p:nvSpPr>
            <p:cNvPr id="149" name="文字方塊 148"/>
            <p:cNvSpPr txBox="1"/>
            <p:nvPr/>
          </p:nvSpPr>
          <p:spPr>
            <a:xfrm>
              <a:off x="9742463" y="1689198"/>
              <a:ext cx="923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0</a:t>
              </a:r>
              <a:r>
                <a:rPr lang="en-US" altLang="zh-TW" sz="3200" dirty="0" smtClean="0"/>
                <a:t>/0</a:t>
              </a:r>
              <a:endParaRPr lang="zh-TW" altLang="en-US" sz="3200" dirty="0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7977467" y="3535826"/>
              <a:ext cx="923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0/1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39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803" t="31019" r="62605" b="11634"/>
          <a:stretch/>
        </p:blipFill>
        <p:spPr>
          <a:xfrm>
            <a:off x="4110180" y="585216"/>
            <a:ext cx="6807201" cy="60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scontent-tpe1-1.xx.fbcdn.net/v/t1.15752-9/44866109_185694085679814_8957593250055585792_n.jpg?_nc_cat=108&amp;_nc_ht=scontent-tpe1-1.xx&amp;oh=ff84d9df531e3a031b355006b972468c&amp;oe=5C853E9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41" t="3837" r="4706"/>
          <a:stretch/>
        </p:blipFill>
        <p:spPr bwMode="auto">
          <a:xfrm rot="16200000">
            <a:off x="3648249" y="-1171004"/>
            <a:ext cx="5629204" cy="935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65981" y="2969601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LAB4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3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" t="14978" r="54441" b="8181"/>
          <a:stretch/>
        </p:blipFill>
        <p:spPr>
          <a:xfrm>
            <a:off x="2393005" y="194554"/>
            <a:ext cx="6750996" cy="64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685" r="67395" b="7143"/>
          <a:stretch/>
        </p:blipFill>
        <p:spPr>
          <a:xfrm>
            <a:off x="792929" y="415294"/>
            <a:ext cx="4784221" cy="628698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-1" t="18528" r="70332" b="13116"/>
          <a:stretch/>
        </p:blipFill>
        <p:spPr>
          <a:xfrm>
            <a:off x="6585626" y="415294"/>
            <a:ext cx="4824918" cy="62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652" r="59505" b="13671"/>
          <a:stretch/>
        </p:blipFill>
        <p:spPr>
          <a:xfrm>
            <a:off x="2500367" y="118161"/>
            <a:ext cx="6963141" cy="66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</TotalTime>
  <Words>26</Words>
  <Application>Microsoft Office PowerPoint</Application>
  <PresentationFormat>寬螢幕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微軟正黑體</vt:lpstr>
      <vt:lpstr>標楷體</vt:lpstr>
      <vt:lpstr>Arial</vt:lpstr>
      <vt:lpstr>Times New Roman</vt:lpstr>
      <vt:lpstr>Tw Cen MT</vt:lpstr>
      <vt:lpstr>Tw Cen MT Condensed</vt:lpstr>
      <vt:lpstr>Wingdings 3</vt:lpstr>
      <vt:lpstr>積分</vt:lpstr>
      <vt:lpstr>Lab3&amp;4 code review</vt:lpstr>
      <vt:lpstr>LAB3</vt:lpstr>
      <vt:lpstr>FSM</vt:lpstr>
      <vt:lpstr>CODE</vt:lpstr>
      <vt:lpstr>PowerPoint 簡報</vt:lpstr>
      <vt:lpstr>LAB4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Lab3&amp;4 code review</dc:title>
  <dc:creator>郁雲 黃</dc:creator>
  <cp:lastModifiedBy>郁雲 黃</cp:lastModifiedBy>
  <cp:revision>9</cp:revision>
  <dcterms:created xsi:type="dcterms:W3CDTF">2018-10-25T15:23:45Z</dcterms:created>
  <dcterms:modified xsi:type="dcterms:W3CDTF">2018-10-25T17:45:30Z</dcterms:modified>
</cp:coreProperties>
</file>