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5" r:id="rId4"/>
    <p:sldId id="261" r:id="rId5"/>
    <p:sldId id="276" r:id="rId6"/>
    <p:sldId id="278" r:id="rId7"/>
    <p:sldId id="277" r:id="rId8"/>
    <p:sldId id="279" r:id="rId9"/>
    <p:sldId id="280" r:id="rId10"/>
    <p:sldId id="290" r:id="rId11"/>
    <p:sldId id="291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046" cy="3415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DEA5C6D4-0A01-422A-889D-52E6DD40758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465660"/>
            <a:ext cx="4307046" cy="3415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60"/>
            <a:ext cx="4307046" cy="3415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9CC1D496-F229-435E-8793-676FDF5E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629" cy="341791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30119" y="1"/>
            <a:ext cx="4307629" cy="341791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C7E03FCE-2D27-4E36-8095-6A31CDB584E7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458" y="3276423"/>
            <a:ext cx="7952423" cy="2680275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65410"/>
            <a:ext cx="4307629" cy="34179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30119" y="6465410"/>
            <a:ext cx="4307629" cy="34179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8497EAAF-EB1E-483F-AFE5-D52B5699E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2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7EAAF-EB1E-483F-AFE5-D52B5699E7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1A11-2B99-41A4-A43D-0E95868CFA37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9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B983-39A8-4D31-879B-D2243456C9EE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B76-0D85-4358-A591-3D91EA85FA2A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41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D1AB-FDB7-4C7B-AC2C-415533353706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29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C4F-A768-443B-933A-F3652ECACF7C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F6AB-91E0-4EB2-904A-F6F7DB5A5E3C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4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C159-74C1-439B-BBBA-E22C9E0E8B54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C6B-C7EA-49EA-9FA6-99DFB766FDF5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23F6-40B9-4280-8284-B42D4412D15F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6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A6C02-5D78-4E73-A939-8574E6EA4926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4D9E-24F0-4EC4-A604-B9901D1C4307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2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91330C-9350-40B0-8D61-DD08EFD52B90}" type="datetime1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79281" cy="3566160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 IC Design Training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23493" y="4778062"/>
            <a:ext cx="993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pPr marL="12065" marR="5080" algn="ctr">
              <a:lnSpc>
                <a:spcPct val="100000"/>
              </a:lnSpc>
            </a:pPr>
            <a:r>
              <a:rPr lang="en-US" altLang="zh-TW" dirty="0">
                <a:latin typeface="Times New Roman"/>
                <a:cs typeface="Times New Roman"/>
              </a:rPr>
              <a:t>Student: Jen-</a:t>
            </a:r>
            <a:r>
              <a:rPr lang="en-US" altLang="zh-TW" dirty="0" err="1">
                <a:latin typeface="Times New Roman"/>
                <a:cs typeface="Times New Roman"/>
              </a:rPr>
              <a:t>Hao</a:t>
            </a:r>
            <a:r>
              <a:rPr lang="en-US" altLang="zh-TW" dirty="0">
                <a:latin typeface="Times New Roman"/>
                <a:cs typeface="Times New Roman"/>
              </a:rPr>
              <a:t> Hsiao, Yu-Fen Wu</a:t>
            </a:r>
            <a:r>
              <a:rPr lang="en-US" altLang="zh-TW" spc="-25" dirty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Wen-Long Chin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自己下其他的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constraint 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題目有特定要求的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Spec.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才需要下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2011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競賽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lcd_ctrl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IRB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 hold time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12" y="2586033"/>
            <a:ext cx="6046470" cy="3474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3" y="2677473"/>
            <a:ext cx="523494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自己下其他的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constraint 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2011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競賽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lcd_ctrl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328612"/>
            <a:ext cx="98964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開始合成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9" y="2375650"/>
            <a:ext cx="5114925" cy="3438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2" y="2375650"/>
            <a:ext cx="5486400" cy="4314825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5993764" y="3916582"/>
            <a:ext cx="423104" cy="4339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5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timing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是否達到需求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(setup time)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9" y="2609056"/>
            <a:ext cx="6004560" cy="3444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303" y="1845734"/>
            <a:ext cx="5204460" cy="490728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6342684" y="3916582"/>
            <a:ext cx="423104" cy="4339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08800" y="3609764"/>
            <a:ext cx="1371600" cy="4161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2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98657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timing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是否達到需求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(slack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要大於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54" y="60160"/>
            <a:ext cx="8811125" cy="64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area 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1" y="2370636"/>
            <a:ext cx="5610225" cy="4295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69" y="2478264"/>
            <a:ext cx="4019550" cy="36861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679566" y="3916582"/>
            <a:ext cx="423104" cy="4339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area 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72" y="286603"/>
            <a:ext cx="7008924" cy="63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03196" y="1845734"/>
            <a:ext cx="2596415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gate-level netlist generated by Synopsys Design Compiler.</a:t>
            </a: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0" y="286603"/>
            <a:ext cx="89916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03196" y="1845734"/>
            <a:ext cx="3065646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ddc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format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(design database generated by Synopsys Design Compiler)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"/>
          <a:stretch/>
        </p:blipFill>
        <p:spPr>
          <a:xfrm>
            <a:off x="3468792" y="288000"/>
            <a:ext cx="860859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971205" y="1737360"/>
            <a:ext cx="10241278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SDF timing information generated by Synopsys Design Compiler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write_sdf -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2.1 </a:t>
            </a:r>
            <a:r>
              <a:rPr lang="en-US" altLang="zh-TW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altLang="zh-TW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load_delay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</a:t>
            </a:r>
            <a:r>
              <a:rPr lang="en-US" altLang="zh-TW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lcd_ctrl_syn.sdf</a:t>
            </a:r>
            <a:endParaRPr lang="en-US" altLang="zh-TW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60" y="3633815"/>
            <a:ext cx="8991600" cy="2295525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8408276" y="2547571"/>
            <a:ext cx="2270234" cy="721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29768" y="3174606"/>
            <a:ext cx="139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xxx_syn.sdf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21785" cy="4756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IC Contest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with Design Compiler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Simulation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Gate-level </a:t>
            </a:r>
            <a:r>
              <a:rPr lang="en-US" altLang="zh-TW" sz="4000" dirty="0" smtClean="0">
                <a:cs typeface="Times New Roman" panose="02020603050405020304" pitchFamily="18" charset="0"/>
              </a:rPr>
              <a:t>Simulation</a:t>
            </a:r>
            <a:endParaRPr lang="en-US" altLang="zh-TW" sz="4000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971205" y="1737360"/>
            <a:ext cx="10241278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將製程的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檔案複製到自己的資料夾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/cad/CBDK/CBDK_IC_Contest_v2.1/Verilog/tsmc13_neg.v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gate-level simulation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testfixture.v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lcd_ctrl_syn.v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tsmc13_neg.v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access+r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define+SDF</a:t>
            </a: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</a:t>
            </a:r>
            <a:r>
              <a:rPr lang="zh-TW" altLang="en-US" sz="4000" dirty="0">
                <a:cs typeface="Times New Roman" panose="02020603050405020304" pitchFamily="18" charset="0"/>
              </a:rPr>
              <a:t>「</a:t>
            </a:r>
            <a:r>
              <a:rPr lang="en-US" altLang="zh-TW" sz="4000" dirty="0">
                <a:cs typeface="Times New Roman" panose="02020603050405020304" pitchFamily="18" charset="0"/>
              </a:rPr>
              <a:t>.</a:t>
            </a:r>
            <a:r>
              <a:rPr lang="en-US" altLang="zh-TW" sz="4000" dirty="0" err="1">
                <a:cs typeface="Times New Roman" panose="02020603050405020304" pitchFamily="18" charset="0"/>
              </a:rPr>
              <a:t>synopsys_dc.setup</a:t>
            </a:r>
            <a:r>
              <a:rPr lang="zh-TW" altLang="en-US" sz="4000" dirty="0">
                <a:cs typeface="Times New Roman" panose="02020603050405020304" pitchFamily="18" charset="0"/>
              </a:rPr>
              <a:t>」</a:t>
            </a:r>
            <a:r>
              <a:rPr lang="en-US" altLang="zh-TW" sz="4000" dirty="0">
                <a:cs typeface="Times New Roman" panose="02020603050405020304" pitchFamily="18" charset="0"/>
              </a:rPr>
              <a:t>for IC Contest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把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放到工作站上，跟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同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資料夾內，再把名字改成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再檢查是否有修改成功</a:t>
            </a:r>
            <a:endParaRPr lang="en-US" altLang="zh-TW" sz="2400" dirty="0" smtClean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-al</a:t>
            </a:r>
            <a:endParaRPr lang="en-US" altLang="zh-TW" i="1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92" y="5272900"/>
            <a:ext cx="8358188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3631131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開啟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compiler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&amp;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26" y="1845734"/>
            <a:ext cx="7184626" cy="4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檢查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設定是否正確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7" y="1845734"/>
            <a:ext cx="6772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5" y="0"/>
            <a:ext cx="8352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將自己的設計讀進來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88" y="1845734"/>
            <a:ext cx="5172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8" y="81210"/>
            <a:ext cx="11224260" cy="6743700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5686096" y="2963918"/>
            <a:ext cx="1324303" cy="346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010399" y="2963918"/>
            <a:ext cx="22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選你的</a:t>
            </a:r>
            <a:r>
              <a:rPr lang="en-US" altLang="zh-TW" dirty="0" smtClean="0">
                <a:solidFill>
                  <a:srgbClr val="FF0000"/>
                </a:solidFill>
              </a:rPr>
              <a:t>design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contest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提供的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constraint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指令讀進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compiler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等同於操作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DesignCompiler_I_2012(new).pdf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的第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7~13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頁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5" y="2897052"/>
            <a:ext cx="4929188" cy="39176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15" y="2912510"/>
            <a:ext cx="5494973" cy="3900488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5656882" y="4277532"/>
            <a:ext cx="423104" cy="4339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016358" y="4277532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IC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contest</a:t>
            </a:r>
            <a:r>
              <a:rPr lang="zh-TW" altLang="en-US" dirty="0" smtClean="0">
                <a:solidFill>
                  <a:srgbClr val="FF0000"/>
                </a:solidFill>
              </a:rPr>
              <a:t> 提供的</a:t>
            </a:r>
            <a:r>
              <a:rPr lang="en-US" altLang="zh-TW" dirty="0" err="1" smtClean="0">
                <a:solidFill>
                  <a:srgbClr val="FF0000"/>
                </a:solidFill>
              </a:rPr>
              <a:t>xxx.sdc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10228</TotalTime>
  <Words>374</Words>
  <Application>Microsoft Office PowerPoint</Application>
  <PresentationFormat>寬螢幕</PresentationFormat>
  <Paragraphs>100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回顧</vt:lpstr>
      <vt:lpstr>Digital IC Design Training</vt:lpstr>
      <vt:lpstr>Outline</vt:lpstr>
      <vt:lpstr> 「.synopsys_dc.setup」for IC Contest</vt:lpstr>
      <vt:lpstr> Synthesis with Design Compiler</vt:lpstr>
      <vt:lpstr> Synthesis with Design Compiler</vt:lpstr>
      <vt:lpstr>PowerPoint 簡報</vt:lpstr>
      <vt:lpstr> Synthesis with Design Compiler</vt:lpstr>
      <vt:lpstr>PowerPoint 簡報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Gate-level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IC Design Training</dc:title>
  <dc:creator>scott scott</dc:creator>
  <cp:lastModifiedBy>jfslmarco</cp:lastModifiedBy>
  <cp:revision>231</cp:revision>
  <cp:lastPrinted>2016-08-26T16:25:27Z</cp:lastPrinted>
  <dcterms:created xsi:type="dcterms:W3CDTF">2015-11-02T02:11:40Z</dcterms:created>
  <dcterms:modified xsi:type="dcterms:W3CDTF">2019-01-12T14:24:06Z</dcterms:modified>
</cp:coreProperties>
</file>