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1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0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6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4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18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48B063E-4079-447E-955B-46D0C90EA7FA}" type="datetimeFigureOut">
              <a:rPr lang="zh-TW" altLang="en-US" smtClean="0"/>
              <a:t>2018/11/5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BD5C8D3-9961-4743-AE7E-6574670F4D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475673" y="1976792"/>
            <a:ext cx="7772400" cy="1463040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cs typeface="Times New Roman" panose="02020603050405020304" pitchFamily="18" charset="0"/>
              </a:rPr>
              <a:t>Lab4 </a:t>
            </a:r>
            <a:r>
              <a:rPr lang="en-US" altLang="zh-TW" sz="6600" dirty="0" smtClean="0">
                <a:cs typeface="Times New Roman" panose="02020603050405020304" pitchFamily="18" charset="0"/>
              </a:rPr>
              <a:t>code review</a:t>
            </a:r>
            <a:endParaRPr lang="zh-TW" altLang="en-US" sz="6600" dirty="0"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工科</a:t>
            </a:r>
            <a:r>
              <a:rPr lang="en-US" altLang="zh-TW" dirty="0" smtClean="0"/>
              <a:t>109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E94051136</a:t>
            </a:r>
          </a:p>
          <a:p>
            <a:r>
              <a:rPr lang="zh-TW" altLang="en-US" dirty="0" smtClean="0"/>
              <a:t>黃郁</a:t>
            </a:r>
            <a:r>
              <a:rPr lang="zh-TW" altLang="en-US" dirty="0"/>
              <a:t>雲</a:t>
            </a:r>
          </a:p>
        </p:txBody>
      </p:sp>
    </p:spTree>
    <p:extLst>
      <p:ext uri="{BB962C8B-B14F-4D97-AF65-F5344CB8AC3E}">
        <p14:creationId xmlns:p14="http://schemas.microsoft.com/office/powerpoint/2010/main" val="33430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65981" y="2969601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LAB4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3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FSM</a:t>
            </a:r>
            <a:endParaRPr lang="zh-TW" altLang="en-US" dirty="0"/>
          </a:p>
        </p:txBody>
      </p:sp>
      <p:pic>
        <p:nvPicPr>
          <p:cNvPr id="1026" name="Picture 2" descr="https://scontent.fkhh1-2.fna.fbcdn.net/v/t1.15752-9/45474904_342657916542338_6619554770854084608_n.jpg?_nc_cat=111&amp;_nc_ht=scontent.fkhh1-2.fna&amp;oh=e8d60649e7c845b91d39912c2730b17e&amp;oe=5C80524C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37"/>
          <a:stretch/>
        </p:blipFill>
        <p:spPr bwMode="auto">
          <a:xfrm>
            <a:off x="1840799" y="1872395"/>
            <a:ext cx="8827199" cy="437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10" r="63956" b="7594"/>
          <a:stretch/>
        </p:blipFill>
        <p:spPr>
          <a:xfrm>
            <a:off x="4183296" y="286329"/>
            <a:ext cx="5182376" cy="62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65" r="61631" b="8503"/>
          <a:stretch/>
        </p:blipFill>
        <p:spPr>
          <a:xfrm>
            <a:off x="682713" y="609487"/>
            <a:ext cx="5247031" cy="56870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28145" r="62763" b="8261"/>
          <a:stretch/>
        </p:blipFill>
        <p:spPr>
          <a:xfrm>
            <a:off x="6468591" y="1040970"/>
            <a:ext cx="5335481" cy="51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2050" name="Picture 2" descr="https://scontent.fkhh1-1.fna.fbcdn.net/v/t1.15752-9/45558705_1955796424728420_8784462942260166656_n.jpg?_nc_cat=106&amp;_nc_ht=scontent.fkhh1-1.fna&amp;oh=8216261a2c04a8080b0881c81dcdc437&amp;oe=5C873C2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/>
          <a:stretch/>
        </p:blipFill>
        <p:spPr bwMode="auto">
          <a:xfrm>
            <a:off x="3112655" y="1799874"/>
            <a:ext cx="6594764" cy="465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5" t="25830" r="1704" b="10110"/>
          <a:stretch/>
        </p:blipFill>
        <p:spPr>
          <a:xfrm>
            <a:off x="323271" y="2244438"/>
            <a:ext cx="11407337" cy="42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738</TotalTime>
  <Words>14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Times New Roman</vt:lpstr>
      <vt:lpstr>Tw Cen MT</vt:lpstr>
      <vt:lpstr>Tw Cen MT Condensed</vt:lpstr>
      <vt:lpstr>Wingdings 3</vt:lpstr>
      <vt:lpstr>積分</vt:lpstr>
      <vt:lpstr>Lab4 code review</vt:lpstr>
      <vt:lpstr>LAB4</vt:lpstr>
      <vt:lpstr>FSM</vt:lpstr>
      <vt:lpstr>CODE</vt:lpstr>
      <vt:lpstr>PowerPoint 簡報</vt:lpstr>
      <vt:lpstr>architecture</vt:lpstr>
      <vt:lpstr>TIMING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Lab3&amp;4 code review</dc:title>
  <dc:creator>郁雲 黃</dc:creator>
  <cp:lastModifiedBy>郁雲 黃</cp:lastModifiedBy>
  <cp:revision>14</cp:revision>
  <dcterms:created xsi:type="dcterms:W3CDTF">2018-10-25T15:23:45Z</dcterms:created>
  <dcterms:modified xsi:type="dcterms:W3CDTF">2018-11-06T00:34:02Z</dcterms:modified>
</cp:coreProperties>
</file>