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3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02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6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2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721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32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2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6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9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79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EB06-2DA6-4C5F-8C28-641C9A19C71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BD4850-B588-4028-9ECB-9895105D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88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01B12-0C5F-471F-89A0-C4EDCE2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Color space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308EA9B-E85D-46D4-9585-871CD049F8CF}"/>
              </a:ext>
            </a:extLst>
          </p:cNvPr>
          <p:cNvSpPr/>
          <p:nvPr/>
        </p:nvSpPr>
        <p:spPr>
          <a:xfrm>
            <a:off x="1213783" y="593523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TW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RGB</a:t>
            </a:r>
            <a:endParaRPr lang="en-US" altLang="zh-TW" sz="5400" b="1" i="0" kern="1200" dirty="0">
              <a:solidFill>
                <a:srgbClr val="00206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C24E5C-C9A7-45FC-8593-EA66D78519E3}"/>
              </a:ext>
            </a:extLst>
          </p:cNvPr>
          <p:cNvSpPr/>
          <p:nvPr/>
        </p:nvSpPr>
        <p:spPr>
          <a:xfrm>
            <a:off x="1216957" y="1914323"/>
            <a:ext cx="4178129" cy="3560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It is an </a:t>
            </a:r>
            <a:r>
              <a:rPr lang="en-US" altLang="zh-TW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additive </a:t>
            </a:r>
            <a:r>
              <a:rPr lang="en-US" altLang="zh-TW" sz="18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colorspace</a:t>
            </a: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where colors are obtained by a linear combination of Red, Green, and Blue values.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 The three channels are correlated by the amount of light hitting the surface.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/>
              <a:t>使用</a:t>
            </a:r>
            <a:r>
              <a:rPr lang="en-US" altLang="zh-TW" dirty="0" err="1"/>
              <a:t>opencv</a:t>
            </a:r>
            <a:r>
              <a:rPr lang="zh-TW" altLang="en-US" dirty="0"/>
              <a:t>讀取圖片時通道順序是</a:t>
            </a:r>
            <a:r>
              <a:rPr lang="en-US" altLang="zh-TW" dirty="0"/>
              <a:t>BGR</a:t>
            </a:r>
            <a:r>
              <a:rPr lang="zh-TW" altLang="en-US" dirty="0"/>
              <a:t>而非</a:t>
            </a:r>
            <a:r>
              <a:rPr lang="en-US" altLang="zh-TW" dirty="0"/>
              <a:t>RGB</a:t>
            </a:r>
            <a:endParaRPr lang="en-US" altLang="zh-TW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「RGB」的圖片搜尋結果">
            <a:extLst>
              <a:ext uri="{FF2B5EF4-FFF2-40B4-BE49-F238E27FC236}">
                <a16:creationId xmlns:a16="http://schemas.microsoft.com/office/drawing/2014/main" id="{BC977813-76EA-40C7-8C11-58E62D56D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049" y="1809500"/>
            <a:ext cx="3800539" cy="35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EC24E5C-C9A7-45FC-8593-EA66D78519E3}"/>
              </a:ext>
            </a:extLst>
          </p:cNvPr>
          <p:cNvSpPr/>
          <p:nvPr/>
        </p:nvSpPr>
        <p:spPr>
          <a:xfrm>
            <a:off x="1216957" y="1914323"/>
            <a:ext cx="4178129" cy="3560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b="1" dirty="0"/>
              <a:t>L</a:t>
            </a:r>
            <a:r>
              <a:rPr lang="en-US" altLang="zh-TW" dirty="0"/>
              <a:t> – Lightness ( Intensity ).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b="1" dirty="0"/>
              <a:t>a</a:t>
            </a:r>
            <a:r>
              <a:rPr lang="en-US" altLang="zh-TW" dirty="0"/>
              <a:t> – color component ranging from   </a:t>
            </a:r>
            <a:r>
              <a:rPr lang="en-US" altLang="zh-TW" b="1" dirty="0"/>
              <a:t>Green to Magenta</a:t>
            </a:r>
            <a:r>
              <a:rPr lang="en-US" altLang="zh-TW" dirty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b="1" dirty="0"/>
              <a:t>b</a:t>
            </a:r>
            <a:r>
              <a:rPr lang="en-US" altLang="zh-TW" dirty="0"/>
              <a:t> – color component ranging from </a:t>
            </a:r>
            <a:r>
              <a:rPr lang="en-US" altLang="zh-TW" b="1" dirty="0"/>
              <a:t>Blue to Yellow.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Lab color space, the L channel is independent of color information and encodes brightness only. The other two channels encode color.</a:t>
            </a:r>
            <a:endParaRPr lang="en-US" altLang="zh-TW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6A0539-4287-4829-87B5-F8A4764267A4}"/>
              </a:ext>
            </a:extLst>
          </p:cNvPr>
          <p:cNvSpPr/>
          <p:nvPr/>
        </p:nvSpPr>
        <p:spPr>
          <a:xfrm>
            <a:off x="1213783" y="593523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TW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Lab</a:t>
            </a:r>
            <a:endParaRPr lang="en-US" altLang="zh-TW" sz="5400" b="1" i="0" kern="1200" dirty="0">
              <a:solidFill>
                <a:srgbClr val="002060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 descr="「lab 顏色」的圖片搜尋結果">
            <a:extLst>
              <a:ext uri="{FF2B5EF4-FFF2-40B4-BE49-F238E27FC236}">
                <a16:creationId xmlns:a16="http://schemas.microsoft.com/office/drawing/2014/main" id="{80AFD5FA-01BA-4CAD-BC99-A12DBEB5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86" y="1695301"/>
            <a:ext cx="3997071" cy="37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EC24E5C-C9A7-45FC-8593-EA66D78519E3}"/>
              </a:ext>
            </a:extLst>
          </p:cNvPr>
          <p:cNvSpPr/>
          <p:nvPr/>
        </p:nvSpPr>
        <p:spPr>
          <a:xfrm>
            <a:off x="1270163" y="2232833"/>
            <a:ext cx="7809025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Perceptually uniform color space which approximates how we perceive color.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Independent of device ( capturing or displaying ).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Used extensively in Adobe Photoshop.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Is related to the RGB color space by a complex transformation equation.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TW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6A0539-4287-4829-87B5-F8A4764267A4}"/>
              </a:ext>
            </a:extLst>
          </p:cNvPr>
          <p:cNvSpPr/>
          <p:nvPr/>
        </p:nvSpPr>
        <p:spPr>
          <a:xfrm>
            <a:off x="1213783" y="593523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TW" sz="54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Lab</a:t>
            </a:r>
            <a:endParaRPr lang="en-US" altLang="zh-TW" sz="5400" b="1" i="0" kern="1200" dirty="0">
              <a:solidFill>
                <a:srgbClr val="002060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31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46A0539-4287-4829-87B5-F8A4764267A4}"/>
              </a:ext>
            </a:extLst>
          </p:cNvPr>
          <p:cNvSpPr/>
          <p:nvPr/>
        </p:nvSpPr>
        <p:spPr>
          <a:xfrm>
            <a:off x="1218896" y="368363"/>
            <a:ext cx="687377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TW" sz="54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YCrCb</a:t>
            </a:r>
            <a:r>
              <a:rPr lang="en-US" altLang="zh-TW" sz="5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TW" dirty="0"/>
              <a:t>is derived from the RGB color space </a:t>
            </a:r>
            <a:endParaRPr lang="en-US" altLang="zh-TW" sz="5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05474DD-0834-4B24-9C9F-1EA538ECB9D2}"/>
              </a:ext>
            </a:extLst>
          </p:cNvPr>
          <p:cNvSpPr/>
          <p:nvPr/>
        </p:nvSpPr>
        <p:spPr>
          <a:xfrm>
            <a:off x="1145266" y="1689163"/>
            <a:ext cx="7961345" cy="485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Y – Luminance or </a:t>
            </a:r>
            <a:r>
              <a:rPr lang="en-US" altLang="zh-TW" dirty="0" err="1"/>
              <a:t>Luma</a:t>
            </a:r>
            <a:r>
              <a:rPr lang="en-US" altLang="zh-TW" dirty="0"/>
              <a:t> component obtained from RGB after gamma correction.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Cr = R – Y ( how far is the red component from </a:t>
            </a:r>
            <a:r>
              <a:rPr lang="en-US" altLang="zh-TW" dirty="0" err="1"/>
              <a:t>Luma</a:t>
            </a:r>
            <a:r>
              <a:rPr lang="en-US" altLang="zh-TW" dirty="0"/>
              <a:t> ).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 err="1"/>
              <a:t>Cb</a:t>
            </a:r>
            <a:r>
              <a:rPr lang="en-US" altLang="zh-TW" dirty="0"/>
              <a:t> = B – Y ( how far is the blue component from </a:t>
            </a:r>
            <a:r>
              <a:rPr lang="en-US" altLang="zh-TW" dirty="0" err="1"/>
              <a:t>Luma</a:t>
            </a:r>
            <a:r>
              <a:rPr lang="en-US" altLang="zh-TW" dirty="0"/>
              <a:t> ).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Separates the luminance and chrominance components into different channels. (</a:t>
            </a:r>
            <a:r>
              <a:rPr lang="zh-TW" altLang="en-US" dirty="0"/>
              <a:t>將亮度和色度分量分成不同的通道。</a:t>
            </a:r>
            <a:r>
              <a:rPr lang="en-US" altLang="zh-TW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Mostly used in compression ( of Cr and </a:t>
            </a:r>
            <a:r>
              <a:rPr lang="en-US" altLang="zh-TW" dirty="0" err="1"/>
              <a:t>Cb</a:t>
            </a:r>
            <a:r>
              <a:rPr lang="en-US" altLang="zh-TW" dirty="0"/>
              <a:t> components ) for TV Transmission.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Device dependent.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25635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EC24E5C-C9A7-45FC-8593-EA66D78519E3}"/>
              </a:ext>
            </a:extLst>
          </p:cNvPr>
          <p:cNvSpPr/>
          <p:nvPr/>
        </p:nvSpPr>
        <p:spPr>
          <a:xfrm>
            <a:off x="1086569" y="1695151"/>
            <a:ext cx="4763558" cy="4421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H – Hue ( Dominant Wavelength ). </a:t>
            </a:r>
            <a:r>
              <a:rPr lang="zh-TW" altLang="en-US" dirty="0"/>
              <a:t>色相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S – Saturation ( Purity / shades of the color ).</a:t>
            </a:r>
            <a:r>
              <a:rPr lang="zh-TW" altLang="en-US" dirty="0"/>
              <a:t>飽和度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V – Value ( Intensity ). </a:t>
            </a:r>
            <a:r>
              <a:rPr lang="zh-TW" altLang="en-US" dirty="0"/>
              <a:t>值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Best thing is that it uses only one channel to describe color (H), making it very intuitive to specify color.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TW" altLang="en-US" dirty="0"/>
              <a:t>     僅使用一個通道來描述顏色（</a:t>
            </a:r>
            <a:r>
              <a:rPr lang="en-US" altLang="zh-TW" dirty="0"/>
              <a:t>H</a:t>
            </a:r>
            <a:r>
              <a:rPr lang="zh-TW" altLang="en-US" dirty="0"/>
              <a:t>）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TW" dirty="0"/>
              <a:t>Device dependent.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TW" dirty="0"/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zh-TW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6A0539-4287-4829-87B5-F8A4764267A4}"/>
              </a:ext>
            </a:extLst>
          </p:cNvPr>
          <p:cNvSpPr/>
          <p:nvPr/>
        </p:nvSpPr>
        <p:spPr>
          <a:xfrm>
            <a:off x="1086569" y="374351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TW" sz="5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HSV</a:t>
            </a:r>
          </a:p>
        </p:txBody>
      </p:sp>
      <p:pic>
        <p:nvPicPr>
          <p:cNvPr id="5122" name="Picture 2" descr="RGB（左）和HSV（右）色彩空間。  ">
            <a:extLst>
              <a:ext uri="{FF2B5EF4-FFF2-40B4-BE49-F238E27FC236}">
                <a16:creationId xmlns:a16="http://schemas.microsoft.com/office/drawing/2014/main" id="{10793DC1-3802-4530-9DAE-9188AB4D3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-3161"/>
          <a:stretch/>
        </p:blipFill>
        <p:spPr bwMode="auto">
          <a:xfrm>
            <a:off x="6060435" y="2164660"/>
            <a:ext cx="3388748" cy="327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135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203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Color space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space</dc:title>
  <dc:creator>喻揚 徐</dc:creator>
  <cp:lastModifiedBy>喻揚 徐</cp:lastModifiedBy>
  <cp:revision>6</cp:revision>
  <dcterms:created xsi:type="dcterms:W3CDTF">2019-10-27T12:11:38Z</dcterms:created>
  <dcterms:modified xsi:type="dcterms:W3CDTF">2019-10-27T13:16:15Z</dcterms:modified>
</cp:coreProperties>
</file>