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6DB50-C0DC-326B-3117-16113BBCC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4D454-BD90-3575-D48F-D355EC7A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78D5C-D484-3565-1FC6-99239FEC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6608F-FA84-9A28-B31F-C7E3D40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D6867-57D2-9A3A-0B67-5BD3DCED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25B39-19DF-5A9B-9029-AD06F67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7494A-4801-E924-2666-1DEA8DF25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11BBE-69DF-517F-0F90-FC23F350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ECFB9-B402-96D5-21DD-15652793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C6013-DEBF-3554-94C8-64F3D644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788DB-CCAA-203A-B1C8-4DBF173BA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1FA74-7804-94EC-3490-46025098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60CD-1884-D209-FB26-7D3C9663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AFC1F-F988-CD42-7A6E-B8C37C26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EF606-85E6-2854-B54A-B868F041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90E84-21C4-0150-6CBD-83E0318F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98ADE-CC80-0C2A-D0A4-21C10BE6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61CAF-8EAF-B935-8882-5A7C36BA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74D73-374A-50FA-4509-032F9F8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F24F2-51B6-F143-499D-9C94DD8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773D8-39F0-1D15-68C4-D19BB9C7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3D625-3288-7761-0D98-835382BD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0A016-35FB-45F2-1329-901C914E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0EDB-3DE2-1B3B-F2A1-CCA02020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3F215-6643-E6D3-A491-5B646683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0F0F-D73A-A36D-3457-A1A1EB24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9756-FADF-1D5D-6FDB-D57DE7D5C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69E8C-82EF-F3C6-3603-85BEAD5F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5866A-DF03-FBCD-A062-C27B4289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8939B-F308-7144-7FB8-BBA1FBE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9CAE4-BEF0-F64F-3B20-8BF46F8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6F61F-586B-95EC-2ED9-F31DFFE1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61C87-F4D5-39E0-A4C6-1D680915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CA7B0-BDD5-83E3-8591-74C80A32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52FBB-F526-DC6D-DB69-461E761E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FFF590-D7D6-3666-B367-42141F34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A9ED6-DAA6-5F79-072A-D4A98265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BBF709-3AE2-1A4C-7E2C-A4D3C725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C2945-A892-4019-9A94-851E4387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A0090-9EBD-8CE6-B978-7A62633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D06C4-C5B0-32D1-7C9B-AF0862D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2B014-5F52-DF10-2BAF-D80E117A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68B64-7DC0-A2F5-AD05-35A72C0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F89BD-A5ED-43F2-B30A-675C4CB5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5E23E-E071-A769-DCA8-6017ED8C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D139A-3AFB-5B5C-891C-70D5C42E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21FF1-EB26-6331-94D5-0EBCE5B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3E466-5BB9-DE7F-8281-5F25DABB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5AD9B-62D7-7E0A-4536-4E430889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474F1-7D64-533E-64B6-BEF08B7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6FDEC-B0C6-8573-5A80-44E4EC39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00616-6C00-0137-1658-5AEA33A7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5CDD-054A-7135-2712-E99ACF72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E513E8-3757-27FA-254F-D73D97E6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DD2BF-B022-4483-705B-9AAA75E4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A6A67-6F11-280E-3752-AB012427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5CDBE-7F3A-8CA0-BFC7-ECACFE29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43A4-C3F4-1A17-B5FF-E4BD72CB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5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21212-88AE-1894-AF77-C3F774B8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805EF-4C63-5328-759A-30B43650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8D39-8B68-A8EB-C07D-4C7564007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BF70-18D4-441C-B478-773607E2EF8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94057-3E45-1463-7E37-B74E2279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84422-72E5-F100-3DA9-7E26367F0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4C5C-6DB8-4BF5-8CA5-D9F20AF0D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cmicpc.net/problem/273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www.acmicpc.net/problem/29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8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cmicpc.net/problem/1081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cmicpc.net/problem/1009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cmicpc.net/problem/2751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cmicpc.net/problem/2751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cmicpc.net/problem/27522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8873A-0BDE-25D1-ECF9-CA7ABD58A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백준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29DF9-9EEB-EFD4-FE9E-1BEA41719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0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0000</a:t>
            </a:r>
            <a:r>
              <a:rPr lang="ko-KR" altLang="en-US" sz="4000" dirty="0"/>
              <a:t>번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2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0000</a:t>
            </a:r>
            <a:r>
              <a:rPr lang="ko-KR" altLang="en-US" sz="4000" dirty="0"/>
              <a:t>번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24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5D7D-8BBC-50AE-DE40-677C0ABA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01774"/>
          </a:xfrm>
        </p:spPr>
        <p:txBody>
          <a:bodyPr>
            <a:normAutofit fontScale="90000"/>
          </a:bodyPr>
          <a:lstStyle/>
          <a:p>
            <a:r>
              <a:rPr lang="en-US" dirty="0"/>
              <a:t>2738</a:t>
            </a:r>
            <a:r>
              <a:rPr lang="ko-KR" altLang="en-US" dirty="0"/>
              <a:t>번 행렬 덧셈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D89B7-F0CB-B999-3FD7-D3D37060A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sz="1200" dirty="0"/>
              <a:t>▪</a:t>
            </a:r>
            <a:r>
              <a:rPr lang="ko-KR" altLang="en-US" sz="1200" dirty="0"/>
              <a:t>내 코드 </a:t>
            </a:r>
            <a:endParaRPr lang="en-US" altLang="ko-KR" sz="1200" dirty="0"/>
          </a:p>
          <a:p>
            <a:r>
              <a:rPr lang="en-US" sz="1200" dirty="0"/>
              <a:t>Input</a:t>
            </a:r>
            <a:r>
              <a:rPr lang="ko-KR" altLang="en-US" sz="1200" dirty="0"/>
              <a:t>에 쓸데 없는 글</a:t>
            </a:r>
            <a:r>
              <a:rPr lang="en-US" altLang="ko-KR" sz="1200" dirty="0"/>
              <a:t>(</a:t>
            </a:r>
            <a:r>
              <a:rPr lang="ko-KR" altLang="en-US" sz="1200" dirty="0"/>
              <a:t>값을 입력하세요</a:t>
            </a:r>
            <a:r>
              <a:rPr lang="en-US" altLang="ko-KR" sz="1200" dirty="0"/>
              <a:t>..)</a:t>
            </a:r>
            <a:r>
              <a:rPr lang="ko-KR" altLang="en-US" sz="1200" dirty="0"/>
              <a:t> 쓰다가 </a:t>
            </a:r>
            <a:r>
              <a:rPr lang="en-US" altLang="ko-KR" sz="1200" dirty="0"/>
              <a:t>2</a:t>
            </a:r>
            <a:r>
              <a:rPr lang="ko-KR" altLang="en-US" sz="1200" dirty="0"/>
              <a:t>번 틀림</a:t>
            </a:r>
            <a:r>
              <a:rPr lang="en-US" altLang="ko-KR" sz="1200" dirty="0"/>
              <a:t>. </a:t>
            </a:r>
            <a:r>
              <a:rPr lang="ko-KR" altLang="en-US" sz="1200" dirty="0"/>
              <a:t>문제에 맞게 쓸 것</a:t>
            </a:r>
            <a:r>
              <a:rPr lang="en-US" altLang="ko-KR" sz="1200" dirty="0"/>
              <a:t>. 2</a:t>
            </a:r>
            <a:r>
              <a:rPr lang="ko-KR" altLang="en-US" sz="1200" dirty="0"/>
              <a:t>차원 배열하는 법과 </a:t>
            </a:r>
            <a:r>
              <a:rPr lang="en-US" altLang="ko-KR" sz="1200" dirty="0"/>
              <a:t>map</a:t>
            </a:r>
            <a:r>
              <a:rPr lang="ko-KR" altLang="en-US" sz="1200" dirty="0"/>
              <a:t>에 대해 배움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E67B84-FEB9-F57A-C244-79AAACF10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2915" y="2599665"/>
            <a:ext cx="4434086" cy="2245467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2E035-F31C-3D38-E464-FC49B7DC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84053"/>
            <a:ext cx="5183188" cy="1222354"/>
          </a:xfrm>
        </p:spPr>
        <p:txBody>
          <a:bodyPr>
            <a:noAutofit/>
          </a:bodyPr>
          <a:lstStyle/>
          <a:p>
            <a:r>
              <a:rPr lang="en-US" sz="1200" dirty="0"/>
              <a:t>▪</a:t>
            </a:r>
            <a:r>
              <a:rPr lang="ko-KR" altLang="en-US" sz="1200" dirty="0"/>
              <a:t>다른 분 코드</a:t>
            </a:r>
            <a:endParaRPr lang="en-US" altLang="ko-KR" sz="1200" dirty="0"/>
          </a:p>
          <a:p>
            <a:r>
              <a:rPr lang="ko-KR" altLang="en-US" sz="1200" dirty="0"/>
              <a:t>첫번째 분 </a:t>
            </a:r>
            <a:r>
              <a:rPr lang="ko-KR" altLang="en-US" sz="1200" dirty="0" err="1"/>
              <a:t>개고수</a:t>
            </a:r>
            <a:r>
              <a:rPr lang="en-US" altLang="ko-KR" sz="1200" dirty="0"/>
              <a:t>,, </a:t>
            </a:r>
            <a:r>
              <a:rPr lang="ko-KR" altLang="en-US" sz="1200" dirty="0" err="1"/>
              <a:t>언팩킹</a:t>
            </a:r>
            <a:r>
              <a:rPr lang="en-US" altLang="ko-KR" sz="1200" dirty="0"/>
              <a:t>(unpacking)</a:t>
            </a:r>
            <a:r>
              <a:rPr lang="ko-KR" altLang="en-US" sz="1200" dirty="0"/>
              <a:t>해서</a:t>
            </a:r>
            <a:r>
              <a:rPr lang="en-US" altLang="ko-KR" sz="1200" dirty="0"/>
              <a:t> list</a:t>
            </a:r>
            <a:r>
              <a:rPr lang="ko-KR" altLang="en-US" sz="1200" dirty="0"/>
              <a:t>의 </a:t>
            </a:r>
            <a:r>
              <a:rPr lang="en-US" altLang="ko-KR" sz="1200" dirty="0"/>
              <a:t>[] </a:t>
            </a:r>
            <a:r>
              <a:rPr lang="ko-KR" altLang="en-US" sz="1200" dirty="0"/>
              <a:t>이걸 </a:t>
            </a:r>
            <a:r>
              <a:rPr lang="ko-KR" altLang="en-US" sz="1200" dirty="0" err="1"/>
              <a:t>치워버림</a:t>
            </a:r>
            <a:r>
              <a:rPr lang="en-US" altLang="ko-KR" sz="1200" dirty="0"/>
              <a:t>. Import sys</a:t>
            </a:r>
            <a:r>
              <a:rPr lang="ko-KR" altLang="en-US" sz="1200" dirty="0"/>
              <a:t>로 </a:t>
            </a:r>
            <a:r>
              <a:rPr lang="en-US" altLang="ko-KR" sz="1200" dirty="0"/>
              <a:t>sys</a:t>
            </a:r>
            <a:r>
              <a:rPr lang="ko-KR" altLang="en-US" sz="1200" dirty="0"/>
              <a:t>모듈 </a:t>
            </a:r>
            <a:r>
              <a:rPr lang="ko-KR" altLang="en-US" sz="1200" dirty="0" err="1"/>
              <a:t>댈꼬와서</a:t>
            </a:r>
            <a:r>
              <a:rPr lang="ko-KR" altLang="en-US" sz="1200" dirty="0"/>
              <a:t> 커서를 입력하는 해당위치로 놓음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두번째 분은 굳이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 할 필요 없다는 것을 보여줌</a:t>
            </a:r>
            <a:r>
              <a:rPr lang="en-US" altLang="ko-KR" sz="1200" dirty="0"/>
              <a:t>. Append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list</a:t>
            </a:r>
            <a:r>
              <a:rPr lang="ko-KR" altLang="en-US" sz="1200" dirty="0"/>
              <a:t>자체를 삽입</a:t>
            </a:r>
            <a:r>
              <a:rPr lang="en-US" altLang="ko-KR" sz="1200" dirty="0"/>
              <a:t>(append</a:t>
            </a:r>
            <a:r>
              <a:rPr lang="ko-KR" altLang="en-US" sz="1200" dirty="0"/>
              <a:t>와 </a:t>
            </a:r>
            <a:r>
              <a:rPr lang="en-US" altLang="ko-KR" sz="1200" dirty="0"/>
              <a:t>extend</a:t>
            </a:r>
            <a:r>
              <a:rPr lang="ko-KR" altLang="en-US" sz="1200" dirty="0"/>
              <a:t>의 차이 잘 이용함</a:t>
            </a:r>
            <a:r>
              <a:rPr lang="en-US" altLang="ko-KR" sz="1200" dirty="0"/>
              <a:t>)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9101CDF-E3FA-DA2E-29B3-C3B757CDDD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90358" y="2599665"/>
            <a:ext cx="3015269" cy="2304844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6D4830-F1CB-A549-97E8-0F5A9ECF6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8" t="5400" r="46771" b="6228"/>
          <a:stretch/>
        </p:blipFill>
        <p:spPr>
          <a:xfrm>
            <a:off x="8505627" y="2599665"/>
            <a:ext cx="2959999" cy="23176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4A10DA-95BD-1D20-66C6-1BBA1441C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241" y="4420171"/>
            <a:ext cx="3733173" cy="22458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F8EBB5-EB56-84B1-D6BC-01A001941BD5}"/>
              </a:ext>
            </a:extLst>
          </p:cNvPr>
          <p:cNvSpPr/>
          <p:nvPr/>
        </p:nvSpPr>
        <p:spPr>
          <a:xfrm>
            <a:off x="4389162" y="5824847"/>
            <a:ext cx="1935678" cy="380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 </a:t>
            </a:r>
            <a:r>
              <a:rPr lang="ko-KR" altLang="en-US" sz="1200" dirty="0"/>
              <a:t>와 </a:t>
            </a:r>
            <a:r>
              <a:rPr lang="en-US" altLang="ko-KR" sz="1200" dirty="0"/>
              <a:t>extend</a:t>
            </a:r>
            <a:r>
              <a:rPr lang="ko-KR" altLang="en-US" sz="1200" dirty="0"/>
              <a:t>의 차이</a:t>
            </a:r>
            <a:endParaRPr lang="en-US" sz="1200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CB71F8AB-37A8-9B0C-3EF9-394E232F90B8}"/>
              </a:ext>
            </a:extLst>
          </p:cNvPr>
          <p:cNvSpPr txBox="1">
            <a:spLocks/>
          </p:cNvSpPr>
          <p:nvPr/>
        </p:nvSpPr>
        <p:spPr>
          <a:xfrm>
            <a:off x="839788" y="872343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:https://</a:t>
            </a:r>
            <a:r>
              <a:rPr lang="en-US" altLang="ko-KR" sz="1200" dirty="0">
                <a:hlinkClick r:id="rId6"/>
              </a:rPr>
              <a:t>www.acmicpc.net/problem/2738</a:t>
            </a:r>
            <a:r>
              <a:rPr lang="ko-KR" altLang="en-US" sz="1200" dirty="0">
                <a:hlinkClick r:id="rId6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199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2921</a:t>
            </a:r>
            <a:r>
              <a:rPr lang="ko-KR" altLang="en-US" sz="4000" dirty="0"/>
              <a:t>번 도미노 문제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endParaRPr lang="en-US" altLang="ko-KR" sz="12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어캐했누</a:t>
            </a:r>
            <a:r>
              <a:rPr lang="en-US" altLang="ko-KR" sz="1200" dirty="0"/>
              <a:t>… </a:t>
            </a:r>
            <a:r>
              <a:rPr lang="ko-KR" altLang="en-US" sz="1200" dirty="0"/>
              <a:t>수학을 </a:t>
            </a:r>
            <a:r>
              <a:rPr lang="ko-KR" altLang="en-US" sz="1200" dirty="0" err="1"/>
              <a:t>잘해야한다</a:t>
            </a:r>
            <a:r>
              <a:rPr lang="en-US" altLang="ko-KR" sz="1200" dirty="0"/>
              <a:t>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82FDF0-015C-7890-26D4-4A9F3C91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01" y="3148787"/>
            <a:ext cx="2730640" cy="7683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38EB39-DA49-6024-AE12-C9FADBED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89" y="2804041"/>
            <a:ext cx="2692538" cy="1416123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98F2098-5DDA-D2DB-E2E0-6287B4A312EE}"/>
              </a:ext>
            </a:extLst>
          </p:cNvPr>
          <p:cNvSpPr txBox="1">
            <a:spLocks/>
          </p:cNvSpPr>
          <p:nvPr/>
        </p:nvSpPr>
        <p:spPr>
          <a:xfrm>
            <a:off x="836612" y="1260330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4"/>
              </a:rPr>
              <a:t>https://www.acmicpc.net/problem/2921</a:t>
            </a:r>
            <a:r>
              <a:rPr lang="ko-KR" altLang="en-US" sz="1200" dirty="0">
                <a:hlinkClick r:id="rId4"/>
              </a:rPr>
              <a:t> 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A271D8-BE56-E66F-379C-9F1A1F278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170" y="1991776"/>
            <a:ext cx="1984682" cy="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1181</a:t>
            </a:r>
            <a:r>
              <a:rPr lang="ko-KR" altLang="en-US" sz="4000" dirty="0"/>
              <a:t>번 </a:t>
            </a:r>
            <a:r>
              <a:rPr lang="ko-KR" altLang="en-US" sz="4000" dirty="0" err="1"/>
              <a:t>단어정렬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위에가</a:t>
            </a:r>
            <a:r>
              <a:rPr lang="ko-KR" altLang="en-US" sz="1200" dirty="0"/>
              <a:t> </a:t>
            </a:r>
            <a:r>
              <a:rPr lang="en-US" altLang="ko-KR" sz="1200" dirty="0"/>
              <a:t>1~2</a:t>
            </a:r>
            <a:r>
              <a:rPr lang="ko-KR" altLang="en-US" sz="1200" dirty="0" err="1"/>
              <a:t>트</a:t>
            </a:r>
            <a:r>
              <a:rPr lang="ko-KR" altLang="en-US" sz="1200" dirty="0"/>
              <a:t> 아래가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트</a:t>
            </a:r>
            <a:r>
              <a:rPr lang="en-US" altLang="ko-KR" sz="1200" dirty="0"/>
              <a:t>.</a:t>
            </a:r>
            <a:r>
              <a:rPr lang="ko-KR" altLang="en-US" sz="1200" dirty="0"/>
              <a:t> 위에도 작동함</a:t>
            </a:r>
            <a:r>
              <a:rPr lang="en-US" altLang="ko-KR" sz="1200" dirty="0"/>
              <a:t> but</a:t>
            </a:r>
            <a:r>
              <a:rPr lang="ko-KR" altLang="en-US" sz="1200" dirty="0"/>
              <a:t> 아래가 더 간단하고 빠름</a:t>
            </a:r>
            <a:r>
              <a:rPr lang="en-US" altLang="ko-KR" sz="1200" dirty="0"/>
              <a:t>.. </a:t>
            </a:r>
            <a:r>
              <a:rPr lang="ko-KR" altLang="en-US" sz="1200" dirty="0"/>
              <a:t>위에 첨에 </a:t>
            </a:r>
            <a:r>
              <a:rPr lang="ko-KR" altLang="en-US" sz="1200" dirty="0" err="1"/>
              <a:t>버블정렬</a:t>
            </a:r>
            <a:r>
              <a:rPr lang="ko-KR" altLang="en-US" sz="1200" dirty="0"/>
              <a:t> 이용하려다 시간초과 떠서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안에 </a:t>
            </a:r>
            <a:r>
              <a:rPr lang="en-US" altLang="ko-KR" sz="1200" dirty="0"/>
              <a:t>tuple</a:t>
            </a:r>
            <a:r>
              <a:rPr lang="ko-KR" altLang="en-US" sz="1200" dirty="0"/>
              <a:t>로 문자열 길이도 같이 저장함</a:t>
            </a:r>
            <a:r>
              <a:rPr lang="en-US" altLang="ko-KR" sz="1200" dirty="0"/>
              <a:t>.. </a:t>
            </a:r>
            <a:r>
              <a:rPr lang="ko-KR" altLang="en-US" sz="1200" dirty="0"/>
              <a:t>근데 </a:t>
            </a:r>
            <a:r>
              <a:rPr lang="en-US" altLang="ko-KR" sz="1200" dirty="0"/>
              <a:t>sort</a:t>
            </a:r>
            <a:r>
              <a:rPr lang="ko-KR" altLang="en-US" sz="1200" dirty="0"/>
              <a:t>에 </a:t>
            </a:r>
            <a:r>
              <a:rPr lang="en-US" altLang="ko-KR" sz="1200" dirty="0"/>
              <a:t>lambda</a:t>
            </a:r>
            <a:r>
              <a:rPr lang="ko-KR" altLang="en-US" sz="1200" dirty="0"/>
              <a:t>함수로 다 처리가능해서 다시 바꿈</a:t>
            </a:r>
            <a:r>
              <a:rPr lang="en-US" altLang="ko-KR" sz="1200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#sys.stdin.readlines() </a:t>
            </a:r>
            <a:r>
              <a:rPr lang="ko-KR" altLang="en-US" sz="1200" dirty="0"/>
              <a:t>이거 정말 많이 사용되는 것 같다</a:t>
            </a:r>
            <a:r>
              <a:rPr lang="en-US" altLang="ko-KR" sz="1200" dirty="0"/>
              <a:t>… </a:t>
            </a:r>
            <a:r>
              <a:rPr lang="ko-KR" altLang="en-US" sz="1200" dirty="0"/>
              <a:t>공부 해봐야 할 듯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그리고 </a:t>
            </a:r>
            <a:r>
              <a:rPr lang="en-US" altLang="ko-KR" sz="1200" dirty="0"/>
              <a:t>sort</a:t>
            </a:r>
            <a:r>
              <a:rPr lang="ko-KR" altLang="en-US" sz="1200" dirty="0"/>
              <a:t>원리가 궁금함</a:t>
            </a:r>
            <a:r>
              <a:rPr lang="en-US" altLang="ko-KR" sz="1200" dirty="0"/>
              <a:t>. Sort()</a:t>
            </a:r>
            <a:r>
              <a:rPr lang="ko-KR" altLang="en-US" sz="1200" dirty="0"/>
              <a:t>하고 </a:t>
            </a:r>
            <a:r>
              <a:rPr lang="en-US" altLang="ko-KR" sz="1200" dirty="0" err="1"/>
              <a:t>len</a:t>
            </a:r>
            <a:r>
              <a:rPr lang="ko-KR" altLang="en-US" sz="1200" dirty="0"/>
              <a:t>을 키로 다시하면 잘 </a:t>
            </a:r>
            <a:r>
              <a:rPr lang="ko-KR" altLang="en-US" sz="1200" dirty="0" err="1"/>
              <a:t>섞기는데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r>
              <a:rPr lang="ko-KR" altLang="en-US" sz="1200" dirty="0"/>
              <a:t>번</a:t>
            </a:r>
            <a:r>
              <a:rPr lang="en-US" altLang="ko-KR" sz="1200" dirty="0"/>
              <a:t> 6</a:t>
            </a:r>
            <a:r>
              <a:rPr lang="ko-KR" altLang="en-US" sz="1200" dirty="0"/>
              <a:t>번 줄 바꿔서 하면 망가짐</a:t>
            </a:r>
            <a:r>
              <a:rPr lang="en-US" altLang="ko-KR" sz="1200" dirty="0"/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77A6E2-AB79-203F-AD62-B44033C731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611879"/>
            <a:ext cx="5183188" cy="2176570"/>
          </a:xfr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https://www.acmicpc.net/problem/1181</a:t>
            </a:r>
            <a:r>
              <a:rPr lang="ko-KR" altLang="en-US" sz="12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28AAEC-231C-EF7A-468A-A973B35F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44" y="4669476"/>
            <a:ext cx="3278188" cy="17421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DEA418-944A-5ABF-2F12-6A05BA38F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43" y="2611879"/>
            <a:ext cx="381731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3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10814</a:t>
            </a:r>
            <a:r>
              <a:rPr lang="ko-KR" altLang="en-US" sz="4000" dirty="0"/>
              <a:t>번 </a:t>
            </a:r>
            <a:r>
              <a:rPr lang="ko-KR" altLang="en-US" sz="4000" dirty="0" err="1"/>
              <a:t>나이순</a:t>
            </a:r>
            <a:r>
              <a:rPr lang="ko-KR" altLang="en-US" sz="4000" dirty="0"/>
              <a:t> 정렬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뻘짓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겁나함</a:t>
            </a:r>
            <a:r>
              <a:rPr lang="en-US" altLang="ko-KR" sz="1200" dirty="0"/>
              <a:t>.. </a:t>
            </a:r>
            <a:r>
              <a:rPr lang="ko-KR" altLang="en-US" sz="1200" dirty="0"/>
              <a:t>그래도 </a:t>
            </a:r>
            <a:r>
              <a:rPr lang="ko-KR" altLang="en-US" sz="1200" dirty="0" err="1"/>
              <a:t>파이썬의</a:t>
            </a:r>
            <a:r>
              <a:rPr lang="ko-KR" altLang="en-US" sz="1200" dirty="0"/>
              <a:t> </a:t>
            </a:r>
            <a:r>
              <a:rPr lang="en-US" altLang="ko-KR" sz="1200" dirty="0"/>
              <a:t>sort(), sorted()</a:t>
            </a:r>
            <a:r>
              <a:rPr lang="ko-KR" altLang="en-US" sz="1200" dirty="0"/>
              <a:t>함수가 </a:t>
            </a:r>
            <a:r>
              <a:rPr lang="ko-KR" altLang="en-US" sz="1200" dirty="0" err="1"/>
              <a:t>완전정렬</a:t>
            </a:r>
            <a:r>
              <a:rPr lang="ko-KR" altLang="en-US" sz="1200" dirty="0"/>
              <a:t> 이라는 것을 알 수 있었음</a:t>
            </a:r>
            <a:r>
              <a:rPr lang="en-US" altLang="ko-KR" sz="1200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#sys.sdin.readline()</a:t>
            </a:r>
            <a:r>
              <a:rPr lang="ko-KR" altLang="en-US" sz="1200" dirty="0"/>
              <a:t>이게 </a:t>
            </a:r>
            <a:r>
              <a:rPr lang="en-US" altLang="ko-KR" sz="1200" dirty="0"/>
              <a:t>input()</a:t>
            </a:r>
            <a:r>
              <a:rPr lang="ko-KR" altLang="en-US" sz="1200" dirty="0"/>
              <a:t>보다 속도가 빨라서 </a:t>
            </a:r>
            <a:r>
              <a:rPr lang="ko-KR" altLang="en-US" sz="1200" dirty="0" err="1"/>
              <a:t>외워야할듯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코테에</a:t>
            </a:r>
            <a:r>
              <a:rPr lang="ko-KR" altLang="en-US" sz="1200" dirty="0"/>
              <a:t> 주로 씀</a:t>
            </a:r>
            <a:r>
              <a:rPr lang="en-US" altLang="ko-KR" sz="1200" dirty="0"/>
              <a:t>) </a:t>
            </a:r>
            <a:r>
              <a:rPr lang="ko-KR" altLang="en-US" sz="1200" dirty="0"/>
              <a:t>대신 이건 줄단위로 가져오는 거라 </a:t>
            </a:r>
            <a:r>
              <a:rPr lang="ko-KR" altLang="en-US" sz="1200" dirty="0" err="1"/>
              <a:t>개행문자도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가저옴</a:t>
            </a:r>
            <a:r>
              <a:rPr lang="en-US" altLang="ko-KR" sz="1200" dirty="0"/>
              <a:t>.(.split()</a:t>
            </a:r>
            <a:r>
              <a:rPr lang="ko-KR" altLang="en-US" sz="1200" dirty="0"/>
              <a:t>이나 </a:t>
            </a:r>
            <a:r>
              <a:rPr lang="en-US" altLang="ko-KR" sz="1200" dirty="0"/>
              <a:t>.strip())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sort</a:t>
            </a:r>
            <a:r>
              <a:rPr lang="ko-KR" altLang="en-US" sz="1200" dirty="0"/>
              <a:t>와 </a:t>
            </a:r>
            <a:r>
              <a:rPr lang="en-US" altLang="ko-KR" sz="1200" dirty="0"/>
              <a:t>sorted</a:t>
            </a:r>
            <a:r>
              <a:rPr lang="ko-KR" altLang="en-US" sz="1200" dirty="0"/>
              <a:t>는 사용법이 조금 다르지만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섞는 알고리즘은 똑같음</a:t>
            </a:r>
            <a:r>
              <a:rPr lang="en-US" altLang="ko-KR" sz="1200" dirty="0"/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2"/>
              </a:rPr>
              <a:t>https://www.acmicpc.net/problem/10814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31C17B-C763-1735-F6B0-11273578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664237"/>
            <a:ext cx="4064209" cy="1847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796A49-829F-168E-B4EE-4A985CD09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55"/>
          <a:stretch/>
        </p:blipFill>
        <p:spPr>
          <a:xfrm>
            <a:off x="8763794" y="2906272"/>
            <a:ext cx="3052154" cy="21803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7A8A8E-89E8-2EB5-0D33-0BC830A7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110" y="2942718"/>
            <a:ext cx="3454142" cy="21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1009</a:t>
            </a:r>
            <a:r>
              <a:rPr lang="ko-KR" altLang="en-US" sz="4000" dirty="0"/>
              <a:t>번 분산처리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686295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다른 분 코드 </a:t>
            </a:r>
            <a:r>
              <a:rPr lang="en-US" altLang="ko-KR" sz="1200" dirty="0"/>
              <a:t>2</a:t>
            </a:r>
            <a:r>
              <a:rPr lang="ko-KR" altLang="en-US" sz="1200" dirty="0"/>
              <a:t>번째와 유사하게 했다가 </a:t>
            </a:r>
            <a:r>
              <a:rPr lang="en-US" altLang="ko-KR" sz="1200" dirty="0"/>
              <a:t>1\n7\n6\n1\n\n9</a:t>
            </a:r>
            <a:r>
              <a:rPr lang="ko-KR" altLang="en-US" sz="1200" dirty="0"/>
              <a:t>로 이상하게 </a:t>
            </a:r>
            <a:r>
              <a:rPr lang="ko-KR" altLang="en-US" sz="1200" dirty="0" err="1"/>
              <a:t>나오는줄</a:t>
            </a:r>
            <a:r>
              <a:rPr lang="ko-KR" altLang="en-US" sz="1200" dirty="0"/>
              <a:t> 알고 바꿨는데 입력할 때 </a:t>
            </a:r>
            <a:r>
              <a:rPr lang="en-US" altLang="ko-KR" sz="1200" dirty="0"/>
              <a:t>enter</a:t>
            </a:r>
            <a:r>
              <a:rPr lang="ko-KR" altLang="en-US" sz="1200" dirty="0"/>
              <a:t>키 눌러서 </a:t>
            </a:r>
            <a:r>
              <a:rPr lang="ko-KR" altLang="en-US" sz="1200" dirty="0" err="1"/>
              <a:t>그런거였음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ㅋㅋ</a:t>
            </a:r>
            <a:r>
              <a:rPr lang="ko-KR" altLang="en-US" sz="1200" dirty="0"/>
              <a:t> 이건 </a:t>
            </a:r>
            <a:r>
              <a:rPr lang="en-US" altLang="ko-KR" sz="1200" dirty="0"/>
              <a:t>2</a:t>
            </a:r>
            <a:r>
              <a:rPr lang="ko-KR" altLang="en-US" sz="1200" dirty="0"/>
              <a:t>차원 </a:t>
            </a:r>
            <a:r>
              <a:rPr lang="en-US" altLang="ko-KR" sz="1200" dirty="0"/>
              <a:t>list</a:t>
            </a:r>
            <a:r>
              <a:rPr lang="ko-KR" altLang="en-US" sz="1200" dirty="0"/>
              <a:t>를 이용해서 </a:t>
            </a:r>
            <a:r>
              <a:rPr lang="ko-KR" altLang="en-US" sz="1200" dirty="0" err="1"/>
              <a:t>풀음</a:t>
            </a:r>
            <a:r>
              <a:rPr lang="en-US" altLang="ko-KR" sz="1200" dirty="0"/>
              <a:t>. 4,9</a:t>
            </a:r>
            <a:r>
              <a:rPr lang="ko-KR" altLang="en-US" sz="1200" dirty="0"/>
              <a:t>와 </a:t>
            </a:r>
            <a:r>
              <a:rPr lang="en-US" altLang="ko-KR" sz="1200" dirty="0"/>
              <a:t>2, 3, 7, 8 </a:t>
            </a:r>
            <a:r>
              <a:rPr lang="ko-KR" altLang="en-US" sz="1200" dirty="0"/>
              <a:t>을 나누지 않은 건 </a:t>
            </a:r>
            <a:r>
              <a:rPr lang="en-US" altLang="ko-KR" sz="1200" dirty="0"/>
              <a:t>b%4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미리했기</a:t>
            </a:r>
            <a:r>
              <a:rPr lang="ko-KR" altLang="en-US" sz="1200" dirty="0"/>
              <a:t> 때문에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해봤자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번 더 제곱하는 </a:t>
            </a:r>
            <a:r>
              <a:rPr lang="ko-KR" altLang="en-US" sz="1200" dirty="0" err="1"/>
              <a:t>거여서</a:t>
            </a:r>
            <a:r>
              <a:rPr lang="ko-KR" altLang="en-US" sz="1200" dirty="0"/>
              <a:t>  두 경우의 차이를 굳이 나누지 않음</a:t>
            </a:r>
            <a:r>
              <a:rPr lang="en-US" altLang="ko-KR" sz="1200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첫 번째코드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경우의 수가 적기 때문에 첫 번째분은 그냥 케이스 별로 다 분류해서 </a:t>
            </a:r>
            <a:r>
              <a:rPr lang="ko-KR" altLang="en-US" sz="1200" dirty="0" err="1"/>
              <a:t>저장해둠</a:t>
            </a:r>
            <a:r>
              <a:rPr lang="en-US" altLang="ko-KR" sz="1200" dirty="0"/>
              <a:t>. </a:t>
            </a:r>
            <a:r>
              <a:rPr lang="ko-KR" altLang="en-US" sz="1200" dirty="0"/>
              <a:t>이것도 좋은 </a:t>
            </a:r>
            <a:r>
              <a:rPr lang="ko-KR" altLang="en-US" sz="1200" dirty="0" err="1"/>
              <a:t>아이디어인듯</a:t>
            </a:r>
            <a:r>
              <a:rPr lang="en-US" altLang="ko-KR" sz="1200" dirty="0"/>
              <a:t>. </a:t>
            </a:r>
            <a:r>
              <a:rPr lang="ko-KR" altLang="en-US" sz="1200" dirty="0"/>
              <a:t>답의 경우가 적을 때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두 번째코드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Bb</a:t>
            </a:r>
            <a:r>
              <a:rPr lang="ko-KR" altLang="en-US" sz="1200" dirty="0"/>
              <a:t>를 미리 나누지 않고 모든 경우의 수를 분리한 뒤에 처리함</a:t>
            </a:r>
            <a:r>
              <a:rPr lang="en-US" altLang="ko-KR" sz="1200" dirty="0"/>
              <a:t>. </a:t>
            </a:r>
            <a:r>
              <a:rPr lang="ko-KR" altLang="en-US" sz="1200" dirty="0"/>
              <a:t>코드 길이는 길지만</a:t>
            </a:r>
            <a:r>
              <a:rPr lang="en-US" altLang="ko-KR" sz="1200" dirty="0"/>
              <a:t>, </a:t>
            </a:r>
            <a:r>
              <a:rPr lang="ko-KR" altLang="en-US" sz="1200" dirty="0"/>
              <a:t>가장 완벽한 듯</a:t>
            </a:r>
            <a:r>
              <a:rPr lang="en-US" altLang="ko-KR" sz="1200" dirty="0"/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2"/>
              </a:rPr>
              <a:t>https://www.acmicpc.net/problem/1009</a:t>
            </a:r>
            <a:r>
              <a:rPr lang="ko-KR" altLang="en-US" sz="1200" dirty="0">
                <a:hlinkClick r:id="rId2"/>
              </a:rPr>
              <a:t> 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34C37C-97D1-6BAE-A7C1-5C105470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8" y="3693227"/>
            <a:ext cx="4038936" cy="21465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9449B6-A2F6-954E-FAED-D2BE48E9E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676" y="3896143"/>
            <a:ext cx="1968682" cy="29667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ABDDB5-08D9-E8D9-099B-4FAA4A850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616" y="2611017"/>
            <a:ext cx="4446441" cy="11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27512</a:t>
            </a:r>
            <a:r>
              <a:rPr lang="ko-KR" altLang="en-US" sz="4000" dirty="0"/>
              <a:t>번 </a:t>
            </a:r>
            <a:r>
              <a:rPr lang="ko-KR" altLang="en-US" sz="4000" dirty="0" err="1"/>
              <a:t>스네이크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256212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경우의 수 다 찾아보고 해보고 있었는데 그냥 홀</a:t>
            </a:r>
            <a:r>
              <a:rPr lang="en-US" altLang="ko-KR" sz="1200" dirty="0"/>
              <a:t>x</a:t>
            </a:r>
            <a:r>
              <a:rPr lang="ko-KR" altLang="en-US" sz="1200" dirty="0"/>
              <a:t>홀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일때만</a:t>
            </a:r>
            <a:r>
              <a:rPr lang="ko-KR" altLang="en-US" sz="1200" dirty="0"/>
              <a:t> </a:t>
            </a:r>
            <a:r>
              <a:rPr lang="en-US" altLang="ko-KR" sz="1200" dirty="0"/>
              <a:t>-1</a:t>
            </a:r>
            <a:r>
              <a:rPr lang="ko-KR" altLang="en-US" sz="1200" dirty="0"/>
              <a:t>하면 되는 거 였다</a:t>
            </a:r>
            <a:r>
              <a:rPr lang="en-US" altLang="ko-KR" sz="1200" dirty="0"/>
              <a:t>..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알고리즘만 알면 정말 간단하게 나타낼 수 있다</a:t>
            </a:r>
            <a:r>
              <a:rPr lang="en-US" altLang="ko-KR" sz="1200" dirty="0"/>
              <a:t>..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2"/>
              </a:rPr>
              <a:t>https://www.acmicpc.net/problem/27512</a:t>
            </a:r>
            <a:r>
              <a:rPr lang="ko-KR" altLang="en-US" sz="1200" dirty="0">
                <a:hlinkClick r:id="rId2"/>
              </a:rPr>
              <a:t> 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57DC76-8231-46BF-0CE6-2592A3C2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04" y="2805586"/>
            <a:ext cx="4692891" cy="16256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2FF535F-C763-9FCC-02F5-24F038CC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929" y="2804041"/>
            <a:ext cx="3092609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27513</a:t>
            </a:r>
            <a:r>
              <a:rPr lang="ko-KR" altLang="en-US" sz="4000" dirty="0"/>
              <a:t>번 </a:t>
            </a:r>
            <a:r>
              <a:rPr lang="ko-KR" altLang="en-US" sz="4000" dirty="0" err="1"/>
              <a:t>스네이크</a:t>
            </a:r>
            <a:r>
              <a:rPr lang="ko-KR" altLang="en-US" sz="4000" dirty="0"/>
              <a:t> 그리기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1772783" cy="5128985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알고리즘은 다 비슷비슷하다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짝수가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짝수를 아래쪽으로 생각하고 </a:t>
            </a:r>
            <a:r>
              <a:rPr lang="en-US" altLang="ko-KR" sz="1200" dirty="0"/>
              <a:t>m</a:t>
            </a:r>
            <a:r>
              <a:rPr lang="ko-KR" altLang="en-US" sz="1200" dirty="0"/>
              <a:t>자 그리고 </a:t>
            </a:r>
            <a:r>
              <a:rPr lang="en-US" altLang="ko-KR" sz="1200" dirty="0"/>
              <a:t>_</a:t>
            </a:r>
            <a:r>
              <a:rPr lang="ko-KR" altLang="en-US" sz="1200" dirty="0"/>
              <a:t>하면 다시 이어지고</a:t>
            </a:r>
            <a:r>
              <a:rPr lang="en-US" altLang="ko-KR" sz="1200" dirty="0"/>
              <a:t>, </a:t>
            </a:r>
            <a:r>
              <a:rPr lang="ko-KR" altLang="en-US" sz="1200" dirty="0"/>
              <a:t>홀수 홀수면 한쪽 모서리 빼고 </a:t>
            </a:r>
            <a:r>
              <a:rPr lang="en-US" altLang="ko-KR" sz="1200" dirty="0"/>
              <a:t>m</a:t>
            </a:r>
            <a:r>
              <a:rPr lang="ko-KR" altLang="en-US" sz="1200" dirty="0"/>
              <a:t>자 하다가 </a:t>
            </a:r>
            <a:r>
              <a:rPr lang="en-US" altLang="ko-KR" sz="1200" dirty="0"/>
              <a:t>90</a:t>
            </a:r>
            <a:r>
              <a:rPr lang="ko-KR" altLang="en-US" sz="1200" dirty="0"/>
              <a:t>도 </a:t>
            </a:r>
            <a:r>
              <a:rPr lang="ko-KR" altLang="en-US" sz="1200" dirty="0" err="1"/>
              <a:t>기우러진</a:t>
            </a:r>
            <a:r>
              <a:rPr lang="ko-KR" altLang="en-US" sz="1200" dirty="0"/>
              <a:t> </a:t>
            </a:r>
            <a:r>
              <a:rPr lang="en-US" altLang="ko-KR" sz="1200" dirty="0"/>
              <a:t>m</a:t>
            </a:r>
            <a:r>
              <a:rPr lang="ko-KR" altLang="en-US" sz="1200" dirty="0"/>
              <a:t>자 하다가 연결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ㅋㅋ</a:t>
            </a:r>
            <a:endParaRPr lang="en-US" altLang="ko-KR" sz="12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2283031" cy="4916775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비슷하다 다</a:t>
            </a:r>
            <a:r>
              <a:rPr lang="en-US" altLang="ko-KR" sz="1200" dirty="0"/>
              <a:t>. </a:t>
            </a:r>
            <a:r>
              <a:rPr lang="ko-KR" altLang="en-US" sz="1200" dirty="0"/>
              <a:t>구상을 얼마나 빨리하고 자신이 코드를 </a:t>
            </a:r>
            <a:r>
              <a:rPr lang="ko-KR" altLang="en-US" sz="1200" dirty="0" err="1"/>
              <a:t>햇갈리지않고</a:t>
            </a:r>
            <a:r>
              <a:rPr lang="ko-KR" altLang="en-US" sz="1200" dirty="0"/>
              <a:t> 잘 작성하는 것이 중요한 듯</a:t>
            </a:r>
            <a:r>
              <a:rPr lang="en-US" altLang="ko-KR" sz="1200" dirty="0"/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2"/>
              </a:rPr>
              <a:t>https://www.acmicpc.net/problem/27513</a:t>
            </a:r>
            <a:r>
              <a:rPr lang="ko-KR" altLang="en-US" sz="1200" dirty="0">
                <a:hlinkClick r:id="rId2"/>
              </a:rPr>
              <a:t> 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B79901-AD65-FD99-8066-2FCDDBCF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7" y="1690688"/>
            <a:ext cx="2735793" cy="491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7EC0E-B313-BE8F-8A2E-0D120D36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60" y="421779"/>
            <a:ext cx="2097125" cy="62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0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DEAF-C51E-5E01-0F35-21EEA1B8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27522</a:t>
            </a:r>
            <a:r>
              <a:rPr lang="ko-KR" altLang="en-US" sz="4000" dirty="0"/>
              <a:t>번</a:t>
            </a:r>
            <a:endParaRPr 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325D-41A1-6EF4-F67B-0775017A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8478"/>
            <a:ext cx="5157787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▪내 코드 </a:t>
            </a:r>
          </a:p>
          <a:p>
            <a:r>
              <a:rPr lang="en-US" altLang="ko-KR" sz="1200" dirty="0"/>
              <a:t>#lot</a:t>
            </a:r>
            <a:r>
              <a:rPr lang="ko-KR" altLang="en-US" sz="1200" dirty="0"/>
              <a:t>는 사실 필요 없는 변수였다</a:t>
            </a:r>
            <a:r>
              <a:rPr lang="en-US" altLang="ko-KR" sz="1200" dirty="0"/>
              <a:t>.. I</a:t>
            </a:r>
            <a:r>
              <a:rPr lang="ko-KR" altLang="en-US" sz="1200" dirty="0"/>
              <a:t>로 사용했으면 </a:t>
            </a:r>
            <a:r>
              <a:rPr lang="ko-KR" altLang="en-US" sz="1200" dirty="0" err="1"/>
              <a:t>됐음</a:t>
            </a:r>
            <a:r>
              <a:rPr lang="en-US" altLang="ko-KR" sz="1200" dirty="0"/>
              <a:t>..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CC7CB-E173-5241-9538-ADBFFE13F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8478"/>
            <a:ext cx="5183188" cy="1026597"/>
          </a:xfrm>
        </p:spPr>
        <p:txBody>
          <a:bodyPr>
            <a:noAutofit/>
          </a:bodyPr>
          <a:lstStyle/>
          <a:p>
            <a:r>
              <a:rPr lang="ko-KR" altLang="en-US" sz="1200" dirty="0"/>
              <a:t>▪다른 분 코드</a:t>
            </a:r>
            <a:endParaRPr lang="en-US" altLang="ko-KR" sz="1200" dirty="0"/>
          </a:p>
          <a:p>
            <a:r>
              <a:rPr lang="en-US" altLang="ko-KR" sz="1200" dirty="0"/>
              <a:t>#dictionary</a:t>
            </a:r>
            <a:r>
              <a:rPr lang="ko-KR" altLang="en-US" sz="1200" dirty="0"/>
              <a:t>를 이용해 쉽게 풀었음</a:t>
            </a:r>
            <a:r>
              <a:rPr lang="en-US" altLang="ko-KR" sz="1200" dirty="0"/>
              <a:t>… </a:t>
            </a:r>
            <a:r>
              <a:rPr lang="ko-KR" altLang="en-US" sz="1200" dirty="0"/>
              <a:t>근데 나는 이렇게는 못할 듯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ㅋ</a:t>
            </a:r>
            <a:endParaRPr lang="en-US" altLang="ko-KR" sz="1200" dirty="0"/>
          </a:p>
          <a:p>
            <a:r>
              <a:rPr lang="ko-KR" altLang="en-US" sz="1200" dirty="0"/>
              <a:t>오른쪽분은 나랑 비슷하게 </a:t>
            </a:r>
            <a:r>
              <a:rPr lang="ko-KR" altLang="en-US" sz="1200" dirty="0" err="1"/>
              <a:t>푼듯</a:t>
            </a:r>
            <a:r>
              <a:rPr lang="en-US" altLang="ko-KR" sz="1200" dirty="0"/>
              <a:t>. Red, blue</a:t>
            </a:r>
            <a:r>
              <a:rPr lang="ko-KR" altLang="en-US" sz="1200" dirty="0"/>
              <a:t>를 </a:t>
            </a:r>
            <a:r>
              <a:rPr lang="en-US" altLang="ko-KR" sz="1200" dirty="0"/>
              <a:t>scoreboard</a:t>
            </a:r>
            <a:r>
              <a:rPr lang="ko-KR" altLang="en-US" sz="1200" dirty="0"/>
              <a:t>로 표현</a:t>
            </a:r>
            <a:endParaRPr lang="en-US" altLang="ko-KR" sz="12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E63049-B43D-ADB0-377E-B2801A91493A}"/>
              </a:ext>
            </a:extLst>
          </p:cNvPr>
          <p:cNvSpPr txBox="1">
            <a:spLocks/>
          </p:cNvSpPr>
          <p:nvPr/>
        </p:nvSpPr>
        <p:spPr>
          <a:xfrm>
            <a:off x="836612" y="1227941"/>
            <a:ext cx="3817319" cy="32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▪문제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2"/>
              </a:rPr>
              <a:t>https://www.acmicpc.net/problem/27522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9641D5-DB03-ED28-00A1-213F093E9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7" y="3285751"/>
            <a:ext cx="3501530" cy="928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53B66-3586-9577-7A68-C9329744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71" y="2909454"/>
            <a:ext cx="3129635" cy="37012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F6AA99-E569-3C80-2805-F6DAC5B7B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334" y="2935596"/>
            <a:ext cx="2580666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7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706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파이썬 백준</vt:lpstr>
      <vt:lpstr>2738번 행렬 덧셈</vt:lpstr>
      <vt:lpstr>2921번 도미노 문제</vt:lpstr>
      <vt:lpstr>1181번 단어정렬</vt:lpstr>
      <vt:lpstr>10814번 나이순 정렬</vt:lpstr>
      <vt:lpstr>1009번 분산처리</vt:lpstr>
      <vt:lpstr>27512번 스네이크</vt:lpstr>
      <vt:lpstr>27513번 스네이크 그리기</vt:lpstr>
      <vt:lpstr>27522번</vt:lpstr>
      <vt:lpstr>0000번</vt:lpstr>
      <vt:lpstr>0000번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백준</dc:title>
  <dc:creator>유 윤재</dc:creator>
  <cp:lastModifiedBy>유 윤재</cp:lastModifiedBy>
  <cp:revision>10</cp:revision>
  <dcterms:created xsi:type="dcterms:W3CDTF">2023-02-24T12:59:20Z</dcterms:created>
  <dcterms:modified xsi:type="dcterms:W3CDTF">2023-02-28T08:40:42Z</dcterms:modified>
</cp:coreProperties>
</file>