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60" r:id="rId8"/>
    <p:sldId id="261" r:id="rId9"/>
    <p:sldId id="262" r:id="rId10"/>
    <p:sldId id="263" r:id="rId11"/>
    <p:sldId id="264" r:id="rId12"/>
    <p:sldId id="265" r:id="rId13"/>
    <p:sldId id="266" r:id="rId14"/>
    <p:sldId id="267" r:id="rId15"/>
    <p:sldId id="268" r:id="rId16"/>
    <p:sldId id="269" r:id="rId17"/>
    <p:sldId id="270" r:id="rId18"/>
    <p:sldId id="259" r:id="rId19"/>
  </p:sldIdLst>
  <p:sldSz cx="12192000" cy="6858000"/>
  <p:notesSz cx="6858000" cy="9144000"/>
  <p:custDataLst>
    <p:tags r:id="rId2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6" autoAdjust="0"/>
  </p:normalViewPr>
  <p:slideViewPr>
    <p:cSldViewPr snapToGrid="0">
      <p:cViewPr varScale="1">
        <p:scale>
          <a:sx n="67" d="100"/>
          <a:sy n="67" d="100"/>
        </p:scale>
        <p:origin x="644" y="40"/>
      </p:cViewPr>
      <p:guideLst>
        <p:guide orient="horz" pos="2160"/>
        <p:guide pos="3840"/>
      </p:guideLst>
    </p:cSldViewPr>
  </p:slideViewPr>
  <p:notesTextViewPr>
    <p:cViewPr>
      <p:scale>
        <a:sx n="1" d="1"/>
        <a:sy n="1" d="1"/>
      </p:scale>
      <p:origin x="0" y="0"/>
    </p:cViewPr>
  </p:notesTextViewPr>
  <p:notesViewPr>
    <p:cSldViewPr snapToGrid="0">
      <p:cViewPr varScale="1">
        <p:scale>
          <a:sx n="51" d="100"/>
          <a:sy n="51" d="100"/>
        </p:scale>
        <p:origin x="241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9EBCFA-0CE2-4A89-8946-0F5E3E710E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502777A9-7004-4E6A-A966-7A45A8D16A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1B2B96-935C-4E33-8AB6-12B49957FB30}" type="datetimeFigureOut">
              <a:rPr lang="en-US"/>
              <a:t>5/29/2021</a:t>
            </a:fld>
            <a:endParaRPr/>
          </a:p>
        </p:txBody>
      </p:sp>
      <p:sp>
        <p:nvSpPr>
          <p:cNvPr id="4" name="Footer Placeholder 3">
            <a:extLst>
              <a:ext uri="{FF2B5EF4-FFF2-40B4-BE49-F238E27FC236}">
                <a16:creationId xmlns:a16="http://schemas.microsoft.com/office/drawing/2014/main" id="{B4243AFB-A93F-41E6-B3FD-EE51F24745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a:extLst>
              <a:ext uri="{FF2B5EF4-FFF2-40B4-BE49-F238E27FC236}">
                <a16:creationId xmlns:a16="http://schemas.microsoft.com/office/drawing/2014/main" id="{5244E995-49EF-4046-B58E-C57E1A05DC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D03C2E-0CD0-4868-B096-48302A79D453}" type="slidenum">
              <a:rPr/>
              <a:t>‹#›</a:t>
            </a:fld>
            <a:endParaRPr/>
          </a:p>
        </p:txBody>
      </p:sp>
    </p:spTree>
    <p:extLst>
      <p:ext uri="{BB962C8B-B14F-4D97-AF65-F5344CB8AC3E}">
        <p14:creationId xmlns:p14="http://schemas.microsoft.com/office/powerpoint/2010/main" val="3132870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C2542-699D-4A89-AAB1-134E0E425CBA}" type="datetimeFigureOut">
              <a:rPr lang="en-US"/>
              <a:t>5/29/2021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87158-5AD9-4F9D-82F5-B27354584B0B}" type="slidenum">
              <a:rPr/>
              <a:t>‹#›</a:t>
            </a:fld>
            <a:endParaRPr/>
          </a:p>
        </p:txBody>
      </p:sp>
    </p:spTree>
    <p:extLst>
      <p:ext uri="{BB962C8B-B14F-4D97-AF65-F5344CB8AC3E}">
        <p14:creationId xmlns:p14="http://schemas.microsoft.com/office/powerpoint/2010/main" val="2406359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1.xml"/><Relationship Id="rId7"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4.jpg"/><Relationship Id="rId5" Type="http://schemas.openxmlformats.org/officeDocument/2006/relationships/tags" Target="../tags/tag13.xml"/><Relationship Id="rId10" Type="http://schemas.openxmlformats.org/officeDocument/2006/relationships/image" Target="../media/image3.svg"/><Relationship Id="rId4" Type="http://schemas.openxmlformats.org/officeDocument/2006/relationships/tags" Target="../tags/tag12.xml"/><Relationship Id="rId9"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image" Target="../media/image5.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Master" Target="../slideMasters/slideMaster1.xml"/><Relationship Id="rId5" Type="http://schemas.openxmlformats.org/officeDocument/2006/relationships/tags" Target="../tags/tag52.xml"/><Relationship Id="rId4" Type="http://schemas.openxmlformats.org/officeDocument/2006/relationships/tags" Target="../tags/tag5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6.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slideMaster" Target="../slideMasters/slideMaster1.xml"/><Relationship Id="rId5" Type="http://schemas.openxmlformats.org/officeDocument/2006/relationships/tags" Target="../tags/tag57.xml"/><Relationship Id="rId4" Type="http://schemas.openxmlformats.org/officeDocument/2006/relationships/tags" Target="../tags/tag56.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0.xml"/><Relationship Id="rId7" Type="http://schemas.openxmlformats.org/officeDocument/2006/relationships/image" Target="../media/image3.sv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1.xml"/><Relationship Id="rId4" Type="http://schemas.openxmlformats.org/officeDocument/2006/relationships/image" Target="../media/image3.svg"/></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slideMaster" Target="../slideMasters/slideMaster1.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0.xml"/><Relationship Id="rId7" Type="http://schemas.openxmlformats.org/officeDocument/2006/relationships/image" Target="../media/image1.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slideMaster" Target="../slideMasters/slideMaster1.xml"/><Relationship Id="rId5" Type="http://schemas.openxmlformats.org/officeDocument/2006/relationships/tags" Target="../tags/tag72.xml"/><Relationship Id="rId4" Type="http://schemas.openxmlformats.org/officeDocument/2006/relationships/tags" Target="../tags/tag71.xml"/><Relationship Id="rId9"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slideMaster" Target="../slideMasters/slideMaster1.xml"/><Relationship Id="rId4"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slideMaster" Target="../slideMasters/slideMaster1.xml"/><Relationship Id="rId5" Type="http://schemas.openxmlformats.org/officeDocument/2006/relationships/tags" Target="../tags/tag33.xml"/><Relationship Id="rId4" Type="http://schemas.openxmlformats.org/officeDocument/2006/relationships/tags" Target="../tags/tag32.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slideMaster" Target="../slideMasters/slideMaster1.xml"/><Relationship Id="rId5" Type="http://schemas.openxmlformats.org/officeDocument/2006/relationships/tags" Target="../tags/tag38.xml"/><Relationship Id="rId4" Type="http://schemas.openxmlformats.org/officeDocument/2006/relationships/tags" Target="../tags/tag37.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ynopsys Title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4E8F61E-8F8D-404F-9D1D-7C47EA2E81A2}"/>
              </a:ext>
            </a:extLst>
          </p:cNvPr>
          <p:cNvPicPr>
            <a:picLocks noChangeAspect="1"/>
          </p:cNvPicPr>
          <p:nvPr>
            <p:custDataLst>
              <p:tags r:id="rId1"/>
            </p:custDataLst>
          </p:nvPr>
        </p:nvPicPr>
        <p:blipFill>
          <a:blip r:embed="rId8"/>
          <a:stretch>
            <a:fillRect/>
          </a:stretch>
        </p:blipFill>
        <p:spPr>
          <a:xfrm>
            <a:off x="0" y="3909847"/>
            <a:ext cx="12192000" cy="2948153"/>
          </a:xfrm>
          <a:prstGeom prst="rect">
            <a:avLst/>
          </a:prstGeom>
        </p:spPr>
      </p:pic>
      <p:sp>
        <p:nvSpPr>
          <p:cNvPr id="8" name="Text Placeholder 15"/>
          <p:cNvSpPr>
            <a:spLocks noGrp="1"/>
          </p:cNvSpPr>
          <p:nvPr>
            <p:ph type="body" sz="quarter" idx="10" hasCustomPrompt="1"/>
            <p:custDataLst>
              <p:tags r:id="rId2"/>
            </p:custDataLst>
          </p:nvPr>
        </p:nvSpPr>
        <p:spPr>
          <a:xfrm>
            <a:off x="456698" y="3970142"/>
            <a:ext cx="5524972" cy="731520"/>
          </a:xfrm>
        </p:spPr>
        <p:txBody>
          <a:bodyPr anchor="b">
            <a:normAutofit/>
          </a:bodyPr>
          <a:lstStyle>
            <a:lvl1pPr marL="0" indent="0" algn="l">
              <a:buNone/>
              <a:defRPr sz="24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p:cNvSpPr>
            <a:spLocks noGrp="1"/>
          </p:cNvSpPr>
          <p:nvPr>
            <p:ph type="body" sz="quarter" idx="11" hasCustomPrompt="1"/>
            <p:custDataLst>
              <p:tags r:id="rId3"/>
            </p:custDataLst>
          </p:nvPr>
        </p:nvSpPr>
        <p:spPr>
          <a:xfrm>
            <a:off x="456555" y="4701662"/>
            <a:ext cx="5525117" cy="396815"/>
          </a:xfrm>
        </p:spPr>
        <p:txBody>
          <a:bodyPr anchor="b">
            <a:normAutofit/>
          </a:bodyPr>
          <a:lstStyle>
            <a:lvl1pPr algn="l">
              <a:buNone/>
              <a:defRPr sz="2000">
                <a:solidFill>
                  <a:schemeClr val="tx1"/>
                </a:solidFill>
                <a:effectLst/>
              </a:defRPr>
            </a:lvl1pPr>
          </a:lstStyle>
          <a:p>
            <a:pPr lvl="0"/>
            <a:r>
              <a:t>Click to Add Date</a:t>
            </a:r>
          </a:p>
        </p:txBody>
      </p:sp>
      <p:sp>
        <p:nvSpPr>
          <p:cNvPr id="21" name="Subtitle 2"/>
          <p:cNvSpPr>
            <a:spLocks noGrp="1"/>
          </p:cNvSpPr>
          <p:nvPr>
            <p:ph type="subTitle" idx="1" hasCustomPrompt="1"/>
            <p:custDataLst>
              <p:tags r:id="rId4"/>
            </p:custDataLst>
          </p:nvPr>
        </p:nvSpPr>
        <p:spPr>
          <a:xfrm>
            <a:off x="456556" y="2982484"/>
            <a:ext cx="11278565" cy="990600"/>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22" name="Title 1"/>
          <p:cNvSpPr>
            <a:spLocks noGrp="1"/>
          </p:cNvSpPr>
          <p:nvPr>
            <p:ph type="ctrTitle"/>
            <p:custDataLst>
              <p:tags r:id="rId5"/>
            </p:custDataLst>
          </p:nvPr>
        </p:nvSpPr>
        <p:spPr>
          <a:xfrm>
            <a:off x="456555" y="1147394"/>
            <a:ext cx="11278567" cy="1828800"/>
          </a:xfrm>
        </p:spPr>
        <p:txBody>
          <a:bodyPr anchor="b">
            <a:noAutofit/>
          </a:bodyPr>
          <a:lstStyle>
            <a:lvl1pPr algn="l">
              <a:defRPr sz="3600">
                <a:solidFill>
                  <a:schemeClr val="accent1"/>
                </a:solidFill>
                <a:effectLst/>
              </a:defRPr>
            </a:lvl1pPr>
          </a:lstStyle>
          <a:p>
            <a:endParaRPr dirty="0"/>
          </a:p>
        </p:txBody>
      </p:sp>
      <p:pic>
        <p:nvPicPr>
          <p:cNvPr id="10" name="Graphic 9">
            <a:extLst>
              <a:ext uri="{FF2B5EF4-FFF2-40B4-BE49-F238E27FC236}">
                <a16:creationId xmlns:a16="http://schemas.microsoft.com/office/drawing/2014/main" id="{9889C713-0D9F-4617-8B3E-E5631E10483A}"/>
              </a:ext>
            </a:extLst>
          </p:cNvPr>
          <p:cNvPicPr>
            <a:picLocks noChangeAspect="1"/>
          </p:cNvPicPr>
          <p:nvPr>
            <p:custDataLst>
              <p:tags r:id="rId6"/>
            </p:custDataLst>
          </p:nvPr>
        </p:nvPicPr>
        <p:blipFill>
          <a:blip r:embed="rId9">
            <a:extLst>
              <a:ext uri="{96DAC541-7B7A-43D3-8B79-37D633B846F1}">
                <asvg:svgBlip xmlns:asvg="http://schemas.microsoft.com/office/drawing/2016/SVG/main" r:embed="rId10"/>
              </a:ext>
            </a:extLst>
          </a:blip>
          <a:stretch>
            <a:fillRect/>
          </a:stretch>
        </p:blipFill>
        <p:spPr>
          <a:xfrm>
            <a:off x="8547184" y="474755"/>
            <a:ext cx="1633403" cy="521781"/>
          </a:xfrm>
          <a:prstGeom prst="rect">
            <a:avLst/>
          </a:prstGeom>
        </p:spPr>
      </p:pic>
      <p:pic>
        <p:nvPicPr>
          <p:cNvPr id="3" name="Picture 2" descr="Logo&#10;&#10;Description automatically generated">
            <a:extLst>
              <a:ext uri="{FF2B5EF4-FFF2-40B4-BE49-F238E27FC236}">
                <a16:creationId xmlns:a16="http://schemas.microsoft.com/office/drawing/2014/main" id="{1D3A3618-CF68-434F-A5AC-2F3A900F518C}"/>
              </a:ext>
            </a:extLst>
          </p:cNvPr>
          <p:cNvPicPr>
            <a:picLocks noChangeAspect="1"/>
          </p:cNvPicPr>
          <p:nvPr userDrawn="1"/>
        </p:nvPicPr>
        <p:blipFill>
          <a:blip r:embed="rId11"/>
          <a:stretch>
            <a:fillRect/>
          </a:stretch>
        </p:blipFill>
        <p:spPr>
          <a:xfrm>
            <a:off x="10257108" y="397950"/>
            <a:ext cx="1479531" cy="576000"/>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ConStatement"/>
          <p:cNvSpPr txBox="1"/>
          <p:nvPr userDrawn="1">
            <p:custDataLst>
              <p:tags r:id="rId1"/>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4" orient="horz" pos="372">
          <p15:clr>
            <a:srgbClr val="5ACBF0"/>
          </p15:clr>
        </p15:guide>
        <p15:guide id="5" orient="horz" pos="3888">
          <p15:clr>
            <a:srgbClr val="5ACBF0"/>
          </p15:clr>
        </p15:guide>
        <p15:guide id="6" pos="288">
          <p15:clr>
            <a:srgbClr val="5ACBF0"/>
          </p15:clr>
        </p15:guide>
        <p15:guide id="7" pos="7392">
          <p15:clr>
            <a:srgbClr val="5ACBF0"/>
          </p15:clr>
        </p15:guide>
        <p15:guide id="8" orient="horz" pos="115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58714D-2663-4B45-8812-F81E64B5B065}"/>
              </a:ext>
            </a:extLst>
          </p:cNvPr>
          <p:cNvSpPr/>
          <p:nvPr>
            <p:custDataLst>
              <p:tags r:id="rId1"/>
            </p:custDataLst>
          </p:nvPr>
        </p:nvSpPr>
        <p:spPr>
          <a:xfrm>
            <a:off x="0" y="921262"/>
            <a:ext cx="12192000" cy="1368459"/>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hasCustomPrompt="1"/>
            <p:custDataLst>
              <p:tags r:id="rId2"/>
            </p:custDataLst>
          </p:nvPr>
        </p:nvSpPr>
        <p:spPr>
          <a:xfrm>
            <a:off x="456876" y="921262"/>
            <a:ext cx="10319341" cy="1368459"/>
          </a:xfrm>
        </p:spPr>
        <p:txBody>
          <a:bodyPr anchor="ctr">
            <a:normAutofit/>
          </a:bodyPr>
          <a:lstStyle>
            <a:lvl1pPr>
              <a:defRPr sz="3600">
                <a:solidFill>
                  <a:schemeClr val="accent1"/>
                </a:solidFill>
              </a:defRPr>
            </a:lvl1pPr>
          </a:lstStyle>
          <a:p>
            <a:r>
              <a:t>Click to add Agenda</a:t>
            </a:r>
          </a:p>
        </p:txBody>
      </p:sp>
      <p:sp>
        <p:nvSpPr>
          <p:cNvPr id="7" name="Text Placeholder 6"/>
          <p:cNvSpPr>
            <a:spLocks noGrp="1"/>
          </p:cNvSpPr>
          <p:nvPr>
            <p:ph type="body" sz="quarter" idx="10" hasCustomPrompt="1"/>
            <p:custDataLst>
              <p:tags r:id="rId3"/>
            </p:custDataLst>
          </p:nvPr>
        </p:nvSpPr>
        <p:spPr>
          <a:xfrm>
            <a:off x="456876" y="2409824"/>
            <a:ext cx="11278244" cy="3990976"/>
          </a:xfrm>
        </p:spPr>
        <p:txBody>
          <a:bodyPr>
            <a:normAutofit/>
          </a:bodyPr>
          <a:lstStyle>
            <a:lvl1pPr marL="228600" indent="-228600">
              <a:spcBef>
                <a:spcPts val="600"/>
              </a:spcBef>
              <a:spcAft>
                <a:spcPts val="0"/>
              </a:spcAft>
              <a:buClr>
                <a:schemeClr val="tx1"/>
              </a:buClr>
              <a:buFont typeface="Arial" panose="020B0604020202020204" pitchFamily="34" charset="0"/>
              <a:buChar char="•"/>
              <a:defRPr sz="2800" baseline="0">
                <a:solidFill>
                  <a:schemeClr val="tx1"/>
                </a:solidFill>
              </a:defRPr>
            </a:lvl1pPr>
            <a:lvl2pPr marL="512064" indent="-219456">
              <a:buClr>
                <a:schemeClr val="tx1"/>
              </a:buClr>
              <a:buFont typeface="Arial" panose="020B0604020202020204" pitchFamily="34" charset="0"/>
              <a:buChar char="•"/>
              <a:defRPr sz="2400">
                <a:solidFill>
                  <a:schemeClr val="tx1"/>
                </a:solidFill>
              </a:defRPr>
            </a:lvl2pPr>
            <a:lvl3pPr marL="804672" indent="-228600">
              <a:buClr>
                <a:schemeClr val="tx1"/>
              </a:buClr>
              <a:buFont typeface="Arial" panose="020B0604020202020204" pitchFamily="34" charset="0"/>
              <a:buChar char="•"/>
              <a:defRPr sz="2000">
                <a:solidFill>
                  <a:schemeClr val="tx1"/>
                </a:solidFill>
              </a:defRPr>
            </a:lvl3pPr>
            <a:lvl4pPr marL="1088136" indent="-219456">
              <a:buClr>
                <a:schemeClr val="tx1"/>
              </a:buClr>
              <a:buFont typeface="Arial" panose="020B0604020202020204" pitchFamily="34" charset="0"/>
              <a:buChar char="•"/>
              <a:defRPr sz="1800">
                <a:solidFill>
                  <a:schemeClr val="tx1"/>
                </a:solidFill>
              </a:defRPr>
            </a:lvl4pPr>
            <a:lvl5pPr marL="1088136" indent="-219456">
              <a:buClr>
                <a:schemeClr val="tx1"/>
              </a:buClr>
              <a:buFont typeface="Arial" panose="020B0604020202020204" pitchFamily="34" charset="0"/>
              <a:buChar char="•"/>
              <a:defRPr sz="1800">
                <a:solidFill>
                  <a:schemeClr val="tx1"/>
                </a:solidFill>
              </a:defRPr>
            </a:lvl5pPr>
            <a:lvl6pPr marL="1088136" indent="-219456">
              <a:buClr>
                <a:schemeClr val="tx1"/>
              </a:buClr>
              <a:buFont typeface="Arial" panose="020B0604020202020204" pitchFamily="34" charset="0"/>
              <a:buChar char="•"/>
              <a:defRPr sz="1800"/>
            </a:lvl6pPr>
            <a:lvl7pPr marL="1088136" indent="-219456">
              <a:buClr>
                <a:schemeClr val="tx1"/>
              </a:buClr>
              <a:buFont typeface="Arial" panose="020B0604020202020204" pitchFamily="34" charset="0"/>
              <a:buChar char="•"/>
              <a:defRPr sz="1800"/>
            </a:lvl7pPr>
            <a:lvl8pPr marL="1088136" indent="-219456">
              <a:buClr>
                <a:schemeClr val="tx1"/>
              </a:buClr>
              <a:buFont typeface="Arial" panose="020B0604020202020204" pitchFamily="34" charset="0"/>
              <a:buChar char="•"/>
              <a:defRPr sz="1800"/>
            </a:lvl8pPr>
            <a:lvl9pPr marL="1088136" indent="-219456">
              <a:buClr>
                <a:schemeClr val="tx1"/>
              </a:buClr>
              <a:buFont typeface="Arial" panose="020B0604020202020204" pitchFamily="34" charset="0"/>
              <a:buChar char="•"/>
              <a:defRPr sz="1800"/>
            </a:lvl9pPr>
          </a:lstStyle>
          <a:p>
            <a:pPr lvl="0"/>
            <a:r>
              <a:t>Agenda item</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pic>
        <p:nvPicPr>
          <p:cNvPr id="8" name="Picture 7">
            <a:extLst>
              <a:ext uri="{FF2B5EF4-FFF2-40B4-BE49-F238E27FC236}">
                <a16:creationId xmlns:a16="http://schemas.microsoft.com/office/drawing/2014/main" id="{A4B705BD-3A2D-4144-B3FF-F24403F80C12}"/>
              </a:ext>
            </a:extLst>
          </p:cNvPr>
          <p:cNvPicPr>
            <a:picLocks noChangeAspect="1"/>
          </p:cNvPicPr>
          <p:nvPr>
            <p:custDataLst>
              <p:tags r:id="rId4"/>
            </p:custDataLst>
          </p:nvPr>
        </p:nvPicPr>
        <p:blipFill>
          <a:blip r:embed="rId7"/>
          <a:stretch>
            <a:fillRect/>
          </a:stretch>
        </p:blipFill>
        <p:spPr>
          <a:xfrm>
            <a:off x="10829622" y="921262"/>
            <a:ext cx="1362376" cy="1368459"/>
          </a:xfrm>
          <a:prstGeom prst="rect">
            <a:avLst/>
          </a:prstGeom>
        </p:spPr>
      </p:pic>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orient="horz" pos="1512">
          <p15:clr>
            <a:srgbClr val="5ACBF0"/>
          </p15:clr>
        </p15:guide>
        <p15:guide id="2" pos="288">
          <p15:clr>
            <a:srgbClr val="5ACBF0"/>
          </p15:clr>
        </p15:guide>
        <p15:guide id="3" pos="7392">
          <p15:clr>
            <a:srgbClr val="5ACBF0"/>
          </p15:clr>
        </p15:guide>
        <p15:guide id="4" orient="horz" pos="38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D60E6F-7C19-4120-8794-819C5E8622E8}"/>
              </a:ext>
            </a:extLst>
          </p:cNvPr>
          <p:cNvSpPr/>
          <p:nvPr>
            <p:custDataLst>
              <p:tags r:id="rId1"/>
            </p:custDataLst>
          </p:nvPr>
        </p:nvSpPr>
        <p:spPr>
          <a:xfrm>
            <a:off x="0" y="921262"/>
            <a:ext cx="12192000" cy="32004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9" name="Picture 8">
            <a:extLst>
              <a:ext uri="{FF2B5EF4-FFF2-40B4-BE49-F238E27FC236}">
                <a16:creationId xmlns:a16="http://schemas.microsoft.com/office/drawing/2014/main" id="{F3389F0F-5D68-4BA4-BF3C-ED1CEFFE4174}"/>
              </a:ext>
            </a:extLst>
          </p:cNvPr>
          <p:cNvPicPr>
            <a:picLocks noChangeAspect="1"/>
          </p:cNvPicPr>
          <p:nvPr>
            <p:custDataLst>
              <p:tags r:id="rId2"/>
            </p:custDataLst>
          </p:nvPr>
        </p:nvPicPr>
        <p:blipFill>
          <a:blip r:embed="rId7"/>
          <a:stretch>
            <a:fillRect/>
          </a:stretch>
        </p:blipFill>
        <p:spPr>
          <a:xfrm>
            <a:off x="10856088" y="921262"/>
            <a:ext cx="1339461" cy="3200400"/>
          </a:xfrm>
          <a:prstGeom prst="rect">
            <a:avLst/>
          </a:prstGeom>
        </p:spPr>
      </p:pic>
      <p:sp>
        <p:nvSpPr>
          <p:cNvPr id="2" name="Title 1"/>
          <p:cNvSpPr>
            <a:spLocks noGrp="1"/>
          </p:cNvSpPr>
          <p:nvPr>
            <p:ph type="title" hasCustomPrompt="1"/>
            <p:custDataLst>
              <p:tags r:id="rId3"/>
            </p:custDataLst>
          </p:nvPr>
        </p:nvSpPr>
        <p:spPr>
          <a:xfrm>
            <a:off x="456877" y="921262"/>
            <a:ext cx="10319339" cy="1001323"/>
          </a:xfrm>
        </p:spPr>
        <p:txBody>
          <a:bodyPr anchor="b">
            <a:normAutofit/>
          </a:bodyPr>
          <a:lstStyle>
            <a:lvl1pPr>
              <a:defRPr sz="3600">
                <a:solidFill>
                  <a:schemeClr val="accent1"/>
                </a:solidFill>
              </a:defRPr>
            </a:lvl1pPr>
          </a:lstStyle>
          <a:p>
            <a:r>
              <a:t>Click to add Section Header</a:t>
            </a:r>
          </a:p>
        </p:txBody>
      </p:sp>
      <p:sp>
        <p:nvSpPr>
          <p:cNvPr id="3" name="Text Placeholder 2"/>
          <p:cNvSpPr>
            <a:spLocks noGrp="1"/>
          </p:cNvSpPr>
          <p:nvPr>
            <p:ph type="body" idx="1" hasCustomPrompt="1"/>
            <p:custDataLst>
              <p:tags r:id="rId4"/>
            </p:custDataLst>
          </p:nvPr>
        </p:nvSpPr>
        <p:spPr>
          <a:xfrm>
            <a:off x="456877" y="1922584"/>
            <a:ext cx="10319339" cy="2084775"/>
          </a:xfrm>
        </p:spPr>
        <p:txBody>
          <a:bodyPr>
            <a:normAutofit/>
          </a:bodyPr>
          <a:lstStyle>
            <a:lvl1pPr marL="0" indent="0">
              <a:spcBef>
                <a:spcPts val="600"/>
              </a:spcBef>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Add a Subtitle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26D063-21E0-49F4-B710-4D6E39322D0C}"/>
              </a:ext>
            </a:extLst>
          </p:cNvPr>
          <p:cNvPicPr>
            <a:picLocks noChangeAspect="1"/>
          </p:cNvPicPr>
          <p:nvPr>
            <p:custDataLst>
              <p:tags r:id="rId1"/>
            </p:custDataLst>
          </p:nvPr>
        </p:nvPicPr>
        <p:blipFill>
          <a:blip r:embed="rId5"/>
          <a:stretch>
            <a:fillRect/>
          </a:stretch>
        </p:blipFill>
        <p:spPr>
          <a:xfrm>
            <a:off x="0" y="3909847"/>
            <a:ext cx="12192000" cy="2948153"/>
          </a:xfrm>
          <a:prstGeom prst="rect">
            <a:avLst/>
          </a:prstGeom>
        </p:spPr>
      </p:pic>
      <p:sp>
        <p:nvSpPr>
          <p:cNvPr id="8" name="TextBox 7"/>
          <p:cNvSpPr txBox="1"/>
          <p:nvPr>
            <p:custDataLst>
              <p:tags r:id="rId2"/>
            </p:custDataLst>
          </p:nvPr>
        </p:nvSpPr>
        <p:spPr>
          <a:xfrm>
            <a:off x="3333602" y="2619969"/>
            <a:ext cx="5524797" cy="923330"/>
          </a:xfrm>
          <a:prstGeom prst="rect">
            <a:avLst/>
          </a:prstGeom>
          <a:noFill/>
        </p:spPr>
        <p:txBody>
          <a:bodyPr wrap="square" rtlCol="0">
            <a:spAutoFit/>
          </a:bodyPr>
          <a:lstStyle/>
          <a:p>
            <a:pPr algn="ctr"/>
            <a:r>
              <a:rPr sz="5400" b="1">
                <a:solidFill>
                  <a:schemeClr val="accent1"/>
                </a:solidFill>
              </a:rPr>
              <a:t>Thank You</a:t>
            </a:r>
          </a:p>
        </p:txBody>
      </p:sp>
      <p:pic>
        <p:nvPicPr>
          <p:cNvPr id="7" name="Graphic 6">
            <a:extLst>
              <a:ext uri="{FF2B5EF4-FFF2-40B4-BE49-F238E27FC236}">
                <a16:creationId xmlns:a16="http://schemas.microsoft.com/office/drawing/2014/main" id="{F92E8921-F027-469C-B77B-78B34D464ADE}"/>
              </a:ext>
            </a:extLst>
          </p:cNvPr>
          <p:cNvPicPr>
            <a:picLocks noChangeAspect="1"/>
          </p:cNvPicPr>
          <p:nvPr userDrawn="1">
            <p:custDataLst>
              <p:tags r:id="rId3"/>
            </p:custDataLst>
          </p:nvPr>
        </p:nvPicPr>
        <p:blipFill>
          <a:blip r:embed="rId6">
            <a:extLst>
              <a:ext uri="{96DAC541-7B7A-43D3-8B79-37D633B846F1}">
                <asvg:svgBlip xmlns:asvg="http://schemas.microsoft.com/office/drawing/2016/SVG/main" r:embed="rId7"/>
              </a:ext>
            </a:extLst>
          </a:blip>
          <a:stretch>
            <a:fillRect/>
          </a:stretch>
        </p:blipFill>
        <p:spPr>
          <a:xfrm>
            <a:off x="8547184" y="474755"/>
            <a:ext cx="1633403" cy="521781"/>
          </a:xfrm>
          <a:prstGeom prst="rect">
            <a:avLst/>
          </a:prstGeom>
        </p:spPr>
      </p:pic>
      <p:pic>
        <p:nvPicPr>
          <p:cNvPr id="9" name="Picture 8" descr="Logo&#10;&#10;Description automatically generated">
            <a:extLst>
              <a:ext uri="{FF2B5EF4-FFF2-40B4-BE49-F238E27FC236}">
                <a16:creationId xmlns:a16="http://schemas.microsoft.com/office/drawing/2014/main" id="{C355EE49-A8AD-4C66-B32E-4B97266B43CA}"/>
              </a:ext>
            </a:extLst>
          </p:cNvPr>
          <p:cNvPicPr>
            <a:picLocks noChangeAspect="1"/>
          </p:cNvPicPr>
          <p:nvPr userDrawn="1"/>
        </p:nvPicPr>
        <p:blipFill>
          <a:blip r:embed="rId8"/>
          <a:stretch>
            <a:fillRect/>
          </a:stretch>
        </p:blipFill>
        <p:spPr>
          <a:xfrm>
            <a:off x="10247169" y="427767"/>
            <a:ext cx="1479531" cy="5760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AC622576-BD66-44E6-9B27-C224C1C8FB56}"/>
              </a:ext>
            </a:extLst>
          </p:cNvPr>
          <p:cNvPicPr>
            <a:picLocks noChangeAspect="1"/>
          </p:cNvPicPr>
          <p:nvPr>
            <p:custDataLst>
              <p:tags r:id="rId1"/>
            </p:custDataLst>
          </p:nvPr>
        </p:nvPicPr>
        <p:blipFill>
          <a:blip r:embed="rId3">
            <a:extLst>
              <a:ext uri="{96DAC541-7B7A-43D3-8B79-37D633B846F1}">
                <asvg:svgBlip xmlns:asvg="http://schemas.microsoft.com/office/drawing/2016/SVG/main" r:embed="rId4"/>
              </a:ext>
            </a:extLst>
          </a:blip>
          <a:stretch>
            <a:fillRect/>
          </a:stretch>
        </p:blipFill>
        <p:spPr>
          <a:xfrm>
            <a:off x="4068674" y="2760785"/>
            <a:ext cx="4183610" cy="133643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10045964" y="457199"/>
            <a:ext cx="1689158" cy="5943601"/>
          </a:xfrm>
        </p:spPr>
        <p:txBody>
          <a:bodyPr vert="eaVert" anchor="ctr"/>
          <a:lstStyle/>
          <a:p>
            <a:r>
              <a:rPr lang="en-US" altLang="zh-TW"/>
              <a:t>Click to edit Master title style</a:t>
            </a:r>
            <a:endParaRPr/>
          </a:p>
        </p:txBody>
      </p:sp>
      <p:sp>
        <p:nvSpPr>
          <p:cNvPr id="3" name="Vertical Text Placeholder 2"/>
          <p:cNvSpPr>
            <a:spLocks noGrp="1"/>
          </p:cNvSpPr>
          <p:nvPr>
            <p:ph type="body" orient="vert" idx="1"/>
            <p:custDataLst>
              <p:tags r:id="rId2"/>
            </p:custDataLst>
          </p:nvPr>
        </p:nvSpPr>
        <p:spPr>
          <a:xfrm>
            <a:off x="456879" y="457200"/>
            <a:ext cx="9360429" cy="5943600"/>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a:p>
        </p:txBody>
      </p:sp>
      <p:sp>
        <p:nvSpPr>
          <p:cNvPr id="5" name="TextBox 4">
            <a:extLst>
              <a:ext uri="{FF2B5EF4-FFF2-40B4-BE49-F238E27FC236}">
                <a16:creationId xmlns:a16="http://schemas.microsoft.com/office/drawing/2014/main" id="{F355DDA2-48E4-496F-AB6D-0DA3825552CB}"/>
              </a:ext>
            </a:extLst>
          </p:cNvPr>
          <p:cNvSpPr txBox="1"/>
          <p:nvPr>
            <p:custDataLst>
              <p:tags r:id="rId3"/>
            </p:custDataLst>
          </p:nvPr>
        </p:nvSpPr>
        <p:spPr>
          <a:xfrm rot="5400000">
            <a:off x="-518439" y="5515895"/>
            <a:ext cx="1353017" cy="230832"/>
          </a:xfrm>
          <a:prstGeom prst="rect">
            <a:avLst/>
          </a:prstGeom>
          <a:noFill/>
        </p:spPr>
        <p:txBody>
          <a:bodyPr wrap="square" rtlCol="0">
            <a:spAutoFit/>
          </a:bodyPr>
          <a:lstStyle/>
          <a:p>
            <a:r>
              <a:rPr sz="900" dirty="0">
                <a:solidFill>
                  <a:schemeClr val="tx1">
                    <a:lumMod val="50000"/>
                    <a:lumOff val="50000"/>
                  </a:schemeClr>
                </a:solidFill>
              </a:rPr>
              <a:t>© 20</a:t>
            </a:r>
            <a:r>
              <a:rPr lang="en-US" sz="900" dirty="0">
                <a:solidFill>
                  <a:schemeClr val="tx1">
                    <a:lumMod val="50000"/>
                    <a:lumOff val="50000"/>
                  </a:schemeClr>
                </a:solidFill>
              </a:rPr>
              <a:t>20</a:t>
            </a:r>
            <a:r>
              <a:rPr sz="900" dirty="0">
                <a:solidFill>
                  <a:schemeClr val="tx1">
                    <a:lumMod val="50000"/>
                    <a:lumOff val="50000"/>
                  </a:schemeClr>
                </a:solidFill>
              </a:rPr>
              <a:t> Synopsys, Inc. </a:t>
            </a:r>
          </a:p>
        </p:txBody>
      </p:sp>
      <p:sp>
        <p:nvSpPr>
          <p:cNvPr id="6" name="TextBox 5">
            <a:extLst>
              <a:ext uri="{FF2B5EF4-FFF2-40B4-BE49-F238E27FC236}">
                <a16:creationId xmlns:a16="http://schemas.microsoft.com/office/drawing/2014/main" id="{4DC5F678-53A4-4C2D-8E4A-3796CA282842}"/>
              </a:ext>
            </a:extLst>
          </p:cNvPr>
          <p:cNvSpPr txBox="1"/>
          <p:nvPr>
            <p:custDataLst>
              <p:tags r:id="rId4"/>
            </p:custDataLst>
          </p:nvPr>
        </p:nvSpPr>
        <p:spPr>
          <a:xfrm rot="5400000">
            <a:off x="-268651" y="6289177"/>
            <a:ext cx="853440" cy="215444"/>
          </a:xfrm>
          <a:prstGeom prst="rect">
            <a:avLst/>
          </a:prstGeom>
          <a:noFill/>
        </p:spPr>
        <p:txBody>
          <a:bodyPr wrap="square" rtlCol="0">
            <a:spAutoFit/>
          </a:bodyPr>
          <a:lstStyle/>
          <a:p>
            <a:pPr algn="ctr"/>
            <a:fld id="{CAE2347F-76BC-4690-80B5-B24BA0EA7B0A}" type="slidenum">
              <a:rPr sz="900">
                <a:solidFill>
                  <a:schemeClr val="tx1">
                    <a:lumMod val="50000"/>
                    <a:lumOff val="50000"/>
                  </a:schemeClr>
                </a:solidFill>
              </a:rPr>
              <a:pPr algn="ctr"/>
              <a:t>‹#›</a:t>
            </a:fld>
            <a:endParaRPr sz="900">
              <a:solidFill>
                <a:schemeClr val="tx1">
                  <a:lumMod val="50000"/>
                  <a:lumOff val="50000"/>
                </a:schemeClr>
              </a:solidFill>
            </a:endParaRPr>
          </a:p>
        </p:txBody>
      </p:sp>
      <p:grpSp>
        <p:nvGrpSpPr>
          <p:cNvPr id="21" name="Group 20">
            <a:extLst>
              <a:ext uri="{FF2B5EF4-FFF2-40B4-BE49-F238E27FC236}">
                <a16:creationId xmlns:a16="http://schemas.microsoft.com/office/drawing/2014/main" id="{1966C0AE-D4E4-4290-83DB-872570AA3B7E}"/>
              </a:ext>
            </a:extLst>
          </p:cNvPr>
          <p:cNvGrpSpPr/>
          <p:nvPr>
            <p:custDataLst>
              <p:tags r:id="rId5"/>
            </p:custDataLst>
          </p:nvPr>
        </p:nvGrpSpPr>
        <p:grpSpPr>
          <a:xfrm rot="5400000">
            <a:off x="-461816" y="461816"/>
            <a:ext cx="1152231" cy="228599"/>
            <a:chOff x="-1588" y="6629402"/>
            <a:chExt cx="1152231" cy="228599"/>
          </a:xfrm>
        </p:grpSpPr>
        <p:sp>
          <p:nvSpPr>
            <p:cNvPr id="22" name="Freeform: Shape 21">
              <a:extLst>
                <a:ext uri="{FF2B5EF4-FFF2-40B4-BE49-F238E27FC236}">
                  <a16:creationId xmlns:a16="http://schemas.microsoft.com/office/drawing/2014/main" id="{0668FA34-176E-4C0A-8878-391D136FA130}"/>
                </a:ext>
              </a:extLst>
            </p:cNvPr>
            <p:cNvSpPr/>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3" name="Group 22">
              <a:extLst>
                <a:ext uri="{FF2B5EF4-FFF2-40B4-BE49-F238E27FC236}">
                  <a16:creationId xmlns:a16="http://schemas.microsoft.com/office/drawing/2014/main" id="{C983A029-D5BE-4C5E-8B1B-E265A362764F}"/>
                </a:ext>
              </a:extLst>
            </p:cNvPr>
            <p:cNvGrpSpPr/>
            <p:nvPr/>
          </p:nvGrpSpPr>
          <p:grpSpPr>
            <a:xfrm>
              <a:off x="521037" y="6675438"/>
              <a:ext cx="629606" cy="136522"/>
              <a:chOff x="973138" y="5000626"/>
              <a:chExt cx="3506788" cy="760412"/>
            </a:xfrm>
            <a:solidFill>
              <a:schemeClr val="accent1"/>
            </a:solidFill>
          </p:grpSpPr>
          <p:sp>
            <p:nvSpPr>
              <p:cNvPr id="24" name="Freeform 6">
                <a:extLst>
                  <a:ext uri="{FF2B5EF4-FFF2-40B4-BE49-F238E27FC236}">
                    <a16:creationId xmlns:a16="http://schemas.microsoft.com/office/drawing/2014/main" id="{F9777C50-0973-4E32-87C2-CD7CDFF0DFA3}"/>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 name="Freeform 7">
                <a:extLst>
                  <a:ext uri="{FF2B5EF4-FFF2-40B4-BE49-F238E27FC236}">
                    <a16:creationId xmlns:a16="http://schemas.microsoft.com/office/drawing/2014/main" id="{BDE6EBEF-C061-4AAF-BFCE-8B08D8214DE6}"/>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 name="Freeform 8">
                <a:extLst>
                  <a:ext uri="{FF2B5EF4-FFF2-40B4-BE49-F238E27FC236}">
                    <a16:creationId xmlns:a16="http://schemas.microsoft.com/office/drawing/2014/main" id="{89D18DE9-FB38-44E3-9753-8DBB95A05D2A}"/>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 name="Freeform 9">
                <a:extLst>
                  <a:ext uri="{FF2B5EF4-FFF2-40B4-BE49-F238E27FC236}">
                    <a16:creationId xmlns:a16="http://schemas.microsoft.com/office/drawing/2014/main" id="{8D961941-D9DC-44B7-B4B1-7160F7B31104}"/>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 name="Freeform 10">
                <a:extLst>
                  <a:ext uri="{FF2B5EF4-FFF2-40B4-BE49-F238E27FC236}">
                    <a16:creationId xmlns:a16="http://schemas.microsoft.com/office/drawing/2014/main" id="{B9363D07-27BC-4F61-90A5-DF8C3FB43323}"/>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 name="Freeform 11">
                <a:extLst>
                  <a:ext uri="{FF2B5EF4-FFF2-40B4-BE49-F238E27FC236}">
                    <a16:creationId xmlns:a16="http://schemas.microsoft.com/office/drawing/2014/main" id="{EE9DFF42-AE36-4CB3-AA29-2528A741DA5F}"/>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 name="Freeform 12">
                <a:extLst>
                  <a:ext uri="{FF2B5EF4-FFF2-40B4-BE49-F238E27FC236}">
                    <a16:creationId xmlns:a16="http://schemas.microsoft.com/office/drawing/2014/main" id="{2DDF7598-C167-4733-90F9-E44E3AEF9F71}"/>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 name="Freeform 13">
                <a:extLst>
                  <a:ext uri="{FF2B5EF4-FFF2-40B4-BE49-F238E27FC236}">
                    <a16:creationId xmlns:a16="http://schemas.microsoft.com/office/drawing/2014/main" id="{17250C49-24A3-4E87-8762-0B40D1B72FB9}"/>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 name="Freeform 14">
                <a:extLst>
                  <a:ext uri="{FF2B5EF4-FFF2-40B4-BE49-F238E27FC236}">
                    <a16:creationId xmlns:a16="http://schemas.microsoft.com/office/drawing/2014/main" id="{11BB33A0-C3E9-4248-B1C8-1F04CA0972AA}"/>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 name="Freeform 15">
                <a:extLst>
                  <a:ext uri="{FF2B5EF4-FFF2-40B4-BE49-F238E27FC236}">
                    <a16:creationId xmlns:a16="http://schemas.microsoft.com/office/drawing/2014/main" id="{6F224309-A90E-4600-8714-4FF47A6FC856}"/>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 name="Freeform 16">
                <a:extLst>
                  <a:ext uri="{FF2B5EF4-FFF2-40B4-BE49-F238E27FC236}">
                    <a16:creationId xmlns:a16="http://schemas.microsoft.com/office/drawing/2014/main" id="{538F60B4-8611-4079-A797-E62E8B431E6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grpSp>
      <p:sp>
        <p:nvSpPr>
          <p:cNvPr id="20" name="ConStatement"/>
          <p:cNvSpPr txBox="1"/>
          <p:nvPr userDrawn="1">
            <p:custDataLst>
              <p:tags r:id="rId6"/>
            </p:custDataLst>
          </p:nvPr>
        </p:nvSpPr>
        <p:spPr>
          <a:xfrm>
            <a:off x="155465" y="0"/>
            <a:ext cx="254000" cy="6858000"/>
          </a:xfrm>
          <a:prstGeom prst="rect">
            <a:avLst/>
          </a:prstGeom>
          <a:noFill/>
        </p:spPr>
        <p:txBody>
          <a:bodyPr vert="mongolianVert" wrap="none" lIns="91440" tIns="45720" rIns="91440" bIns="45720" rtlCol="0" anchor="ctr">
            <a:noAutofit/>
          </a:bodyPr>
          <a:lstStyle/>
          <a:p>
            <a:pPr algn="ctr"/>
            <a:r>
              <a:rPr lang="en-US" sz="9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6192">
          <p15:clr>
            <a:srgbClr val="5ACBF0"/>
          </p15:clr>
        </p15:guide>
        <p15:guide id="3" pos="6312">
          <p15:clr>
            <a:srgbClr val="5ACBF0"/>
          </p15:clr>
        </p15:guide>
        <p15:guide id="4" orient="horz" pos="288">
          <p15:clr>
            <a:srgbClr val="5ACBF0"/>
          </p15:clr>
        </p15:guide>
        <p15:guide id="5" orient="horz" pos="403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22EAE53-1844-44B8-8350-B79CBC217C34}"/>
              </a:ext>
            </a:extLst>
          </p:cNvPr>
          <p:cNvPicPr>
            <a:picLocks noChangeAspect="1"/>
          </p:cNvPicPr>
          <p:nvPr userDrawn="1">
            <p:custDataLst>
              <p:tags r:id="rId1"/>
            </p:custDataLst>
          </p:nvPr>
        </p:nvPicPr>
        <p:blipFill>
          <a:blip r:embed="rId7"/>
          <a:stretch>
            <a:fillRect/>
          </a:stretch>
        </p:blipFill>
        <p:spPr>
          <a:xfrm>
            <a:off x="0" y="3909847"/>
            <a:ext cx="12192000" cy="2948153"/>
          </a:xfrm>
          <a:prstGeom prst="rect">
            <a:avLst/>
          </a:prstGeom>
        </p:spPr>
      </p:pic>
      <p:pic>
        <p:nvPicPr>
          <p:cNvPr id="9" name="Graphic 8">
            <a:extLst>
              <a:ext uri="{FF2B5EF4-FFF2-40B4-BE49-F238E27FC236}">
                <a16:creationId xmlns:a16="http://schemas.microsoft.com/office/drawing/2014/main" id="{8EA152CB-5E1A-4409-8D85-BFD2CBA0C46C}"/>
              </a:ext>
            </a:extLst>
          </p:cNvPr>
          <p:cNvPicPr>
            <a:picLocks noChangeAspect="1"/>
          </p:cNvPicPr>
          <p:nvPr userDrawn="1">
            <p:custDataLst>
              <p:tags r:id="rId2"/>
            </p:custDataLst>
          </p:nvPr>
        </p:nvPicPr>
        <p:blipFill>
          <a:blip r:embed="rId8">
            <a:extLst>
              <a:ext uri="{96DAC541-7B7A-43D3-8B79-37D633B846F1}">
                <asvg:svgBlip xmlns:asvg="http://schemas.microsoft.com/office/drawing/2016/SVG/main" r:embed="rId9"/>
              </a:ext>
            </a:extLst>
          </a:blip>
          <a:stretch>
            <a:fillRect/>
          </a:stretch>
        </p:blipFill>
        <p:spPr>
          <a:xfrm>
            <a:off x="9905927" y="453166"/>
            <a:ext cx="1829195" cy="584326"/>
          </a:xfrm>
          <a:prstGeom prst="rect">
            <a:avLst/>
          </a:prstGeom>
        </p:spPr>
      </p:pic>
      <p:sp>
        <p:nvSpPr>
          <p:cNvPr id="7" name="Do not remove" hidden="1">
            <a:extLst>
              <a:ext uri="{FF2B5EF4-FFF2-40B4-BE49-F238E27FC236}">
                <a16:creationId xmlns:a16="http://schemas.microsoft.com/office/drawing/2014/main" id="{FE90577B-ACE6-41C1-94CB-65E6AE88F932}"/>
              </a:ext>
            </a:extLst>
          </p:cNvPr>
          <p:cNvSpPr/>
          <p:nvPr userDrawn="1">
            <p:custDataLst>
              <p:tags r:id="rId3"/>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7EF15B-A1F6-44A1-A3E0-C93B50AECB67}"/>
              </a:ext>
            </a:extLst>
          </p:cNvPr>
          <p:cNvSpPr>
            <a:spLocks noGrp="1"/>
          </p:cNvSpPr>
          <p:nvPr>
            <p:ph type="ctrTitle"/>
            <p:custDataLst>
              <p:tags r:id="rId4"/>
            </p:custDataLst>
          </p:nvPr>
        </p:nvSpPr>
        <p:spPr>
          <a:xfrm>
            <a:off x="456555" y="1147394"/>
            <a:ext cx="11278567" cy="1828800"/>
          </a:xfrm>
        </p:spPr>
        <p:txBody>
          <a:bodyPr anchor="b">
            <a:normAutofit/>
          </a:bodyPr>
          <a:lstStyle>
            <a:lvl1pPr algn="l">
              <a:defRPr sz="3600">
                <a:solidFill>
                  <a:schemeClr val="accent1"/>
                </a:solidFill>
              </a:defRPr>
            </a:lvl1pPr>
          </a:lstStyle>
          <a:p>
            <a:r>
              <a:rPr lang="en-US" altLang="zh-TW"/>
              <a:t>Click to edit Master title style</a:t>
            </a:r>
            <a:endParaRPr lang="en-US"/>
          </a:p>
        </p:txBody>
      </p:sp>
      <p:sp>
        <p:nvSpPr>
          <p:cNvPr id="3" name="Subtitle 2">
            <a:extLst>
              <a:ext uri="{FF2B5EF4-FFF2-40B4-BE49-F238E27FC236}">
                <a16:creationId xmlns:a16="http://schemas.microsoft.com/office/drawing/2014/main" id="{676E843E-996E-455B-A990-1D2E9F65C74B}"/>
              </a:ext>
            </a:extLst>
          </p:cNvPr>
          <p:cNvSpPr>
            <a:spLocks noGrp="1"/>
          </p:cNvSpPr>
          <p:nvPr>
            <p:ph type="subTitle" idx="1"/>
            <p:custDataLst>
              <p:tags r:id="rId5"/>
            </p:custDataLst>
          </p:nvPr>
        </p:nvSpPr>
        <p:spPr>
          <a:xfrm>
            <a:off x="456556" y="2982484"/>
            <a:ext cx="11278565" cy="990600"/>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en-US"/>
          </a:p>
        </p:txBody>
      </p:sp>
    </p:spTree>
    <p:extLst>
      <p:ext uri="{BB962C8B-B14F-4D97-AF65-F5344CB8AC3E}">
        <p14:creationId xmlns:p14="http://schemas.microsoft.com/office/powerpoint/2010/main" val="406918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70CAF9-E820-418F-A14D-F56F01578AF6}"/>
              </a:ext>
            </a:extLst>
          </p:cNvPr>
          <p:cNvSpPr>
            <a:spLocks noGrp="1"/>
          </p:cNvSpPr>
          <p:nvPr>
            <p:ph type="title" hasCustomPrompt="1"/>
            <p:custDataLst>
              <p:tags r:id="rId1"/>
            </p:custDataLst>
          </p:nvPr>
        </p:nvSpPr>
        <p:spPr>
          <a:xfrm>
            <a:off x="457200" y="-1"/>
            <a:ext cx="11277922" cy="1005840"/>
          </a:xfrm>
        </p:spPr>
        <p:txBody>
          <a:bodyPr/>
          <a:lstStyle>
            <a:lvl1pPr>
              <a:defRPr/>
            </a:lvl1pPr>
          </a:lstStyle>
          <a:p>
            <a:r>
              <a:t>Click to Add a Title</a:t>
            </a:r>
          </a:p>
        </p:txBody>
      </p:sp>
      <p:sp>
        <p:nvSpPr>
          <p:cNvPr id="4"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3888">
          <p15:clr>
            <a:srgbClr val="5ACBF0"/>
          </p15:clr>
        </p15:guide>
        <p15:guide id="4" orient="horz" pos="720">
          <p15:clr>
            <a:srgbClr val="5ACBF0"/>
          </p15:clr>
        </p15:guide>
        <p15:guide id="5" orient="horz" pos="115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gal Disclosure NDA">
    <p:spTree>
      <p:nvGrpSpPr>
        <p:cNvPr id="1" name=""/>
        <p:cNvGrpSpPr/>
        <p:nvPr/>
      </p:nvGrpSpPr>
      <p:grpSpPr>
        <a:xfrm>
          <a:off x="0" y="0"/>
          <a:ext cx="0" cy="0"/>
          <a:chOff x="0" y="0"/>
          <a:chExt cx="0" cy="0"/>
        </a:xfrm>
      </p:grpSpPr>
      <p:sp>
        <p:nvSpPr>
          <p:cNvPr id="2" name="Content Placeholder 2"/>
          <p:cNvSpPr>
            <a:spLocks noGrp="1"/>
          </p:cNvSpPr>
          <p:nvPr>
            <p:custDataLst>
              <p:tags r:id="rId1"/>
            </p:custDataLst>
          </p:nvPr>
        </p:nvSpPr>
        <p:spPr>
          <a:xfrm>
            <a:off x="438150" y="463062"/>
            <a:ext cx="11315700" cy="5340349"/>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None/>
            </a:pPr>
            <a:r>
              <a:rPr sz="3200" b="1">
                <a:solidFill>
                  <a:schemeClr val="tx1"/>
                </a:solidFill>
              </a:rPr>
              <a:t>CONFIDENTIAL INFORMATION</a:t>
            </a:r>
          </a:p>
          <a:p>
            <a:pPr marL="0" indent="0">
              <a:buNone/>
            </a:pPr>
            <a:r>
              <a:rPr sz="2200">
                <a:solidFill>
                  <a:schemeClr val="tx1"/>
                </a:solidFill>
              </a:rPr>
              <a:t>The information contained in this presentation is the confidential and proprietary information of Synopsys. You are not permitted to disseminate or use any of </a:t>
            </a:r>
            <a:br>
              <a:rPr sz="2200">
                <a:solidFill>
                  <a:schemeClr val="tx1"/>
                </a:solidFill>
              </a:rPr>
            </a:br>
            <a:r>
              <a:rPr sz="2200">
                <a:solidFill>
                  <a:schemeClr val="tx1"/>
                </a:solidFill>
              </a:rPr>
              <a:t>the information provided to you in this presentation outside of Synopsys </a:t>
            </a:r>
            <a:br>
              <a:rPr sz="2200">
                <a:solidFill>
                  <a:schemeClr val="tx1"/>
                </a:solidFill>
              </a:rPr>
            </a:br>
            <a:r>
              <a:rPr sz="2200">
                <a:solidFill>
                  <a:schemeClr val="tx1"/>
                </a:solidFill>
              </a:rPr>
              <a:t>without prior written authorization. </a:t>
            </a:r>
          </a:p>
          <a:p>
            <a:pPr>
              <a:buNone/>
            </a:pPr>
            <a:r>
              <a:rPr>
                <a:solidFill>
                  <a:schemeClr val="tx1"/>
                </a:solidFill>
              </a:rPr>
              <a:t> </a:t>
            </a:r>
          </a:p>
          <a:p>
            <a:pPr>
              <a:buNone/>
            </a:pPr>
            <a:r>
              <a:rPr sz="3200" b="1">
                <a:solidFill>
                  <a:schemeClr val="tx1"/>
                </a:solidFill>
              </a:rPr>
              <a:t>IMPORTANT NOTICE</a:t>
            </a:r>
          </a:p>
          <a:p>
            <a:pPr marL="0" indent="0">
              <a:buNone/>
            </a:pPr>
            <a:r>
              <a:rPr sz="2200">
                <a:solidFill>
                  <a:schemeClr val="tx1"/>
                </a:solidFill>
              </a:rPr>
              <a:t>In the event information in this presentation reflects Synopsys’ future plans, such plans are as of the date of this presentation and are subject to change. Synopsys is not obligated to update this presentation or develop the products with the features and functionality discussed in this presentation. Additionally, Synopsys’ services and products may only be offered and purchased pursuant to an authorized quote and purchase order or a mutually agreed upon written contract with Synopsys.</a:t>
            </a:r>
          </a:p>
        </p:txBody>
      </p:sp>
      <p:sp>
        <p:nvSpPr>
          <p:cNvPr id="3"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7392">
          <p15:clr>
            <a:srgbClr val="5ACBF0"/>
          </p15:clr>
        </p15:guide>
        <p15:guide id="3" orient="horz" pos="3888">
          <p15:clr>
            <a:srgbClr val="5ACBF0"/>
          </p15:clr>
        </p15:guide>
        <p15:guide id="4" orient="horz" pos="372">
          <p15:clr>
            <a:srgbClr val="5ACBF0"/>
          </p15:clr>
        </p15:guide>
        <p15:guide id="5"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3"/>
            </p:custDataLst>
          </p:nvPr>
        </p:nvSpPr>
        <p:spPr/>
        <p:txBody>
          <a:bodyPr/>
          <a:lstStyle>
            <a:lvl1pPr>
              <a:defRPr/>
            </a:lvl1pPr>
          </a:lstStyle>
          <a:p>
            <a:r>
              <a:t>Click to Add a Title</a:t>
            </a:r>
          </a:p>
        </p:txBody>
      </p:sp>
      <p:sp>
        <p:nvSpPr>
          <p:cNvPr id="6" name="ConStatement"/>
          <p:cNvSpPr txBox="1"/>
          <p:nvPr userDrawn="1">
            <p:custDataLst>
              <p:tags r:id="rId4"/>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2"/>
            </p:custDataLst>
          </p:nvPr>
        </p:nvSpPr>
        <p:spPr/>
        <p:txBody>
          <a:bodyPr/>
          <a:lstStyle>
            <a:lvl1pPr>
              <a:defRPr/>
            </a:lvl1pPr>
          </a:lstStyle>
          <a:p>
            <a:r>
              <a:t>Click to Add a Title</a:t>
            </a:r>
          </a:p>
        </p:txBody>
      </p:sp>
      <p:sp>
        <p:nvSpPr>
          <p:cNvPr id="6" name="ConStatement"/>
          <p:cNvSpPr txBox="1"/>
          <p:nvPr>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2628471069"/>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D4B6-6919-4B05-9865-A84FDCB3F1A6}"/>
              </a:ext>
            </a:extLst>
          </p:cNvPr>
          <p:cNvSpPr>
            <a:spLocks noGrp="1"/>
          </p:cNvSpPr>
          <p:nvPr>
            <p:ph type="title" hasCustomPrompt="1"/>
            <p:custDataLst>
              <p:tags r:id="rId1"/>
            </p:custDataLst>
          </p:nvPr>
        </p:nvSpPr>
        <p:spPr/>
        <p:txBody>
          <a:bodyPr/>
          <a:lstStyle>
            <a:lvl1pPr>
              <a:defRPr/>
            </a:lvl1pPr>
          </a:lstStyle>
          <a:p>
            <a:r>
              <a:t>Click to Add a Title</a:t>
            </a:r>
          </a:p>
        </p:txBody>
      </p:sp>
      <p:sp>
        <p:nvSpPr>
          <p:cNvPr id="3" name="Text Placeholder 6">
            <a:extLst>
              <a:ext uri="{FF2B5EF4-FFF2-40B4-BE49-F238E27FC236}">
                <a16:creationId xmlns:a16="http://schemas.microsoft.com/office/drawing/2014/main" id="{9C032D36-66AB-4AEF-A795-4ED1CE7E776A}"/>
              </a:ext>
            </a:extLst>
          </p:cNvPr>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4" name="ConStatement"/>
          <p:cNvSpPr txBox="1"/>
          <p:nvPr userDrawn="1">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extLst>
      <p:ext uri="{BB962C8B-B14F-4D97-AF65-F5344CB8AC3E}">
        <p14:creationId xmlns:p14="http://schemas.microsoft.com/office/powerpoint/2010/main" val="304168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2F5014-87B6-4C5E-A265-0DB64F3D815D}"/>
              </a:ext>
            </a:extLst>
          </p:cNvPr>
          <p:cNvSpPr/>
          <p:nvPr>
            <p:custDataLst>
              <p:tags r:id="rId1"/>
            </p:custDataLst>
          </p:nvPr>
        </p:nvSpPr>
        <p:spPr bwMode="ltGray">
          <a:xfrm>
            <a:off x="0" y="1465385"/>
            <a:ext cx="12192645" cy="5035062"/>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custDataLst>
              <p:tags r:id="rId2"/>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3"/>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4"/>
            </p:custDataLst>
          </p:nvPr>
        </p:nvSpPr>
        <p:spPr/>
        <p:txBody>
          <a:bodyPr/>
          <a:lstStyle>
            <a:lvl1pPr>
              <a:defRPr/>
            </a:lvl1pPr>
          </a:lstStyle>
          <a:p>
            <a:r>
              <a:t>Click to Add a 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2916389331"/>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t>Click to Add a Title</a:t>
            </a:r>
          </a:p>
        </p:txBody>
      </p:sp>
      <p:sp>
        <p:nvSpPr>
          <p:cNvPr id="3" name="Content Placeholder 2"/>
          <p:cNvSpPr>
            <a:spLocks noGrp="1"/>
          </p:cNvSpPr>
          <p:nvPr>
            <p:ph sz="half" idx="1" hasCustomPrompt="1"/>
            <p:custDataLst>
              <p:tags r:id="rId2"/>
            </p:custDataLst>
          </p:nvPr>
        </p:nvSpPr>
        <p:spPr>
          <a:xfrm>
            <a:off x="456555" y="1554480"/>
            <a:ext cx="5525117" cy="4846320"/>
          </a:xfrm>
        </p:spPr>
        <p:txBody>
          <a:bodyPr vert="horz" lIns="91440" tIns="45720" rIns="91440" bIns="45720" rtlCol="0">
            <a:normAutofit/>
          </a:bodyPr>
          <a:lstStyle>
            <a:lvl1pPr>
              <a:defRPr/>
            </a:lvl1pPr>
            <a:lvl2pPr>
              <a:defRPr/>
            </a:lvl2pPr>
            <a:lvl3pPr>
              <a:defRPr/>
            </a:lvl3pPr>
            <a:lvl4pPr>
              <a:defRPr/>
            </a:lvl4pPr>
            <a:lvl5pPr>
              <a:defRPr/>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hasCustomPrompt="1"/>
            <p:custDataLst>
              <p:tags r:id="rId3"/>
            </p:custDataLst>
          </p:nvPr>
        </p:nvSpPr>
        <p:spPr>
          <a:xfrm>
            <a:off x="6209681" y="1554480"/>
            <a:ext cx="5525117" cy="4846320"/>
          </a:xfrm>
        </p:spPr>
        <p:txBody>
          <a:bodyPr vert="horz" lIns="91440" tIns="45720" rIns="91440" bIns="45720" rtlCol="0">
            <a:normAutofit/>
          </a:bodyPr>
          <a:lstStyle>
            <a:lvl1pPr>
              <a:defRPr/>
            </a:lvl1pPr>
            <a:lvl2pPr>
              <a:defRPr/>
            </a:lvl2pPr>
            <a:lvl3pPr>
              <a:defRPr/>
            </a:lvl3pPr>
            <a:lvl4pPr>
              <a:defRPr baseline="0"/>
            </a:lvl4pPr>
            <a:lvl5pPr>
              <a:defRPr baseline="0"/>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ext Placeholder 6"/>
          <p:cNvSpPr>
            <a:spLocks noGrp="1"/>
          </p:cNvSpPr>
          <p:nvPr>
            <p:ph type="body" sz="quarter" idx="12" hasCustomPrompt="1"/>
            <p:custDataLst>
              <p:tags r:id="rId4"/>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3" orient="horz" pos="1152">
          <p15:clr>
            <a:srgbClr val="5ACBF0"/>
          </p15:clr>
        </p15:guide>
        <p15:guide id="4" orient="horz" pos="720">
          <p15:clr>
            <a:srgbClr val="5ACBF0"/>
          </p15:clr>
        </p15:guide>
        <p15:guide id="5" orient="horz" pos="3888">
          <p15:clr>
            <a:srgbClr val="5ACBF0"/>
          </p15:clr>
        </p15:guide>
        <p15:guide id="6" pos="7392">
          <p15:clr>
            <a:srgbClr val="5ACBF0"/>
          </p15:clr>
        </p15:guide>
        <p15:guide id="7"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title Conten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8534400" y="0"/>
            <a:ext cx="3658245"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5"/>
          <p:cNvSpPr>
            <a:spLocks noGrp="1"/>
          </p:cNvSpPr>
          <p:nvPr>
            <p:ph sz="quarter" idx="10" hasCustomPrompt="1"/>
            <p:custDataLst>
              <p:tags r:id="rId2"/>
            </p:custDataLst>
          </p:nvPr>
        </p:nvSpPr>
        <p:spPr>
          <a:xfrm>
            <a:off x="456555" y="1554480"/>
            <a:ext cx="7772400" cy="4846320"/>
          </a:xfrm>
        </p:spPr>
        <p:txBody>
          <a:bodyPr vert="horz" lIns="91440" tIns="45720" rIns="91440" bIns="45720" rtlCol="0">
            <a:normAutofit/>
          </a:bodyPr>
          <a:lstStyle>
            <a:lvl1pPr>
              <a:defRPr/>
            </a:lvl1pPr>
            <a:lvl2pPr>
              <a:defRPr/>
            </a:lvl2pPr>
            <a:lvl3pPr>
              <a:defRPr/>
            </a:lvl3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Content Placeholder 7"/>
          <p:cNvSpPr>
            <a:spLocks noGrp="1"/>
          </p:cNvSpPr>
          <p:nvPr>
            <p:ph sz="quarter" idx="11" hasCustomPrompt="1"/>
            <p:custDataLst>
              <p:tags r:id="rId3"/>
            </p:custDataLst>
          </p:nvPr>
        </p:nvSpPr>
        <p:spPr>
          <a:xfrm>
            <a:off x="8763322" y="686390"/>
            <a:ext cx="3200400" cy="5700328"/>
          </a:xfrm>
        </p:spPr>
        <p:txBody>
          <a:bodyPr anchor="ctr"/>
          <a:lstStyle>
            <a:lvl1pPr marL="173736" indent="-173736">
              <a:spcBef>
                <a:spcPts val="600"/>
              </a:spcBef>
              <a:buFont typeface="Arial" panose="020B0604020202020204" pitchFamily="34" charset="0"/>
              <a:buChar char="•"/>
              <a:defRPr sz="2000"/>
            </a:lvl1pPr>
            <a:lvl2pPr marL="512064" indent="-219456">
              <a:spcBef>
                <a:spcPts val="600"/>
              </a:spcBef>
              <a:buFont typeface="Arial" panose="020B0604020202020204" pitchFamily="34" charset="0"/>
              <a:buChar char="–"/>
              <a:defRPr/>
            </a:lvl2pPr>
            <a:lvl3pPr marL="804672" indent="-228600">
              <a:spcBef>
                <a:spcPts val="600"/>
              </a:spcBef>
              <a:buFont typeface="Arial" panose="020B0604020202020204" pitchFamily="34" charset="0"/>
              <a:buChar char="–"/>
              <a:defRPr/>
            </a:lvl3pPr>
            <a:lvl4pPr marL="1088136" indent="-219456">
              <a:spcBef>
                <a:spcPts val="336"/>
              </a:spcBef>
              <a:buFont typeface="Arial" panose="020B0604020202020204" pitchFamily="34" charset="0"/>
              <a:buChar char="–"/>
              <a:defRPr/>
            </a:lvl4pPr>
            <a:lvl5pPr marL="1088136" indent="-219456">
              <a:spcBef>
                <a:spcPts val="336"/>
              </a:spcBef>
              <a:buFont typeface="Arial" panose="020B0604020202020204" pitchFamily="34" charset="0"/>
              <a:buChar char="–"/>
              <a:defRPr/>
            </a:lvl5pPr>
            <a:lvl6pPr marL="1088136" indent="-219456">
              <a:spcBef>
                <a:spcPts val="336"/>
              </a:spcBef>
              <a:buFont typeface="Arial" panose="020B0604020202020204" pitchFamily="34" charset="0"/>
              <a:buChar char="–"/>
              <a:defRPr/>
            </a:lvl6pPr>
            <a:lvl7pPr marL="1088136" indent="-219456">
              <a:spcBef>
                <a:spcPts val="336"/>
              </a:spcBef>
              <a:buFont typeface="Arial" panose="020B0604020202020204" pitchFamily="34" charset="0"/>
              <a:buChar char="–"/>
              <a:defRPr/>
            </a:lvl7pPr>
            <a:lvl8pPr marL="1088136" indent="-219456">
              <a:spcBef>
                <a:spcPts val="336"/>
              </a:spcBef>
              <a:buFont typeface="Arial" panose="020B0604020202020204" pitchFamily="34" charset="0"/>
              <a:buChar char="–"/>
              <a:defRPr/>
            </a:lvl8pPr>
            <a:lvl9pPr marL="1088136" indent="-219456">
              <a:spcBef>
                <a:spcPts val="336"/>
              </a:spcBef>
              <a:buFont typeface="Arial" panose="020B0604020202020204" pitchFamily="34" charset="0"/>
              <a:buChar char="–"/>
              <a:defRPr/>
            </a:lvl9pPr>
          </a:lstStyle>
          <a:p>
            <a:pPr lvl="0"/>
            <a:r>
              <a:t>Click to add text or choose an icon below to insert other content</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7" name="Text Placeholder 6"/>
          <p:cNvSpPr>
            <a:spLocks noGrp="1"/>
          </p:cNvSpPr>
          <p:nvPr>
            <p:ph type="body" sz="quarter" idx="12" hasCustomPrompt="1"/>
            <p:custDataLst>
              <p:tags r:id="rId4"/>
            </p:custDataLst>
          </p:nvPr>
        </p:nvSpPr>
        <p:spPr>
          <a:xfrm>
            <a:off x="456555" y="1005839"/>
            <a:ext cx="7772400" cy="365760"/>
          </a:xfrm>
        </p:spPr>
        <p:txBody>
          <a:bodyPr>
            <a:noAutofit/>
          </a:bodyPr>
          <a:lstStyle>
            <a:lvl1pPr marL="0" indent="0">
              <a:spcBef>
                <a:spcPts val="0"/>
              </a:spcBef>
              <a:buFontTx/>
              <a:buNone/>
              <a:defRPr sz="2200" i="0">
                <a:solidFill>
                  <a:schemeClr val="tx1"/>
                </a:solidFill>
              </a:defRPr>
            </a:lvl1pPr>
            <a:lvl2pPr marL="0" indent="0">
              <a:spcBef>
                <a:spcPts val="0"/>
              </a:spcBef>
              <a:buFontTx/>
              <a:buNone/>
              <a:defRPr sz="2400">
                <a:solidFill>
                  <a:schemeClr val="tx1">
                    <a:lumMod val="65000"/>
                    <a:lumOff val="35000"/>
                  </a:schemeClr>
                </a:solidFill>
              </a:defRPr>
            </a:lvl2pPr>
            <a:lvl3pPr marL="0" indent="0">
              <a:spcBef>
                <a:spcPts val="0"/>
              </a:spcBef>
              <a:buFontTx/>
              <a:buNone/>
              <a:defRPr sz="2400">
                <a:solidFill>
                  <a:schemeClr val="tx1">
                    <a:lumMod val="65000"/>
                    <a:lumOff val="35000"/>
                  </a:schemeClr>
                </a:solidFill>
              </a:defRPr>
            </a:lvl3pPr>
            <a:lvl4pPr marL="0" indent="0">
              <a:spcBef>
                <a:spcPts val="0"/>
              </a:spcBef>
              <a:buFontTx/>
              <a:buNone/>
              <a:defRPr sz="2400">
                <a:solidFill>
                  <a:schemeClr val="tx1">
                    <a:lumMod val="65000"/>
                    <a:lumOff val="35000"/>
                  </a:schemeClr>
                </a:solidFill>
              </a:defRPr>
            </a:lvl4pPr>
            <a:lvl5pPr marL="0" indent="0">
              <a:spcBef>
                <a:spcPts val="0"/>
              </a:spcBef>
              <a:buFontTx/>
              <a:buNone/>
              <a:defRPr sz="2400">
                <a:solidFill>
                  <a:schemeClr val="tx1">
                    <a:lumMod val="65000"/>
                    <a:lumOff val="35000"/>
                  </a:schemeClr>
                </a:solidFill>
              </a:defRPr>
            </a:lvl5pPr>
            <a:lvl6pPr marL="0" indent="0">
              <a:spcBef>
                <a:spcPts val="0"/>
              </a:spcBef>
              <a:buFontTx/>
              <a:buNone/>
              <a:defRPr sz="2400">
                <a:solidFill>
                  <a:schemeClr val="tx1">
                    <a:lumMod val="65000"/>
                    <a:lumOff val="35000"/>
                  </a:schemeClr>
                </a:solidFill>
              </a:defRPr>
            </a:lvl6pPr>
            <a:lvl7pPr marL="0" indent="0">
              <a:spcBef>
                <a:spcPts val="0"/>
              </a:spcBef>
              <a:buFontTx/>
              <a:buNone/>
              <a:defRPr sz="2400">
                <a:solidFill>
                  <a:schemeClr val="tx1">
                    <a:lumMod val="65000"/>
                    <a:lumOff val="35000"/>
                  </a:schemeClr>
                </a:solidFill>
              </a:defRPr>
            </a:lvl7pPr>
            <a:lvl8pPr marL="0" indent="0">
              <a:spcBef>
                <a:spcPts val="0"/>
              </a:spcBef>
              <a:buFontTx/>
              <a:buNone/>
              <a:defRPr sz="2400">
                <a:solidFill>
                  <a:schemeClr val="tx1">
                    <a:lumMod val="65000"/>
                    <a:lumOff val="35000"/>
                  </a:schemeClr>
                </a:solidFill>
              </a:defRPr>
            </a:lvl8pPr>
            <a:lvl9pPr marL="0" indent="0">
              <a:spcBef>
                <a:spcPts val="0"/>
              </a:spcBef>
              <a:buFontTx/>
              <a:buNone/>
              <a:defRPr sz="2400">
                <a:solidFill>
                  <a:schemeClr val="tx1">
                    <a:lumMod val="65000"/>
                    <a:lumOff val="35000"/>
                  </a:schemeClr>
                </a:solidFill>
              </a:defRPr>
            </a:lvl9pPr>
          </a:lstStyle>
          <a:p>
            <a:pPr lvl="0"/>
            <a:r>
              <a:t>Click to Add a Subtitle</a:t>
            </a:r>
          </a:p>
        </p:txBody>
      </p:sp>
      <p:sp>
        <p:nvSpPr>
          <p:cNvPr id="8" name="TextBox 7">
            <a:extLst>
              <a:ext uri="{FF2B5EF4-FFF2-40B4-BE49-F238E27FC236}">
                <a16:creationId xmlns:a16="http://schemas.microsoft.com/office/drawing/2014/main" id="{CC02078C-B5C2-413D-869E-7A1B5863A89B}"/>
              </a:ext>
            </a:extLst>
          </p:cNvPr>
          <p:cNvSpPr txBox="1"/>
          <p:nvPr>
            <p:custDataLst>
              <p:tags r:id="rId5"/>
            </p:custDataLst>
          </p:nvPr>
        </p:nvSpPr>
        <p:spPr>
          <a:xfrm>
            <a:off x="10293026" y="6605399"/>
            <a:ext cx="1353017" cy="215444"/>
          </a:xfrm>
          <a:prstGeom prst="rect">
            <a:avLst/>
          </a:prstGeom>
          <a:noFill/>
        </p:spPr>
        <p:txBody>
          <a:bodyPr wrap="square" rtlCol="0">
            <a:spAutoFit/>
          </a:bodyPr>
          <a:lstStyle/>
          <a:p>
            <a:r>
              <a:rPr sz="800" dirty="0">
                <a:solidFill>
                  <a:schemeClr val="tx1">
                    <a:lumMod val="50000"/>
                    <a:lumOff val="50000"/>
                  </a:schemeClr>
                </a:solidFill>
              </a:rPr>
              <a:t>© 20</a:t>
            </a:r>
            <a:r>
              <a:rPr lang="en-US" sz="800" dirty="0">
                <a:solidFill>
                  <a:schemeClr val="tx1">
                    <a:lumMod val="50000"/>
                    <a:lumOff val="50000"/>
                  </a:schemeClr>
                </a:solidFill>
              </a:rPr>
              <a:t>21</a:t>
            </a:r>
            <a:r>
              <a:rPr sz="800" dirty="0">
                <a:solidFill>
                  <a:schemeClr val="tx1">
                    <a:lumMod val="50000"/>
                    <a:lumOff val="50000"/>
                  </a:schemeClr>
                </a:solidFill>
              </a:rPr>
              <a:t> Synopsys, Inc. </a:t>
            </a:r>
          </a:p>
        </p:txBody>
      </p:sp>
      <p:sp>
        <p:nvSpPr>
          <p:cNvPr id="9" name="TextBox 8">
            <a:extLst>
              <a:ext uri="{FF2B5EF4-FFF2-40B4-BE49-F238E27FC236}">
                <a16:creationId xmlns:a16="http://schemas.microsoft.com/office/drawing/2014/main" id="{1C9E5331-3F34-4E1E-9A9D-9DBBF61D981B}"/>
              </a:ext>
            </a:extLst>
          </p:cNvPr>
          <p:cNvSpPr txBox="1"/>
          <p:nvPr>
            <p:custDataLst>
              <p:tags r:id="rId6"/>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 name="Title 1">
            <a:extLst>
              <a:ext uri="{FF2B5EF4-FFF2-40B4-BE49-F238E27FC236}">
                <a16:creationId xmlns:a16="http://schemas.microsoft.com/office/drawing/2014/main" id="{9A2A9805-62BE-4C31-8A35-16B53C254CAC}"/>
              </a:ext>
            </a:extLst>
          </p:cNvPr>
          <p:cNvSpPr>
            <a:spLocks noGrp="1"/>
          </p:cNvSpPr>
          <p:nvPr>
            <p:ph type="title" hasCustomPrompt="1"/>
            <p:custDataLst>
              <p:tags r:id="rId7"/>
            </p:custDataLst>
          </p:nvPr>
        </p:nvSpPr>
        <p:spPr>
          <a:xfrm>
            <a:off x="457200" y="0"/>
            <a:ext cx="7772400" cy="1005840"/>
          </a:xfrm>
        </p:spPr>
        <p:txBody>
          <a:bodyPr/>
          <a:lstStyle>
            <a:lvl1pPr>
              <a:defRPr/>
            </a:lvl1pPr>
          </a:lstStyle>
          <a:p>
            <a:r>
              <a:t>Click to Add a Title</a:t>
            </a:r>
          </a:p>
        </p:txBody>
      </p:sp>
      <p:sp>
        <p:nvSpPr>
          <p:cNvPr id="10" name="ConStatement"/>
          <p:cNvSpPr txBox="1"/>
          <p:nvPr userDrawn="1">
            <p:custDataLst>
              <p:tags r:id="rId8"/>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5256">
          <p15:clr>
            <a:srgbClr val="5ACBF0"/>
          </p15:clr>
        </p15:guide>
        <p15:guide id="5" orient="horz" pos="1152">
          <p15:clr>
            <a:srgbClr val="5ACBF0"/>
          </p15:clr>
        </p15:guide>
        <p15:guide id="6" orient="horz" pos="720">
          <p15:clr>
            <a:srgbClr val="5ACBF0"/>
          </p15:clr>
        </p15:guide>
        <p15:guide id="8" pos="7536">
          <p15:clr>
            <a:srgbClr val="5ACBF0"/>
          </p15:clr>
        </p15:guide>
        <p15:guide id="9" pos="288">
          <p15:clr>
            <a:srgbClr val="5ACBF0"/>
          </p15:clr>
        </p15:guide>
        <p15:guide id="10" orient="horz" pos="38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8"/>
            </p:custDataLst>
          </p:nvPr>
        </p:nvSpPr>
        <p:spPr>
          <a:xfrm>
            <a:off x="457200" y="0"/>
            <a:ext cx="11277922" cy="1005840"/>
          </a:xfrm>
          <a:prstGeom prst="rect">
            <a:avLst/>
          </a:prstGeom>
        </p:spPr>
        <p:txBody>
          <a:bodyPr vert="horz" lIns="91440" tIns="45720" rIns="91440" bIns="45720" rtlCol="0" anchor="b">
            <a:normAutofit/>
          </a:bodyPr>
          <a:lstStyle/>
          <a:p>
            <a:r>
              <a:rPr lang="en-US" altLang="zh-TW"/>
              <a:t>Click to edit Master title style</a:t>
            </a:r>
            <a:endParaRPr/>
          </a:p>
        </p:txBody>
      </p:sp>
      <p:sp>
        <p:nvSpPr>
          <p:cNvPr id="3" name="Text Placeholder 2"/>
          <p:cNvSpPr>
            <a:spLocks noGrp="1"/>
          </p:cNvSpPr>
          <p:nvPr>
            <p:ph type="body" idx="1"/>
            <p:custDataLst>
              <p:tags r:id="rId19"/>
            </p:custDataLst>
          </p:nvPr>
        </p:nvSpPr>
        <p:spPr>
          <a:xfrm>
            <a:off x="456555" y="1554480"/>
            <a:ext cx="11278244" cy="4846320"/>
          </a:xfrm>
          <a:prstGeom prst="rect">
            <a:avLst/>
          </a:prstGeom>
        </p:spPr>
        <p:txBody>
          <a:bodyPr vert="horz" lIns="91440" tIns="45720" rIns="91440" bIns="45720" rtlCol="0">
            <a:normAutofit/>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a:p>
        </p:txBody>
      </p:sp>
      <p:sp>
        <p:nvSpPr>
          <p:cNvPr id="8" name="TextBox 7"/>
          <p:cNvSpPr txBox="1"/>
          <p:nvPr>
            <p:custDataLst>
              <p:tags r:id="rId20"/>
            </p:custDataLst>
          </p:nvPr>
        </p:nvSpPr>
        <p:spPr>
          <a:xfrm>
            <a:off x="10293026" y="6605399"/>
            <a:ext cx="1353017" cy="215444"/>
          </a:xfrm>
          <a:prstGeom prst="rect">
            <a:avLst/>
          </a:prstGeom>
          <a:noFill/>
        </p:spPr>
        <p:txBody>
          <a:bodyPr wrap="square" rtlCol="0">
            <a:spAutoFit/>
          </a:bodyPr>
          <a:lstStyle/>
          <a:p>
            <a:r>
              <a:rPr sz="800" dirty="0">
                <a:solidFill>
                  <a:schemeClr val="tx1">
                    <a:lumMod val="50000"/>
                    <a:lumOff val="50000"/>
                  </a:schemeClr>
                </a:solidFill>
              </a:rPr>
              <a:t>© 20</a:t>
            </a:r>
            <a:r>
              <a:rPr lang="en-US" sz="800" dirty="0">
                <a:solidFill>
                  <a:schemeClr val="tx1">
                    <a:lumMod val="50000"/>
                    <a:lumOff val="50000"/>
                  </a:schemeClr>
                </a:solidFill>
              </a:rPr>
              <a:t>21</a:t>
            </a:r>
            <a:r>
              <a:rPr sz="800" dirty="0">
                <a:solidFill>
                  <a:schemeClr val="tx1">
                    <a:lumMod val="50000"/>
                    <a:lumOff val="50000"/>
                  </a:schemeClr>
                </a:solidFill>
              </a:rPr>
              <a:t> Synopsys, Inc. </a:t>
            </a:r>
          </a:p>
        </p:txBody>
      </p:sp>
      <p:sp>
        <p:nvSpPr>
          <p:cNvPr id="9" name="TextBox 8"/>
          <p:cNvSpPr txBox="1"/>
          <p:nvPr>
            <p:custDataLst>
              <p:tags r:id="rId21"/>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6" name="TaggedShape" hidden="1"/>
          <p:cNvSpPr/>
          <p:nvPr>
            <p:custDataLst>
              <p:tags r:id="rId22"/>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4" name="Freeform: Shape 23">
            <a:extLst>
              <a:ext uri="{FF2B5EF4-FFF2-40B4-BE49-F238E27FC236}">
                <a16:creationId xmlns:a16="http://schemas.microsoft.com/office/drawing/2014/main" id="{82E1CD3D-0785-471B-BAE5-08555AEDFFE1}"/>
              </a:ext>
            </a:extLst>
          </p:cNvPr>
          <p:cNvSpPr/>
          <p:nvPr>
            <p:custDataLst>
              <p:tags r:id="rId23"/>
            </p:custDataLst>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0" name="Group 19">
            <a:extLst>
              <a:ext uri="{FF2B5EF4-FFF2-40B4-BE49-F238E27FC236}">
                <a16:creationId xmlns:a16="http://schemas.microsoft.com/office/drawing/2014/main" id="{F76697F3-762D-46B7-99A9-FC99BACEA1D9}"/>
              </a:ext>
            </a:extLst>
          </p:cNvPr>
          <p:cNvGrpSpPr/>
          <p:nvPr>
            <p:custDataLst>
              <p:tags r:id="rId24"/>
            </p:custDataLst>
          </p:nvPr>
        </p:nvGrpSpPr>
        <p:grpSpPr>
          <a:xfrm>
            <a:off x="521037" y="6675438"/>
            <a:ext cx="629606" cy="136522"/>
            <a:chOff x="973138" y="5000626"/>
            <a:chExt cx="3506788" cy="760412"/>
          </a:xfrm>
          <a:solidFill>
            <a:schemeClr val="accent1"/>
          </a:solidFill>
        </p:grpSpPr>
        <p:sp>
          <p:nvSpPr>
            <p:cNvPr id="21" name="Freeform 6">
              <a:extLst>
                <a:ext uri="{FF2B5EF4-FFF2-40B4-BE49-F238E27FC236}">
                  <a16:creationId xmlns:a16="http://schemas.microsoft.com/office/drawing/2014/main" id="{A7F995B9-BF5C-4B9E-8420-8A2435F1761F}"/>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2" name="Freeform 7">
              <a:extLst>
                <a:ext uri="{FF2B5EF4-FFF2-40B4-BE49-F238E27FC236}">
                  <a16:creationId xmlns:a16="http://schemas.microsoft.com/office/drawing/2014/main" id="{8EB0E47A-89A6-4FD7-8F51-FE17837B73CD}"/>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3" name="Freeform 8">
              <a:extLst>
                <a:ext uri="{FF2B5EF4-FFF2-40B4-BE49-F238E27FC236}">
                  <a16:creationId xmlns:a16="http://schemas.microsoft.com/office/drawing/2014/main" id="{FBC1E66F-DD23-4685-940A-C2473B0B1F1D}"/>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8" name="Freeform 9">
              <a:extLst>
                <a:ext uri="{FF2B5EF4-FFF2-40B4-BE49-F238E27FC236}">
                  <a16:creationId xmlns:a16="http://schemas.microsoft.com/office/drawing/2014/main" id="{BDAA7C14-604D-4CDA-93E7-DCA1491A8870}"/>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9" name="Freeform 10">
              <a:extLst>
                <a:ext uri="{FF2B5EF4-FFF2-40B4-BE49-F238E27FC236}">
                  <a16:creationId xmlns:a16="http://schemas.microsoft.com/office/drawing/2014/main" id="{7F114B91-7375-44C1-9E6B-B8A4FC6838CD}"/>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0" name="Freeform 11">
              <a:extLst>
                <a:ext uri="{FF2B5EF4-FFF2-40B4-BE49-F238E27FC236}">
                  <a16:creationId xmlns:a16="http://schemas.microsoft.com/office/drawing/2014/main" id="{F8F21352-67EA-4F56-9534-D9D498CA4DA5}"/>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1" name="Freeform 12">
              <a:extLst>
                <a:ext uri="{FF2B5EF4-FFF2-40B4-BE49-F238E27FC236}">
                  <a16:creationId xmlns:a16="http://schemas.microsoft.com/office/drawing/2014/main" id="{93E305D8-5E4F-46CD-8514-9F9A38B6E582}"/>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2" name="Freeform 13">
              <a:extLst>
                <a:ext uri="{FF2B5EF4-FFF2-40B4-BE49-F238E27FC236}">
                  <a16:creationId xmlns:a16="http://schemas.microsoft.com/office/drawing/2014/main" id="{CE1627C1-33EF-40D9-A63C-307FA5E912FC}"/>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3" name="Freeform 14">
              <a:extLst>
                <a:ext uri="{FF2B5EF4-FFF2-40B4-BE49-F238E27FC236}">
                  <a16:creationId xmlns:a16="http://schemas.microsoft.com/office/drawing/2014/main" id="{0D9F3EE9-A06C-4BEA-8C1C-047AA29FD60B}"/>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4" name="Freeform 15">
              <a:extLst>
                <a:ext uri="{FF2B5EF4-FFF2-40B4-BE49-F238E27FC236}">
                  <a16:creationId xmlns:a16="http://schemas.microsoft.com/office/drawing/2014/main" id="{F5E30233-CE36-47C9-811B-877B122CC630}"/>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5" name="Freeform 16">
              <a:extLst>
                <a:ext uri="{FF2B5EF4-FFF2-40B4-BE49-F238E27FC236}">
                  <a16:creationId xmlns:a16="http://schemas.microsoft.com/office/drawing/2014/main" id="{D55B8220-36A8-442E-B5A9-78899F0A6EE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cSld>
  <p:clrMap bg1="lt1" tx1="dk1" bg2="lt2" tx2="dk2" accent1="accent1" accent2="accent2" accent3="accent3" accent4="accent4" accent5="accent5" accent6="accent6" hlink="hlink" folHlink="folHlink"/>
  <p:sldLayoutIdLst>
    <p:sldLayoutId id="2147483660" r:id="rId1"/>
    <p:sldLayoutId id="2147483675" r:id="rId2"/>
    <p:sldLayoutId id="2147483676" r:id="rId3"/>
    <p:sldLayoutId id="2147483661" r:id="rId4"/>
    <p:sldLayoutId id="2147483678" r:id="rId5"/>
    <p:sldLayoutId id="2147483677" r:id="rId6"/>
    <p:sldLayoutId id="2147483679" r:id="rId7"/>
    <p:sldLayoutId id="2147483663" r:id="rId8"/>
    <p:sldLayoutId id="2147483669" r:id="rId9"/>
    <p:sldLayoutId id="2147483655" r:id="rId10"/>
    <p:sldLayoutId id="2147483662" r:id="rId11"/>
    <p:sldLayoutId id="2147483651" r:id="rId12"/>
    <p:sldLayoutId id="2147483671" r:id="rId13"/>
    <p:sldLayoutId id="2147483672" r:id="rId14"/>
    <p:sldLayoutId id="2147483659" r:id="rId15"/>
    <p:sldLayoutId id="2147483680" r:id="rId16"/>
  </p:sldLayoutIdLst>
  <p:txStyles>
    <p:titleStyle>
      <a:lvl1pPr algn="l" defTabSz="914400" rtl="0" eaLnBrk="1" latinLnBrk="0" hangingPunct="1">
        <a:lnSpc>
          <a:spcPct val="100000"/>
        </a:lnSpc>
        <a:spcBef>
          <a:spcPct val="0"/>
        </a:spcBef>
        <a:buNone/>
        <a:defRPr sz="3200" b="0" kern="1200">
          <a:solidFill>
            <a:schemeClr val="tx1"/>
          </a:solidFill>
          <a:latin typeface="+mj-lt"/>
          <a:ea typeface="+mj-ea"/>
          <a:cs typeface="+mj-cs"/>
        </a:defRPr>
      </a:lvl1pPr>
    </p:titleStyle>
    <p:body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3" pos="3840">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7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7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7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7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7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67369E-50B9-489B-897C-533AB8D3484C}"/>
              </a:ext>
            </a:extLst>
          </p:cNvPr>
          <p:cNvSpPr>
            <a:spLocks noGrp="1"/>
          </p:cNvSpPr>
          <p:nvPr>
            <p:ph type="body" sz="quarter" idx="10"/>
          </p:nvPr>
        </p:nvSpPr>
        <p:spPr>
          <a:xfrm>
            <a:off x="456698" y="3970142"/>
            <a:ext cx="5524972" cy="731520"/>
          </a:xfrm>
        </p:spPr>
        <p:txBody>
          <a:bodyPr/>
          <a:lstStyle/>
          <a:p>
            <a:r>
              <a:rPr lang="zh-TW" altLang="en-US" dirty="0"/>
              <a:t>報告人</a:t>
            </a:r>
            <a:r>
              <a:rPr lang="en-US" altLang="zh-TW" sz="2800" dirty="0"/>
              <a:t>- </a:t>
            </a:r>
            <a:r>
              <a:rPr lang="zh-TW" altLang="en-US" sz="2800" dirty="0"/>
              <a:t>蕭又瑜 彭恩宇</a:t>
            </a:r>
            <a:endParaRPr lang="en-US" dirty="0"/>
          </a:p>
        </p:txBody>
      </p:sp>
      <p:sp>
        <p:nvSpPr>
          <p:cNvPr id="3" name="Text Placeholder 2">
            <a:extLst>
              <a:ext uri="{FF2B5EF4-FFF2-40B4-BE49-F238E27FC236}">
                <a16:creationId xmlns:a16="http://schemas.microsoft.com/office/drawing/2014/main" id="{A5EBE01D-DF7A-473D-BEB8-70441C30D261}"/>
              </a:ext>
            </a:extLst>
          </p:cNvPr>
          <p:cNvSpPr>
            <a:spLocks noGrp="1"/>
          </p:cNvSpPr>
          <p:nvPr>
            <p:ph type="body" sz="quarter" idx="11"/>
          </p:nvPr>
        </p:nvSpPr>
        <p:spPr>
          <a:xfrm>
            <a:off x="456555" y="4701662"/>
            <a:ext cx="5525117" cy="396815"/>
          </a:xfrm>
        </p:spPr>
        <p:txBody>
          <a:bodyPr/>
          <a:lstStyle/>
          <a:p>
            <a:r>
              <a:rPr lang="en-US" altLang="zh-TW" dirty="0"/>
              <a:t>2021/05/30</a:t>
            </a:r>
            <a:endParaRPr lang="en-US" dirty="0"/>
          </a:p>
        </p:txBody>
      </p:sp>
      <p:sp>
        <p:nvSpPr>
          <p:cNvPr id="4" name="Subtitle 3">
            <a:extLst>
              <a:ext uri="{FF2B5EF4-FFF2-40B4-BE49-F238E27FC236}">
                <a16:creationId xmlns:a16="http://schemas.microsoft.com/office/drawing/2014/main" id="{E77041CB-0015-4473-BA18-07F260E5006D}"/>
              </a:ext>
            </a:extLst>
          </p:cNvPr>
          <p:cNvSpPr>
            <a:spLocks noGrp="1"/>
          </p:cNvSpPr>
          <p:nvPr>
            <p:ph type="subTitle" idx="1"/>
          </p:nvPr>
        </p:nvSpPr>
        <p:spPr>
          <a:xfrm>
            <a:off x="456556" y="2982484"/>
            <a:ext cx="11278565" cy="990600"/>
          </a:xfrm>
        </p:spPr>
        <p:txBody>
          <a:bodyPr/>
          <a:lstStyle/>
          <a:p>
            <a:r>
              <a:rPr lang="zh-TW" altLang="en-US" dirty="0"/>
              <a:t>作品標題</a:t>
            </a:r>
            <a:r>
              <a:rPr lang="en-US" altLang="zh-TW" dirty="0"/>
              <a:t>-Driver Feedback System for Steering Style</a:t>
            </a:r>
            <a:endParaRPr lang="en-US" dirty="0"/>
          </a:p>
        </p:txBody>
      </p:sp>
      <p:sp>
        <p:nvSpPr>
          <p:cNvPr id="5" name="Title 4">
            <a:extLst>
              <a:ext uri="{FF2B5EF4-FFF2-40B4-BE49-F238E27FC236}">
                <a16:creationId xmlns:a16="http://schemas.microsoft.com/office/drawing/2014/main" id="{10C6ABDF-DD93-4C4C-9BB7-04AF402B1BAA}"/>
              </a:ext>
            </a:extLst>
          </p:cNvPr>
          <p:cNvSpPr>
            <a:spLocks noGrp="1"/>
          </p:cNvSpPr>
          <p:nvPr>
            <p:ph type="ctrTitle"/>
          </p:nvPr>
        </p:nvSpPr>
        <p:spPr>
          <a:xfrm>
            <a:off x="456555" y="1147394"/>
            <a:ext cx="11278567" cy="1828800"/>
          </a:xfrm>
        </p:spPr>
        <p:txBody>
          <a:bodyPr/>
          <a:lstStyle/>
          <a:p>
            <a:pPr>
              <a:lnSpc>
                <a:spcPts val="4600"/>
              </a:lnSpc>
              <a:spcBef>
                <a:spcPts val="600"/>
              </a:spcBef>
              <a:spcAft>
                <a:spcPts val="600"/>
              </a:spcAft>
            </a:pPr>
            <a:r>
              <a:rPr lang="en-US" altLang="zh-TW" b="1" dirty="0"/>
              <a:t>2021 Synopsys ARC </a:t>
            </a:r>
            <a:r>
              <a:rPr lang="zh-TW" altLang="en-US" b="1" dirty="0"/>
              <a:t>盃 </a:t>
            </a:r>
            <a:r>
              <a:rPr lang="en-US" altLang="zh-TW" b="1" dirty="0" err="1"/>
              <a:t>AIoT</a:t>
            </a:r>
            <a:r>
              <a:rPr lang="en-US" altLang="zh-TW" b="1" dirty="0"/>
              <a:t> </a:t>
            </a:r>
            <a:r>
              <a:rPr lang="zh-TW" altLang="en-US" b="1" dirty="0"/>
              <a:t>設計應用競賽</a:t>
            </a:r>
            <a:br>
              <a:rPr lang="en-US" altLang="zh-TW" b="1" dirty="0"/>
            </a:br>
            <a:r>
              <a:rPr lang="zh-TW" altLang="en-US" b="1" dirty="0"/>
              <a:t>初賽作品</a:t>
            </a:r>
            <a:endParaRPr lang="en-US" b="1" dirty="0"/>
          </a:p>
        </p:txBody>
      </p:sp>
    </p:spTree>
    <p:custDataLst>
      <p:tags r:id="rId1"/>
    </p:custDataLst>
    <p:extLst>
      <p:ext uri="{BB962C8B-B14F-4D97-AF65-F5344CB8AC3E}">
        <p14:creationId xmlns:p14="http://schemas.microsoft.com/office/powerpoint/2010/main" val="2006985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F790999E-EBE7-4EBC-B9A2-962099CC08E5}"/>
              </a:ext>
            </a:extLst>
          </p:cNvPr>
          <p:cNvSpPr>
            <a:spLocks noGrp="1"/>
          </p:cNvSpPr>
          <p:nvPr>
            <p:ph idx="1"/>
          </p:nvPr>
        </p:nvSpPr>
        <p:spPr/>
        <p:txBody>
          <a:bodyPr>
            <a:normAutofit/>
          </a:bodyPr>
          <a:lstStyle/>
          <a:p>
            <a:r>
              <a:rPr lang="zh-TW" altLang="en-US" sz="2600" dirty="0"/>
              <a:t>硬體</a:t>
            </a:r>
            <a:endParaRPr lang="en-US" altLang="zh-TW" sz="2400" dirty="0"/>
          </a:p>
          <a:p>
            <a:pPr lvl="1"/>
            <a:r>
              <a:rPr lang="zh-TW" altLang="en-US" sz="2000" dirty="0"/>
              <a:t>以</a:t>
            </a:r>
            <a:r>
              <a:rPr lang="en-US" altLang="zh-TW" sz="2000" dirty="0"/>
              <a:t>Himax WE-I Plus</a:t>
            </a:r>
            <a:r>
              <a:rPr lang="zh-TW" altLang="en-US" sz="2000" dirty="0"/>
              <a:t>開發板進行開發</a:t>
            </a:r>
            <a:endParaRPr lang="en-US" altLang="zh-TW" sz="2000" dirty="0"/>
          </a:p>
          <a:p>
            <a:pPr lvl="1"/>
            <a:r>
              <a:rPr lang="zh-TW" altLang="en-US" sz="2000" dirty="0"/>
              <a:t>以</a:t>
            </a:r>
            <a:r>
              <a:rPr lang="en-US" altLang="en-US" sz="2000" dirty="0" err="1"/>
              <a:t>開發板</a:t>
            </a:r>
            <a:r>
              <a:rPr lang="zh-TW" altLang="en-US" sz="2000" dirty="0"/>
              <a:t>內建</a:t>
            </a:r>
            <a:r>
              <a:rPr lang="en-US" altLang="en-US" sz="2000" dirty="0" err="1"/>
              <a:t>鏡頭</a:t>
            </a:r>
            <a:r>
              <a:rPr lang="zh-TW" altLang="en-US" sz="2000" dirty="0"/>
              <a:t>拍攝前方景物</a:t>
            </a:r>
            <a:endParaRPr lang="en-US" altLang="en-US" sz="2000" dirty="0"/>
          </a:p>
          <a:p>
            <a:pPr lvl="1"/>
            <a:r>
              <a:rPr lang="" altLang="en-US" sz="2000" dirty="0"/>
              <a:t>使用</a:t>
            </a:r>
            <a:r>
              <a:rPr lang="zh-TW" altLang="en-US" sz="2000" dirty="0"/>
              <a:t>開發板的加速度計紀錄三軸加速度</a:t>
            </a:r>
            <a:endParaRPr lang="en-US" altLang="zh-TW" sz="2000" dirty="0"/>
          </a:p>
          <a:p>
            <a:pPr lvl="1"/>
            <a:endParaRPr lang="en-US" altLang="en-US" sz="2000" dirty="0"/>
          </a:p>
          <a:p>
            <a:pPr lvl="1"/>
            <a:endParaRPr lang="en-US" altLang="en-US" sz="2000" dirty="0"/>
          </a:p>
          <a:p>
            <a:r>
              <a:rPr lang="zh-TW" altLang="en-US" sz="2600" dirty="0"/>
              <a:t>軟體</a:t>
            </a:r>
            <a:endParaRPr lang="en-US" altLang="zh-TW" sz="2600" dirty="0"/>
          </a:p>
          <a:p>
            <a:pPr lvl="1"/>
            <a:r>
              <a:rPr lang="zh-TW" altLang="en-US" sz="2000" dirty="0"/>
              <a:t>利用</a:t>
            </a:r>
            <a:r>
              <a:rPr lang="en-US" altLang="zh-TW" sz="2000" dirty="0" err="1"/>
              <a:t>Keras</a:t>
            </a:r>
            <a:r>
              <a:rPr lang="zh-TW" altLang="en-US" sz="2000" dirty="0"/>
              <a:t>設計</a:t>
            </a:r>
            <a:r>
              <a:rPr lang="en-US" altLang="zh-TW" sz="2000" dirty="0"/>
              <a:t>CNN(Convolutional Neural Network)</a:t>
            </a:r>
            <a:r>
              <a:rPr lang="zh-TW" altLang="en-US" sz="2000" dirty="0"/>
              <a:t>模型，以連續時間內紀錄的資料來推論車輛的駕駛行為</a:t>
            </a:r>
            <a:endParaRPr lang="en-US" altLang="zh-TW" sz="2000" dirty="0"/>
          </a:p>
          <a:p>
            <a:pPr lvl="1"/>
            <a:r>
              <a:rPr lang="zh-TW" altLang="en-US" sz="2000" dirty="0"/>
              <a:t>將</a:t>
            </a:r>
            <a:r>
              <a:rPr lang="en-US" altLang="zh-TW" sz="2000" dirty="0" err="1"/>
              <a:t>Keras</a:t>
            </a:r>
            <a:r>
              <a:rPr lang="zh-TW" altLang="en-US" sz="2000" dirty="0"/>
              <a:t>模型轉換成</a:t>
            </a:r>
            <a:r>
              <a:rPr lang="en-US" altLang="zh-TW" sz="2000" dirty="0" err="1"/>
              <a:t>tensorflow</a:t>
            </a:r>
            <a:r>
              <a:rPr lang="en-US" altLang="zh-TW" sz="2000" dirty="0"/>
              <a:t> lite</a:t>
            </a:r>
            <a:r>
              <a:rPr lang="zh-TW" altLang="en-US" sz="2000" dirty="0"/>
              <a:t>的模型，再將</a:t>
            </a:r>
            <a:r>
              <a:rPr lang="en-US" altLang="zh-TW" sz="2000" dirty="0" err="1"/>
              <a:t>tensorflow</a:t>
            </a:r>
            <a:r>
              <a:rPr lang="en-US" altLang="zh-TW" sz="2000" dirty="0"/>
              <a:t> lite</a:t>
            </a:r>
            <a:r>
              <a:rPr lang="zh-TW" altLang="en-US" sz="2000" dirty="0"/>
              <a:t>模型轉為</a:t>
            </a:r>
            <a:r>
              <a:rPr lang="en-US" altLang="zh-TW" sz="2000" dirty="0"/>
              <a:t>.cc</a:t>
            </a:r>
            <a:r>
              <a:rPr lang="zh-TW" altLang="en-US" sz="2000" dirty="0"/>
              <a:t>檔</a:t>
            </a:r>
            <a:endParaRPr lang="en-US" altLang="zh-TW" sz="2000" dirty="0"/>
          </a:p>
          <a:p>
            <a:pPr lvl="1"/>
            <a:r>
              <a:rPr lang="zh-TW" altLang="en-US" sz="2000" dirty="0"/>
              <a:t>將模型佈署在</a:t>
            </a:r>
            <a:r>
              <a:rPr lang="en-US" altLang="zh-TW" sz="2000" dirty="0"/>
              <a:t>Himax WE-I Plus</a:t>
            </a:r>
            <a:r>
              <a:rPr lang="zh-TW" altLang="en-US" sz="2000" dirty="0"/>
              <a:t>開發板</a:t>
            </a:r>
            <a:endParaRPr lang="en-US" altLang="zh-TW" sz="2000" dirty="0"/>
          </a:p>
          <a:p>
            <a:pPr lvl="1"/>
            <a:r>
              <a:rPr lang="zh-TW" altLang="en-US" sz="2000" dirty="0"/>
              <a:t>以</a:t>
            </a:r>
            <a:r>
              <a:rPr lang="en-US" altLang="zh-TW" sz="2000" dirty="0"/>
              <a:t>C</a:t>
            </a:r>
            <a:r>
              <a:rPr lang="zh-TW" altLang="en-US" sz="2000" dirty="0"/>
              <a:t>語言語言進行後續整體駕駛狀況分析</a:t>
            </a:r>
            <a:endParaRPr lang="en-US" altLang="zh-TW" sz="2000" dirty="0"/>
          </a:p>
          <a:p>
            <a:pPr lvl="1"/>
            <a:endParaRPr lang="en-US" altLang="zh-TW" sz="2000" dirty="0"/>
          </a:p>
          <a:p>
            <a:endParaRPr lang="en-US" altLang="zh-TW" sz="2600" dirty="0"/>
          </a:p>
        </p:txBody>
      </p:sp>
      <p:sp>
        <p:nvSpPr>
          <p:cNvPr id="3" name="標題 2">
            <a:extLst>
              <a:ext uri="{FF2B5EF4-FFF2-40B4-BE49-F238E27FC236}">
                <a16:creationId xmlns:a16="http://schemas.microsoft.com/office/drawing/2014/main" id="{C2FF4E50-555F-4F90-9E84-AC7665EF473C}"/>
              </a:ext>
            </a:extLst>
          </p:cNvPr>
          <p:cNvSpPr>
            <a:spLocks noGrp="1"/>
          </p:cNvSpPr>
          <p:nvPr>
            <p:ph type="title"/>
          </p:nvPr>
        </p:nvSpPr>
        <p:spPr/>
        <p:txBody>
          <a:bodyPr/>
          <a:lstStyle/>
          <a:p>
            <a:r>
              <a:rPr lang="zh-TW" altLang="en-US" dirty="0"/>
              <a:t>設計與實現</a:t>
            </a:r>
          </a:p>
        </p:txBody>
      </p:sp>
    </p:spTree>
    <p:extLst>
      <p:ext uri="{BB962C8B-B14F-4D97-AF65-F5344CB8AC3E}">
        <p14:creationId xmlns:p14="http://schemas.microsoft.com/office/powerpoint/2010/main" val="1150060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70219F89-8136-4219-8423-5BAF19C471A8}"/>
              </a:ext>
            </a:extLst>
          </p:cNvPr>
          <p:cNvSpPr>
            <a:spLocks noGrp="1"/>
          </p:cNvSpPr>
          <p:nvPr>
            <p:ph idx="1"/>
          </p:nvPr>
        </p:nvSpPr>
        <p:spPr/>
        <p:txBody>
          <a:bodyPr>
            <a:normAutofit/>
          </a:bodyPr>
          <a:lstStyle/>
          <a:p>
            <a:r>
              <a:rPr lang="zh-TW" altLang="en-US" sz="2600" dirty="0"/>
              <a:t>系統架構</a:t>
            </a:r>
          </a:p>
        </p:txBody>
      </p:sp>
      <p:sp>
        <p:nvSpPr>
          <p:cNvPr id="3" name="標題 2">
            <a:extLst>
              <a:ext uri="{FF2B5EF4-FFF2-40B4-BE49-F238E27FC236}">
                <a16:creationId xmlns:a16="http://schemas.microsoft.com/office/drawing/2014/main" id="{76091A19-81DB-4EA6-9BF5-16F4B2D5E94D}"/>
              </a:ext>
            </a:extLst>
          </p:cNvPr>
          <p:cNvSpPr>
            <a:spLocks noGrp="1"/>
          </p:cNvSpPr>
          <p:nvPr>
            <p:ph type="title"/>
          </p:nvPr>
        </p:nvSpPr>
        <p:spPr/>
        <p:txBody>
          <a:bodyPr/>
          <a:lstStyle/>
          <a:p>
            <a:r>
              <a:rPr lang="zh-TW" altLang="en-US" dirty="0"/>
              <a:t>設計與實現</a:t>
            </a:r>
          </a:p>
        </p:txBody>
      </p:sp>
    </p:spTree>
    <p:extLst>
      <p:ext uri="{BB962C8B-B14F-4D97-AF65-F5344CB8AC3E}">
        <p14:creationId xmlns:p14="http://schemas.microsoft.com/office/powerpoint/2010/main" val="1264457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F66826-0277-4985-9E35-C97C48F91E93}"/>
              </a:ext>
            </a:extLst>
          </p:cNvPr>
          <p:cNvSpPr>
            <a:spLocks noGrp="1"/>
          </p:cNvSpPr>
          <p:nvPr>
            <p:ph type="title"/>
          </p:nvPr>
        </p:nvSpPr>
        <p:spPr/>
        <p:txBody>
          <a:bodyPr>
            <a:normAutofit/>
          </a:bodyPr>
          <a:lstStyle/>
          <a:p>
            <a:r>
              <a:rPr lang="en-US" altLang="zh-TW" sz="4000" b="1" dirty="0"/>
              <a:t>Agenda</a:t>
            </a:r>
            <a:endParaRPr lang="zh-TW" altLang="en-US" sz="4000" b="1" dirty="0"/>
          </a:p>
        </p:txBody>
      </p:sp>
      <p:sp>
        <p:nvSpPr>
          <p:cNvPr id="4" name="Text Placeholder 3">
            <a:extLst>
              <a:ext uri="{FF2B5EF4-FFF2-40B4-BE49-F238E27FC236}">
                <a16:creationId xmlns:a16="http://schemas.microsoft.com/office/drawing/2014/main" id="{D2DA9DA3-449D-4BB5-99F3-9C548C2FF084}"/>
              </a:ext>
            </a:extLst>
          </p:cNvPr>
          <p:cNvSpPr>
            <a:spLocks noGrp="1"/>
          </p:cNvSpPr>
          <p:nvPr>
            <p:ph type="body" sz="quarter" idx="10"/>
          </p:nvPr>
        </p:nvSpPr>
        <p:spPr/>
        <p:txBody>
          <a:bodyPr/>
          <a:lstStyle/>
          <a:p>
            <a:r>
              <a:rPr lang="zh-TW" altLang="en-US" b="1" dirty="0">
                <a:solidFill>
                  <a:schemeClr val="bg2">
                    <a:lumMod val="75000"/>
                  </a:schemeClr>
                </a:solidFill>
              </a:rPr>
              <a:t>作品概述</a:t>
            </a:r>
          </a:p>
          <a:p>
            <a:r>
              <a:rPr lang="zh-TW" altLang="en-US" b="1" dirty="0">
                <a:solidFill>
                  <a:schemeClr val="bg2">
                    <a:lumMod val="75000"/>
                  </a:schemeClr>
                </a:solidFill>
              </a:rPr>
              <a:t>難點與創新</a:t>
            </a:r>
          </a:p>
          <a:p>
            <a:r>
              <a:rPr lang="zh-TW" altLang="en-US" b="1" dirty="0">
                <a:solidFill>
                  <a:schemeClr val="bg1">
                    <a:lumMod val="75000"/>
                  </a:schemeClr>
                </a:solidFill>
              </a:rPr>
              <a:t>設計與實現</a:t>
            </a:r>
          </a:p>
          <a:p>
            <a:r>
              <a:rPr lang="zh-TW" altLang="en-US" b="1" dirty="0"/>
              <a:t>作品進度</a:t>
            </a:r>
          </a:p>
        </p:txBody>
      </p:sp>
    </p:spTree>
    <p:custDataLst>
      <p:tags r:id="rId1"/>
    </p:custDataLst>
    <p:extLst>
      <p:ext uri="{BB962C8B-B14F-4D97-AF65-F5344CB8AC3E}">
        <p14:creationId xmlns:p14="http://schemas.microsoft.com/office/powerpoint/2010/main" val="3123941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0DE8E1D2-FEA1-48C3-A3F7-0F21DDAAB0F9}"/>
              </a:ext>
            </a:extLst>
          </p:cNvPr>
          <p:cNvSpPr>
            <a:spLocks noGrp="1"/>
          </p:cNvSpPr>
          <p:nvPr>
            <p:ph idx="1"/>
          </p:nvPr>
        </p:nvSpPr>
        <p:spPr/>
        <p:txBody>
          <a:bodyPr>
            <a:normAutofit/>
          </a:bodyPr>
          <a:lstStyle/>
          <a:p>
            <a:r>
              <a:rPr lang="zh-TW" altLang="en-US" sz="2600" dirty="0"/>
              <a:t>模型</a:t>
            </a:r>
            <a:endParaRPr lang="en-US" altLang="zh-TW" sz="2600" dirty="0"/>
          </a:p>
          <a:p>
            <a:pPr lvl="1"/>
            <a:r>
              <a:rPr lang="zh-TW" altLang="en-US" sz="2000" dirty="0"/>
              <a:t>原訂使用</a:t>
            </a:r>
            <a:r>
              <a:rPr lang="en-US" altLang="zh-TW" sz="2000" dirty="0"/>
              <a:t>LSTM</a:t>
            </a:r>
            <a:r>
              <a:rPr lang="zh-TW" altLang="en-US" sz="2000" dirty="0"/>
              <a:t>模型來判斷行駛狀態，但因為</a:t>
            </a:r>
            <a:r>
              <a:rPr lang="en-US" altLang="zh-TW" sz="2000" dirty="0" err="1"/>
              <a:t>tensorflow</a:t>
            </a:r>
            <a:r>
              <a:rPr lang="en-US" altLang="zh-TW" sz="2000" dirty="0"/>
              <a:t> lite</a:t>
            </a:r>
            <a:r>
              <a:rPr lang="zh-TW" altLang="en-US" sz="2000" dirty="0"/>
              <a:t> </a:t>
            </a:r>
            <a:r>
              <a:rPr lang="en-US" altLang="zh-TW" sz="2000" dirty="0"/>
              <a:t>for microcontroller</a:t>
            </a:r>
            <a:r>
              <a:rPr lang="zh-TW" altLang="en-US" sz="2000" dirty="0"/>
              <a:t>尚不支援</a:t>
            </a:r>
            <a:r>
              <a:rPr lang="en-US" altLang="zh-TW" sz="2000" dirty="0"/>
              <a:t>LSTM</a:t>
            </a:r>
            <a:r>
              <a:rPr lang="zh-TW" altLang="en-US" sz="2000" dirty="0"/>
              <a:t>與</a:t>
            </a:r>
            <a:r>
              <a:rPr lang="en-US" altLang="zh-TW" sz="2000" dirty="0"/>
              <a:t>RNN</a:t>
            </a:r>
            <a:r>
              <a:rPr lang="zh-TW" altLang="en-US" sz="2000" dirty="0"/>
              <a:t>模型，佈署在開發板後會產生</a:t>
            </a:r>
            <a:r>
              <a:rPr lang="en-US" altLang="zh-TW" sz="2000" dirty="0"/>
              <a:t>Error</a:t>
            </a:r>
            <a:r>
              <a:rPr lang="zh-TW" altLang="en-US" sz="2000" dirty="0"/>
              <a:t>，所以改用</a:t>
            </a:r>
            <a:r>
              <a:rPr lang="en-US" altLang="zh-TW" sz="2000" dirty="0"/>
              <a:t>CNN</a:t>
            </a:r>
            <a:r>
              <a:rPr lang="zh-TW" altLang="en-US" sz="2000" dirty="0"/>
              <a:t>模型</a:t>
            </a:r>
            <a:endParaRPr lang="en-US" altLang="zh-TW" sz="2000" dirty="0"/>
          </a:p>
          <a:p>
            <a:pPr lvl="1"/>
            <a:r>
              <a:rPr lang="zh-TW" altLang="en-US" sz="2000" dirty="0"/>
              <a:t>使用</a:t>
            </a:r>
            <a:r>
              <a:rPr lang="en-US" altLang="zh-TW" sz="2000" dirty="0" err="1"/>
              <a:t>keras</a:t>
            </a:r>
            <a:r>
              <a:rPr lang="zh-TW" altLang="en-US" sz="2000" dirty="0"/>
              <a:t>來開發</a:t>
            </a:r>
            <a:r>
              <a:rPr lang="en-US" altLang="zh-TW" sz="2000" dirty="0"/>
              <a:t>CNN</a:t>
            </a:r>
            <a:r>
              <a:rPr lang="zh-TW" altLang="en-US" sz="2000" dirty="0"/>
              <a:t>模型，在並能轉檔成使用</a:t>
            </a:r>
            <a:r>
              <a:rPr lang="en-US" altLang="zh-TW" sz="2000" dirty="0"/>
              <a:t>int8</a:t>
            </a:r>
            <a:r>
              <a:rPr lang="zh-TW" altLang="en-US" sz="2000" dirty="0"/>
              <a:t>作為輸入與輸出的</a:t>
            </a:r>
            <a:r>
              <a:rPr lang="en-US" altLang="zh-TW" sz="2000" dirty="0" err="1"/>
              <a:t>tensorflow</a:t>
            </a:r>
            <a:r>
              <a:rPr lang="en-US" altLang="zh-TW" sz="2000" dirty="0"/>
              <a:t> lite</a:t>
            </a:r>
            <a:r>
              <a:rPr lang="zh-TW" altLang="en-US" sz="2000" dirty="0"/>
              <a:t>模型</a:t>
            </a:r>
            <a:endParaRPr lang="en-US" altLang="zh-TW" sz="2000" dirty="0"/>
          </a:p>
          <a:p>
            <a:pPr lvl="1"/>
            <a:r>
              <a:rPr lang="zh-TW" altLang="en-US" sz="2000" dirty="0"/>
              <a:t>目前只有利用開發板內建的三軸加速度計的數據來推論行駛狀態，尚未使用鏡頭拍攝行車畫面</a:t>
            </a:r>
            <a:endParaRPr lang="en-US" altLang="zh-TW" sz="2000" dirty="0"/>
          </a:p>
          <a:p>
            <a:pPr lvl="1"/>
            <a:r>
              <a:rPr lang="zh-TW" altLang="en-US" sz="2000" dirty="0"/>
              <a:t>以</a:t>
            </a:r>
            <a:r>
              <a:rPr lang="en-US" altLang="zh-TW" sz="2000" dirty="0" err="1"/>
              <a:t>aeon</a:t>
            </a:r>
            <a:r>
              <a:rPr lang="en-US" altLang="zh-TW" sz="2000" dirty="0"/>
              <a:t> my150</a:t>
            </a:r>
            <a:r>
              <a:rPr lang="zh-TW" altLang="en-US" sz="2000" dirty="0"/>
              <a:t>（排氣量</a:t>
            </a:r>
            <a:r>
              <a:rPr lang="en-US" altLang="zh-TW" sz="2000" dirty="0"/>
              <a:t>150cc</a:t>
            </a:r>
            <a:r>
              <a:rPr lang="zh-TW" altLang="en-US" sz="2000" dirty="0"/>
              <a:t>的輕檔車）收集以下四種類型的資料：</a:t>
            </a:r>
            <a:endParaRPr lang="en-US" altLang="zh-TW" sz="2000" dirty="0"/>
          </a:p>
          <a:p>
            <a:pPr lvl="2"/>
            <a:r>
              <a:rPr lang="zh-TW" altLang="en-US" sz="1800" dirty="0"/>
              <a:t>怠速</a:t>
            </a:r>
            <a:endParaRPr lang="en-US" altLang="zh-TW" sz="1800" dirty="0"/>
          </a:p>
          <a:p>
            <a:pPr lvl="2"/>
            <a:r>
              <a:rPr lang="zh-TW" altLang="en-US" sz="1800" dirty="0"/>
              <a:t>巡航</a:t>
            </a:r>
            <a:endParaRPr lang="en-US" altLang="zh-TW" sz="1800" dirty="0"/>
          </a:p>
          <a:p>
            <a:pPr lvl="2"/>
            <a:r>
              <a:rPr lang="zh-TW" altLang="en-US" sz="1800" dirty="0"/>
              <a:t>起步</a:t>
            </a:r>
            <a:endParaRPr lang="en-US" altLang="zh-TW" sz="1800" dirty="0"/>
          </a:p>
          <a:p>
            <a:pPr lvl="2"/>
            <a:r>
              <a:rPr lang="zh-TW" altLang="en-US" sz="1800" dirty="0"/>
              <a:t>煞停</a:t>
            </a:r>
            <a:endParaRPr lang="en-US" altLang="zh-TW" sz="1800" dirty="0"/>
          </a:p>
          <a:p>
            <a:pPr lvl="1"/>
            <a:endParaRPr lang="en-US" altLang="zh-TW" sz="2400" dirty="0"/>
          </a:p>
          <a:p>
            <a:endParaRPr lang="zh-TW" altLang="en-US" sz="2600" dirty="0"/>
          </a:p>
        </p:txBody>
      </p:sp>
      <p:sp>
        <p:nvSpPr>
          <p:cNvPr id="3" name="標題 2">
            <a:extLst>
              <a:ext uri="{FF2B5EF4-FFF2-40B4-BE49-F238E27FC236}">
                <a16:creationId xmlns:a16="http://schemas.microsoft.com/office/drawing/2014/main" id="{C04FC648-36BE-464C-BC07-75AA4410EA68}"/>
              </a:ext>
            </a:extLst>
          </p:cNvPr>
          <p:cNvSpPr>
            <a:spLocks noGrp="1"/>
          </p:cNvSpPr>
          <p:nvPr>
            <p:ph type="title"/>
          </p:nvPr>
        </p:nvSpPr>
        <p:spPr/>
        <p:txBody>
          <a:bodyPr/>
          <a:lstStyle/>
          <a:p>
            <a:r>
              <a:rPr lang="zh-TW" altLang="en-US" dirty="0"/>
              <a:t>作品進度</a:t>
            </a:r>
          </a:p>
        </p:txBody>
      </p:sp>
    </p:spTree>
    <p:extLst>
      <p:ext uri="{BB962C8B-B14F-4D97-AF65-F5344CB8AC3E}">
        <p14:creationId xmlns:p14="http://schemas.microsoft.com/office/powerpoint/2010/main" val="1695615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FB58848B-182E-49B4-A889-C1208713B26F}"/>
              </a:ext>
            </a:extLst>
          </p:cNvPr>
          <p:cNvSpPr>
            <a:spLocks noGrp="1"/>
          </p:cNvSpPr>
          <p:nvPr>
            <p:ph idx="1"/>
          </p:nvPr>
        </p:nvSpPr>
        <p:spPr/>
        <p:txBody>
          <a:bodyPr>
            <a:normAutofit/>
          </a:bodyPr>
          <a:lstStyle/>
          <a:p>
            <a:r>
              <a:rPr lang="zh-TW" altLang="en-US" sz="2600" dirty="0"/>
              <a:t>硬體</a:t>
            </a:r>
          </a:p>
        </p:txBody>
      </p:sp>
      <p:sp>
        <p:nvSpPr>
          <p:cNvPr id="3" name="標題 2">
            <a:extLst>
              <a:ext uri="{FF2B5EF4-FFF2-40B4-BE49-F238E27FC236}">
                <a16:creationId xmlns:a16="http://schemas.microsoft.com/office/drawing/2014/main" id="{AE8F3209-1A90-4F22-A253-5F86ED5699E0}"/>
              </a:ext>
            </a:extLst>
          </p:cNvPr>
          <p:cNvSpPr>
            <a:spLocks noGrp="1"/>
          </p:cNvSpPr>
          <p:nvPr>
            <p:ph type="title"/>
          </p:nvPr>
        </p:nvSpPr>
        <p:spPr/>
        <p:txBody>
          <a:bodyPr/>
          <a:lstStyle/>
          <a:p>
            <a:r>
              <a:rPr lang="zh-TW" altLang="en-US" dirty="0"/>
              <a:t>作品進度</a:t>
            </a:r>
          </a:p>
        </p:txBody>
      </p:sp>
    </p:spTree>
    <p:extLst>
      <p:ext uri="{BB962C8B-B14F-4D97-AF65-F5344CB8AC3E}">
        <p14:creationId xmlns:p14="http://schemas.microsoft.com/office/powerpoint/2010/main" val="2176091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1308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F66826-0277-4985-9E35-C97C48F91E93}"/>
              </a:ext>
            </a:extLst>
          </p:cNvPr>
          <p:cNvSpPr>
            <a:spLocks noGrp="1"/>
          </p:cNvSpPr>
          <p:nvPr>
            <p:ph type="title"/>
          </p:nvPr>
        </p:nvSpPr>
        <p:spPr/>
        <p:txBody>
          <a:bodyPr>
            <a:normAutofit/>
          </a:bodyPr>
          <a:lstStyle/>
          <a:p>
            <a:r>
              <a:rPr lang="en-US" altLang="zh-TW" sz="4000" b="1" dirty="0"/>
              <a:t>Agenda</a:t>
            </a:r>
            <a:endParaRPr lang="zh-TW" altLang="en-US" sz="4000" b="1" dirty="0"/>
          </a:p>
        </p:txBody>
      </p:sp>
      <p:sp>
        <p:nvSpPr>
          <p:cNvPr id="4" name="Text Placeholder 3">
            <a:extLst>
              <a:ext uri="{FF2B5EF4-FFF2-40B4-BE49-F238E27FC236}">
                <a16:creationId xmlns:a16="http://schemas.microsoft.com/office/drawing/2014/main" id="{D2DA9DA3-449D-4BB5-99F3-9C548C2FF084}"/>
              </a:ext>
            </a:extLst>
          </p:cNvPr>
          <p:cNvSpPr>
            <a:spLocks noGrp="1"/>
          </p:cNvSpPr>
          <p:nvPr>
            <p:ph type="body" sz="quarter" idx="10"/>
          </p:nvPr>
        </p:nvSpPr>
        <p:spPr/>
        <p:txBody>
          <a:bodyPr/>
          <a:lstStyle/>
          <a:p>
            <a:r>
              <a:rPr lang="zh-TW" altLang="en-US" dirty="0"/>
              <a:t>作品概述</a:t>
            </a:r>
          </a:p>
          <a:p>
            <a:r>
              <a:rPr lang="zh-TW" altLang="en-US" dirty="0"/>
              <a:t>難點與創新</a:t>
            </a:r>
          </a:p>
          <a:p>
            <a:r>
              <a:rPr lang="zh-TW" altLang="en-US" dirty="0"/>
              <a:t>設計與實現</a:t>
            </a:r>
          </a:p>
          <a:p>
            <a:r>
              <a:rPr lang="zh-TW" altLang="en-US" dirty="0"/>
              <a:t>作品進度</a:t>
            </a:r>
          </a:p>
          <a:p>
            <a:pPr marL="0" indent="0">
              <a:buNone/>
            </a:pPr>
            <a:endParaRPr lang="zh-TW" altLang="en-US" dirty="0"/>
          </a:p>
        </p:txBody>
      </p:sp>
    </p:spTree>
    <p:custDataLst>
      <p:tags r:id="rId1"/>
    </p:custDataLst>
    <p:extLst>
      <p:ext uri="{BB962C8B-B14F-4D97-AF65-F5344CB8AC3E}">
        <p14:creationId xmlns:p14="http://schemas.microsoft.com/office/powerpoint/2010/main" val="3806815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F66826-0277-4985-9E35-C97C48F91E93}"/>
              </a:ext>
            </a:extLst>
          </p:cNvPr>
          <p:cNvSpPr>
            <a:spLocks noGrp="1"/>
          </p:cNvSpPr>
          <p:nvPr>
            <p:ph type="title"/>
          </p:nvPr>
        </p:nvSpPr>
        <p:spPr/>
        <p:txBody>
          <a:bodyPr>
            <a:normAutofit/>
          </a:bodyPr>
          <a:lstStyle/>
          <a:p>
            <a:r>
              <a:rPr lang="en-US" altLang="zh-TW" sz="4000" b="1" dirty="0"/>
              <a:t>Agenda</a:t>
            </a:r>
            <a:endParaRPr lang="zh-TW" altLang="en-US" sz="4000" b="1" dirty="0"/>
          </a:p>
        </p:txBody>
      </p:sp>
      <p:sp>
        <p:nvSpPr>
          <p:cNvPr id="4" name="Text Placeholder 3">
            <a:extLst>
              <a:ext uri="{FF2B5EF4-FFF2-40B4-BE49-F238E27FC236}">
                <a16:creationId xmlns:a16="http://schemas.microsoft.com/office/drawing/2014/main" id="{D2DA9DA3-449D-4BB5-99F3-9C548C2FF084}"/>
              </a:ext>
            </a:extLst>
          </p:cNvPr>
          <p:cNvSpPr>
            <a:spLocks noGrp="1"/>
          </p:cNvSpPr>
          <p:nvPr>
            <p:ph type="body" sz="quarter" idx="10"/>
          </p:nvPr>
        </p:nvSpPr>
        <p:spPr/>
        <p:txBody>
          <a:bodyPr/>
          <a:lstStyle/>
          <a:p>
            <a:r>
              <a:rPr lang="zh-TW" altLang="en-US" b="1" dirty="0"/>
              <a:t>作品概述</a:t>
            </a:r>
          </a:p>
          <a:p>
            <a:r>
              <a:rPr lang="zh-TW" altLang="en-US" b="1" dirty="0">
                <a:solidFill>
                  <a:schemeClr val="bg1">
                    <a:lumMod val="75000"/>
                  </a:schemeClr>
                </a:solidFill>
              </a:rPr>
              <a:t>難點與創新</a:t>
            </a:r>
          </a:p>
          <a:p>
            <a:r>
              <a:rPr lang="zh-TW" altLang="en-US" b="1" dirty="0">
                <a:solidFill>
                  <a:schemeClr val="bg1">
                    <a:lumMod val="75000"/>
                  </a:schemeClr>
                </a:solidFill>
              </a:rPr>
              <a:t>設計與實現</a:t>
            </a:r>
          </a:p>
          <a:p>
            <a:r>
              <a:rPr lang="zh-TW" altLang="en-US" b="1" dirty="0">
                <a:solidFill>
                  <a:schemeClr val="bg1">
                    <a:lumMod val="75000"/>
                  </a:schemeClr>
                </a:solidFill>
              </a:rPr>
              <a:t>作品</a:t>
            </a:r>
            <a:r>
              <a:rPr lang="zh-TW" altLang="en-US" b="1">
                <a:solidFill>
                  <a:schemeClr val="bg1">
                    <a:lumMod val="75000"/>
                  </a:schemeClr>
                </a:solidFill>
              </a:rPr>
              <a:t>進度</a:t>
            </a:r>
            <a:endParaRPr lang="zh-TW" altLang="en-US" b="1" dirty="0">
              <a:solidFill>
                <a:schemeClr val="bg1">
                  <a:lumMod val="75000"/>
                </a:schemeClr>
              </a:solidFill>
            </a:endParaRPr>
          </a:p>
        </p:txBody>
      </p:sp>
    </p:spTree>
    <p:custDataLst>
      <p:tags r:id="rId1"/>
    </p:custDataLst>
    <p:extLst>
      <p:ext uri="{BB962C8B-B14F-4D97-AF65-F5344CB8AC3E}">
        <p14:creationId xmlns:p14="http://schemas.microsoft.com/office/powerpoint/2010/main" val="206341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B4817B-A58C-4DBF-87F1-A5A6FBD1553B}"/>
              </a:ext>
            </a:extLst>
          </p:cNvPr>
          <p:cNvSpPr>
            <a:spLocks noGrp="1"/>
          </p:cNvSpPr>
          <p:nvPr>
            <p:ph idx="1"/>
          </p:nvPr>
        </p:nvSpPr>
        <p:spPr/>
        <p:txBody>
          <a:bodyPr>
            <a:normAutofit/>
          </a:bodyPr>
          <a:lstStyle/>
          <a:p>
            <a:r>
              <a:rPr lang="zh-TW" altLang="en-US" sz="2800" dirty="0"/>
              <a:t>目標</a:t>
            </a:r>
            <a:endParaRPr lang="en-US" altLang="zh-TW" sz="2000" dirty="0"/>
          </a:p>
          <a:p>
            <a:pPr lvl="1"/>
            <a:r>
              <a:rPr lang="zh-TW" altLang="en-US" sz="2000" dirty="0"/>
              <a:t>協助駕駛人了解自身駕車風格</a:t>
            </a:r>
            <a:endParaRPr lang="en-US" altLang="zh-TW" sz="2000" dirty="0"/>
          </a:p>
          <a:p>
            <a:pPr lvl="1"/>
            <a:r>
              <a:rPr lang="zh-TW" altLang="en-US" sz="2000" dirty="0"/>
              <a:t>改善駕車技術、培養安全駕駛行為</a:t>
            </a:r>
            <a:endParaRPr lang="en-US" altLang="zh-TW" sz="2000" dirty="0"/>
          </a:p>
          <a:p>
            <a:pPr lvl="1"/>
            <a:r>
              <a:rPr lang="zh-TW" altLang="en-US" sz="2000" dirty="0"/>
              <a:t>提升駕車效率（如節省油耗）</a:t>
            </a:r>
            <a:endParaRPr lang="en-US" altLang="zh-TW" sz="2000" dirty="0"/>
          </a:p>
          <a:p>
            <a:pPr lvl="1"/>
            <a:endParaRPr lang="en-US" altLang="zh-TW" sz="2000" dirty="0"/>
          </a:p>
          <a:p>
            <a:pPr lvl="1"/>
            <a:endParaRPr lang="en-US" altLang="zh-TW" sz="2600" dirty="0"/>
          </a:p>
          <a:p>
            <a:endParaRPr lang="en-US" altLang="zh-TW" sz="2600" dirty="0"/>
          </a:p>
          <a:p>
            <a:pPr lvl="1"/>
            <a:endParaRPr lang="en-US" altLang="zh-TW" sz="2600" dirty="0"/>
          </a:p>
          <a:p>
            <a:endParaRPr lang="en-US" altLang="zh-TW" sz="2800" dirty="0"/>
          </a:p>
          <a:p>
            <a:endParaRPr lang="en-US" altLang="zh-TW" sz="2800" dirty="0"/>
          </a:p>
        </p:txBody>
      </p:sp>
      <p:sp>
        <p:nvSpPr>
          <p:cNvPr id="3" name="Title 2">
            <a:extLst>
              <a:ext uri="{FF2B5EF4-FFF2-40B4-BE49-F238E27FC236}">
                <a16:creationId xmlns:a16="http://schemas.microsoft.com/office/drawing/2014/main" id="{A8E389EF-315F-464D-8BD1-618F7FE1C833}"/>
              </a:ext>
            </a:extLst>
          </p:cNvPr>
          <p:cNvSpPr>
            <a:spLocks noGrp="1"/>
          </p:cNvSpPr>
          <p:nvPr>
            <p:ph type="title"/>
          </p:nvPr>
        </p:nvSpPr>
        <p:spPr/>
        <p:txBody>
          <a:bodyPr/>
          <a:lstStyle/>
          <a:p>
            <a:r>
              <a:rPr lang="zh-TW" altLang="en-US" dirty="0"/>
              <a:t>作品概述</a:t>
            </a:r>
          </a:p>
        </p:txBody>
      </p:sp>
    </p:spTree>
    <p:extLst>
      <p:ext uri="{BB962C8B-B14F-4D97-AF65-F5344CB8AC3E}">
        <p14:creationId xmlns:p14="http://schemas.microsoft.com/office/powerpoint/2010/main" val="3286613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28B22F4D-2FAC-4D31-81F6-34E2A91FE7FD}"/>
              </a:ext>
            </a:extLst>
          </p:cNvPr>
          <p:cNvSpPr>
            <a:spLocks noGrp="1"/>
          </p:cNvSpPr>
          <p:nvPr>
            <p:ph idx="1"/>
          </p:nvPr>
        </p:nvSpPr>
        <p:spPr/>
        <p:txBody>
          <a:bodyPr>
            <a:normAutofit/>
          </a:bodyPr>
          <a:lstStyle/>
          <a:p>
            <a:r>
              <a:rPr lang="zh-TW" altLang="en-US" sz="2600" dirty="0"/>
              <a:t>使用情境</a:t>
            </a:r>
            <a:endParaRPr lang="en-US" altLang="zh-TW" sz="2600" dirty="0"/>
          </a:p>
          <a:p>
            <a:pPr lvl="1"/>
            <a:r>
              <a:rPr lang="zh-TW" altLang="en-US" sz="2000" dirty="0"/>
              <a:t>將裝置安裝於機車車頭或汽車擋風玻璃</a:t>
            </a:r>
            <a:endParaRPr lang="en-US" altLang="zh-TW" sz="2000" dirty="0"/>
          </a:p>
          <a:p>
            <a:pPr lvl="1"/>
            <a:r>
              <a:rPr lang="zh-TW" altLang="en-US" sz="2000" dirty="0"/>
              <a:t>裝置啟動後，</a:t>
            </a:r>
            <a:r>
              <a:rPr lang="en-US" altLang="zh-TW" sz="2000" dirty="0"/>
              <a:t>Himax</a:t>
            </a:r>
            <a:r>
              <a:rPr lang="zh-TW" altLang="en-US" sz="2000" dirty="0"/>
              <a:t> </a:t>
            </a:r>
            <a:r>
              <a:rPr lang="en-US" altLang="zh-TW" sz="2000" dirty="0"/>
              <a:t>WE-I Plus</a:t>
            </a:r>
            <a:r>
              <a:rPr lang="zh-TW" altLang="en-US" sz="2000" dirty="0"/>
              <a:t>開發板會偵測目前車輛行駛的數據（三軸加速度、前方景物）</a:t>
            </a:r>
            <a:endParaRPr lang="en-US" altLang="zh-TW" sz="2000" dirty="0"/>
          </a:p>
          <a:p>
            <a:pPr lvl="1"/>
            <a:r>
              <a:rPr lang="zh-TW" altLang="en-US" sz="2000" dirty="0"/>
              <a:t>利用人工智慧模型，根據以上蒐集數據推論目前車輛行駛的狀態（巡航、怠速、煞車等等）</a:t>
            </a:r>
            <a:endParaRPr lang="en-US" altLang="zh-TW" sz="2000" dirty="0"/>
          </a:p>
          <a:p>
            <a:pPr lvl="1"/>
            <a:r>
              <a:rPr lang="zh-TW" altLang="en-US" sz="2000" dirty="0"/>
              <a:t>顯示模型推論出的行駛狀態</a:t>
            </a:r>
            <a:endParaRPr lang="en-US" altLang="zh-TW" sz="2000" dirty="0"/>
          </a:p>
          <a:p>
            <a:pPr lvl="1"/>
            <a:r>
              <a:rPr lang="zh-TW" altLang="en-US" sz="2000" dirty="0"/>
              <a:t>結束駕駛後，利用人工智慧模型針對完整駕駛過程來分析駕車行為</a:t>
            </a:r>
            <a:endParaRPr lang="en-US" altLang="zh-TW" sz="2000" dirty="0"/>
          </a:p>
          <a:p>
            <a:pPr lvl="1"/>
            <a:r>
              <a:rPr lang="zh-TW" altLang="en-US" sz="2000" dirty="0"/>
              <a:t>分析完成後，系統針對駕車行為給予建議以及評分</a:t>
            </a:r>
            <a:endParaRPr lang="en-US" altLang="zh-TW" sz="2000" dirty="0"/>
          </a:p>
          <a:p>
            <a:pPr lvl="1"/>
            <a:r>
              <a:rPr lang="zh-TW" altLang="en-US" sz="2000" dirty="0"/>
              <a:t>顯示分析結果、建議以及評分給駕駛人</a:t>
            </a:r>
            <a:endParaRPr lang="en-US" altLang="zh-TW" sz="2000" dirty="0"/>
          </a:p>
          <a:p>
            <a:pPr lvl="1"/>
            <a:endParaRPr lang="en-US" altLang="zh-TW" sz="2000" dirty="0"/>
          </a:p>
          <a:p>
            <a:pPr lvl="1"/>
            <a:endParaRPr lang="en-US" altLang="zh-TW" sz="2000" dirty="0"/>
          </a:p>
          <a:p>
            <a:endParaRPr lang="zh-TW" altLang="en-US" sz="2600" dirty="0"/>
          </a:p>
        </p:txBody>
      </p:sp>
      <p:sp>
        <p:nvSpPr>
          <p:cNvPr id="3" name="標題 2">
            <a:extLst>
              <a:ext uri="{FF2B5EF4-FFF2-40B4-BE49-F238E27FC236}">
                <a16:creationId xmlns:a16="http://schemas.microsoft.com/office/drawing/2014/main" id="{CF456BEF-35FE-4CDD-9415-FD23389B520E}"/>
              </a:ext>
            </a:extLst>
          </p:cNvPr>
          <p:cNvSpPr>
            <a:spLocks noGrp="1"/>
          </p:cNvSpPr>
          <p:nvPr>
            <p:ph type="title"/>
          </p:nvPr>
        </p:nvSpPr>
        <p:spPr/>
        <p:txBody>
          <a:bodyPr/>
          <a:lstStyle/>
          <a:p>
            <a:r>
              <a:rPr lang="zh-TW" altLang="en-US" dirty="0"/>
              <a:t>作品概述</a:t>
            </a:r>
          </a:p>
        </p:txBody>
      </p:sp>
    </p:spTree>
    <p:extLst>
      <p:ext uri="{BB962C8B-B14F-4D97-AF65-F5344CB8AC3E}">
        <p14:creationId xmlns:p14="http://schemas.microsoft.com/office/powerpoint/2010/main" val="2731251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F66826-0277-4985-9E35-C97C48F91E93}"/>
              </a:ext>
            </a:extLst>
          </p:cNvPr>
          <p:cNvSpPr>
            <a:spLocks noGrp="1"/>
          </p:cNvSpPr>
          <p:nvPr>
            <p:ph type="title"/>
          </p:nvPr>
        </p:nvSpPr>
        <p:spPr/>
        <p:txBody>
          <a:bodyPr>
            <a:normAutofit/>
          </a:bodyPr>
          <a:lstStyle/>
          <a:p>
            <a:r>
              <a:rPr lang="en-US" altLang="zh-TW" sz="4000" b="1" dirty="0"/>
              <a:t>Agenda</a:t>
            </a:r>
            <a:endParaRPr lang="zh-TW" altLang="en-US" sz="4000" b="1" dirty="0"/>
          </a:p>
        </p:txBody>
      </p:sp>
      <p:sp>
        <p:nvSpPr>
          <p:cNvPr id="4" name="Text Placeholder 3">
            <a:extLst>
              <a:ext uri="{FF2B5EF4-FFF2-40B4-BE49-F238E27FC236}">
                <a16:creationId xmlns:a16="http://schemas.microsoft.com/office/drawing/2014/main" id="{D2DA9DA3-449D-4BB5-99F3-9C548C2FF084}"/>
              </a:ext>
            </a:extLst>
          </p:cNvPr>
          <p:cNvSpPr>
            <a:spLocks noGrp="1"/>
          </p:cNvSpPr>
          <p:nvPr>
            <p:ph type="body" sz="quarter" idx="10"/>
          </p:nvPr>
        </p:nvSpPr>
        <p:spPr/>
        <p:txBody>
          <a:bodyPr/>
          <a:lstStyle/>
          <a:p>
            <a:r>
              <a:rPr lang="zh-TW" altLang="en-US" b="1" dirty="0">
                <a:solidFill>
                  <a:schemeClr val="bg2">
                    <a:lumMod val="75000"/>
                  </a:schemeClr>
                </a:solidFill>
              </a:rPr>
              <a:t>作品概述</a:t>
            </a:r>
          </a:p>
          <a:p>
            <a:r>
              <a:rPr lang="zh-TW" altLang="en-US" b="1" dirty="0"/>
              <a:t>難點與創新</a:t>
            </a:r>
          </a:p>
          <a:p>
            <a:r>
              <a:rPr lang="zh-TW" altLang="en-US" b="1" dirty="0">
                <a:solidFill>
                  <a:schemeClr val="bg1">
                    <a:lumMod val="75000"/>
                  </a:schemeClr>
                </a:solidFill>
              </a:rPr>
              <a:t>設計與實現</a:t>
            </a:r>
          </a:p>
          <a:p>
            <a:r>
              <a:rPr lang="zh-TW" altLang="en-US" b="1" dirty="0">
                <a:solidFill>
                  <a:schemeClr val="bg1">
                    <a:lumMod val="75000"/>
                  </a:schemeClr>
                </a:solidFill>
              </a:rPr>
              <a:t>作品進度</a:t>
            </a:r>
          </a:p>
        </p:txBody>
      </p:sp>
    </p:spTree>
    <p:custDataLst>
      <p:tags r:id="rId1"/>
    </p:custDataLst>
    <p:extLst>
      <p:ext uri="{BB962C8B-B14F-4D97-AF65-F5344CB8AC3E}">
        <p14:creationId xmlns:p14="http://schemas.microsoft.com/office/powerpoint/2010/main" val="1799074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F8A24F96-AEC0-4137-8E91-A832844B00A9}"/>
              </a:ext>
            </a:extLst>
          </p:cNvPr>
          <p:cNvSpPr>
            <a:spLocks noGrp="1"/>
          </p:cNvSpPr>
          <p:nvPr>
            <p:ph idx="1"/>
          </p:nvPr>
        </p:nvSpPr>
        <p:spPr/>
        <p:txBody>
          <a:bodyPr>
            <a:normAutofit/>
          </a:bodyPr>
          <a:lstStyle/>
          <a:p>
            <a:r>
              <a:rPr lang="zh-TW" altLang="en-US" sz="2600" dirty="0"/>
              <a:t>難點</a:t>
            </a:r>
            <a:endParaRPr lang="en-US" altLang="zh-TW" sz="2600" dirty="0"/>
          </a:p>
          <a:p>
            <a:pPr lvl="1"/>
            <a:r>
              <a:rPr lang="zh-TW" altLang="en-US" sz="2000" dirty="0"/>
              <a:t>模型訓練與架構</a:t>
            </a:r>
            <a:endParaRPr lang="en-US" altLang="zh-TW" sz="2000" dirty="0"/>
          </a:p>
          <a:p>
            <a:pPr lvl="2"/>
            <a:r>
              <a:rPr lang="zh-TW" altLang="en-US" sz="1800" dirty="0"/>
              <a:t>基於車種、排氣量、懸吊裝置等差異，會使不同車輛在同樣的行駛狀態時產生不同的數據，若要使作品可以應用在不同的車種上，可能需要因應車種來訓練不同的模型</a:t>
            </a:r>
            <a:endParaRPr lang="en-US" altLang="zh-TW" sz="1800" dirty="0"/>
          </a:p>
          <a:p>
            <a:pPr lvl="2"/>
            <a:r>
              <a:rPr lang="zh-TW" altLang="en-US" sz="1800" dirty="0"/>
              <a:t>目前模型的輸入數據為一段連續時間測得的三軸加速度，我們必須決定該連續時間的長度，且測試結果也表示挑選的時間長度，對模型準確率影響重大</a:t>
            </a:r>
            <a:endParaRPr lang="en-US" altLang="zh-TW" sz="1800" dirty="0"/>
          </a:p>
          <a:p>
            <a:pPr lvl="2"/>
            <a:r>
              <a:rPr lang="zh-TW" altLang="en-US" sz="1800" dirty="0"/>
              <a:t>收集訓練模型的數據集時，資料本身不一定乾淨（如收集車輛起步的資料時，可能也會記錄到怠速與巡航時的數據），可能需要再手動去除不理想的數據，把目標的數據留下來</a:t>
            </a:r>
            <a:endParaRPr lang="en-US" altLang="zh-TW" sz="1800" dirty="0"/>
          </a:p>
          <a:p>
            <a:pPr lvl="2"/>
            <a:r>
              <a:rPr lang="zh-TW" altLang="en-US" sz="1800" dirty="0"/>
              <a:t>三軸加速度計測得的數據有許多震盪，可能影響模型的訓練與判斷</a:t>
            </a:r>
            <a:endParaRPr lang="en-US" altLang="zh-TW" sz="1800" dirty="0"/>
          </a:p>
          <a:p>
            <a:pPr lvl="2"/>
            <a:r>
              <a:rPr lang="zh-TW" altLang="en-US" sz="1800" dirty="0"/>
              <a:t>當開發板擺放歪斜時，可能影響模型的判斷結果</a:t>
            </a:r>
            <a:endParaRPr lang="en-US" altLang="zh-TW" sz="1800" dirty="0"/>
          </a:p>
          <a:p>
            <a:pPr lvl="2"/>
            <a:r>
              <a:rPr lang="zh-TW" altLang="en-US" sz="1800" dirty="0"/>
              <a:t>人工智慧模型如果要同時用三軸加速度與前方景物圖片來進行推論，需要設計理想的模型架構來整合兩種不同的數據</a:t>
            </a:r>
          </a:p>
        </p:txBody>
      </p:sp>
      <p:sp>
        <p:nvSpPr>
          <p:cNvPr id="3" name="標題 2">
            <a:extLst>
              <a:ext uri="{FF2B5EF4-FFF2-40B4-BE49-F238E27FC236}">
                <a16:creationId xmlns:a16="http://schemas.microsoft.com/office/drawing/2014/main" id="{5E9EE293-9857-4735-9B80-C2BE158A2405}"/>
              </a:ext>
            </a:extLst>
          </p:cNvPr>
          <p:cNvSpPr>
            <a:spLocks noGrp="1"/>
          </p:cNvSpPr>
          <p:nvPr>
            <p:ph type="title"/>
          </p:nvPr>
        </p:nvSpPr>
        <p:spPr/>
        <p:txBody>
          <a:bodyPr/>
          <a:lstStyle/>
          <a:p>
            <a:r>
              <a:rPr lang="zh-TW" altLang="en-US" dirty="0"/>
              <a:t>難點與創新</a:t>
            </a:r>
          </a:p>
        </p:txBody>
      </p:sp>
    </p:spTree>
    <p:extLst>
      <p:ext uri="{BB962C8B-B14F-4D97-AF65-F5344CB8AC3E}">
        <p14:creationId xmlns:p14="http://schemas.microsoft.com/office/powerpoint/2010/main" val="2703712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1F3D0783-5FBA-4B75-8A61-FFEFB5846155}"/>
              </a:ext>
            </a:extLst>
          </p:cNvPr>
          <p:cNvSpPr>
            <a:spLocks noGrp="1"/>
          </p:cNvSpPr>
          <p:nvPr>
            <p:ph idx="1"/>
          </p:nvPr>
        </p:nvSpPr>
        <p:spPr/>
        <p:txBody>
          <a:bodyPr>
            <a:normAutofit/>
          </a:bodyPr>
          <a:lstStyle/>
          <a:p>
            <a:r>
              <a:rPr lang="zh-TW" altLang="en-US" sz="2600" dirty="0"/>
              <a:t>創新</a:t>
            </a:r>
            <a:endParaRPr lang="en-US" altLang="zh-TW" sz="2600" dirty="0"/>
          </a:p>
          <a:p>
            <a:pPr lvl="1"/>
            <a:r>
              <a:rPr lang="zh-TW" altLang="en-US" sz="2000" dirty="0"/>
              <a:t>為外接裝置，不需要連接車輛本身的系統，容易安裝與拆卸</a:t>
            </a:r>
            <a:endParaRPr lang="en-US" altLang="zh-TW" sz="2000" dirty="0"/>
          </a:p>
          <a:p>
            <a:pPr lvl="1"/>
            <a:r>
              <a:rPr lang="zh-TW" altLang="en-US" sz="2000" dirty="0"/>
              <a:t>可以因應不同車種，使用不同的人工智慧模型來應用</a:t>
            </a:r>
            <a:endParaRPr lang="en-US" altLang="zh-TW" sz="2000" dirty="0"/>
          </a:p>
          <a:p>
            <a:pPr lvl="1"/>
            <a:r>
              <a:rPr lang="en-US" altLang="en-US" sz="2000" dirty="0" err="1">
                <a:sym typeface="+mn-ea"/>
              </a:rPr>
              <a:t>針對在地交通狀況及駕駛進行分析</a:t>
            </a:r>
            <a:endParaRPr lang="" altLang="en-US" sz="2000" dirty="0"/>
          </a:p>
          <a:p>
            <a:pPr lvl="1"/>
            <a:r>
              <a:rPr lang="" altLang="en-US" sz="2000" dirty="0"/>
              <a:t>智慧提醒駕駛人操駕習慣，進而達到高效率低油耗的駕駛表現</a:t>
            </a:r>
            <a:endParaRPr lang="en-US" altLang="en-US" sz="2000" dirty="0"/>
          </a:p>
          <a:p>
            <a:pPr lvl="1"/>
            <a:endParaRPr lang="en-US" altLang="zh-TW" sz="2000" dirty="0"/>
          </a:p>
          <a:p>
            <a:pPr lvl="1"/>
            <a:endParaRPr lang="en-US" altLang="zh-TW" sz="2000" dirty="0"/>
          </a:p>
          <a:p>
            <a:pPr lvl="1"/>
            <a:endParaRPr lang="zh-TW" altLang="en-US" sz="2000" dirty="0"/>
          </a:p>
        </p:txBody>
      </p:sp>
      <p:sp>
        <p:nvSpPr>
          <p:cNvPr id="3" name="標題 2">
            <a:extLst>
              <a:ext uri="{FF2B5EF4-FFF2-40B4-BE49-F238E27FC236}">
                <a16:creationId xmlns:a16="http://schemas.microsoft.com/office/drawing/2014/main" id="{8C48F49A-F55F-4EC7-9CFF-FE3DCCDC23F2}"/>
              </a:ext>
            </a:extLst>
          </p:cNvPr>
          <p:cNvSpPr>
            <a:spLocks noGrp="1"/>
          </p:cNvSpPr>
          <p:nvPr>
            <p:ph type="title"/>
          </p:nvPr>
        </p:nvSpPr>
        <p:spPr/>
        <p:txBody>
          <a:bodyPr/>
          <a:lstStyle/>
          <a:p>
            <a:r>
              <a:rPr lang="zh-TW" altLang="en-US" dirty="0"/>
              <a:t>難點與創新</a:t>
            </a:r>
          </a:p>
        </p:txBody>
      </p:sp>
    </p:spTree>
    <p:extLst>
      <p:ext uri="{BB962C8B-B14F-4D97-AF65-F5344CB8AC3E}">
        <p14:creationId xmlns:p14="http://schemas.microsoft.com/office/powerpoint/2010/main" val="2759747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F66826-0277-4985-9E35-C97C48F91E93}"/>
              </a:ext>
            </a:extLst>
          </p:cNvPr>
          <p:cNvSpPr>
            <a:spLocks noGrp="1"/>
          </p:cNvSpPr>
          <p:nvPr>
            <p:ph type="title"/>
          </p:nvPr>
        </p:nvSpPr>
        <p:spPr/>
        <p:txBody>
          <a:bodyPr>
            <a:normAutofit/>
          </a:bodyPr>
          <a:lstStyle/>
          <a:p>
            <a:r>
              <a:rPr lang="en-US" altLang="zh-TW" sz="4000" b="1" dirty="0"/>
              <a:t>Agenda</a:t>
            </a:r>
            <a:endParaRPr lang="zh-TW" altLang="en-US" sz="4000" b="1" dirty="0"/>
          </a:p>
        </p:txBody>
      </p:sp>
      <p:sp>
        <p:nvSpPr>
          <p:cNvPr id="4" name="Text Placeholder 3">
            <a:extLst>
              <a:ext uri="{FF2B5EF4-FFF2-40B4-BE49-F238E27FC236}">
                <a16:creationId xmlns:a16="http://schemas.microsoft.com/office/drawing/2014/main" id="{D2DA9DA3-449D-4BB5-99F3-9C548C2FF084}"/>
              </a:ext>
            </a:extLst>
          </p:cNvPr>
          <p:cNvSpPr>
            <a:spLocks noGrp="1"/>
          </p:cNvSpPr>
          <p:nvPr>
            <p:ph type="body" sz="quarter" idx="10"/>
          </p:nvPr>
        </p:nvSpPr>
        <p:spPr/>
        <p:txBody>
          <a:bodyPr/>
          <a:lstStyle/>
          <a:p>
            <a:r>
              <a:rPr lang="zh-TW" altLang="en-US" b="1" dirty="0">
                <a:solidFill>
                  <a:schemeClr val="bg2">
                    <a:lumMod val="75000"/>
                  </a:schemeClr>
                </a:solidFill>
              </a:rPr>
              <a:t>作品概述</a:t>
            </a:r>
          </a:p>
          <a:p>
            <a:r>
              <a:rPr lang="zh-TW" altLang="en-US" b="1" dirty="0">
                <a:solidFill>
                  <a:schemeClr val="bg2">
                    <a:lumMod val="75000"/>
                  </a:schemeClr>
                </a:solidFill>
              </a:rPr>
              <a:t>難點與創新</a:t>
            </a:r>
          </a:p>
          <a:p>
            <a:r>
              <a:rPr lang="zh-TW" altLang="en-US" b="1" dirty="0"/>
              <a:t>設計與實現</a:t>
            </a:r>
          </a:p>
          <a:p>
            <a:r>
              <a:rPr lang="zh-TW" altLang="en-US" b="1" dirty="0">
                <a:solidFill>
                  <a:schemeClr val="bg1">
                    <a:lumMod val="75000"/>
                  </a:schemeClr>
                </a:solidFill>
              </a:rPr>
              <a:t>作品進度</a:t>
            </a:r>
          </a:p>
        </p:txBody>
      </p:sp>
    </p:spTree>
    <p:custDataLst>
      <p:tags r:id="rId1"/>
    </p:custDataLst>
    <p:extLst>
      <p:ext uri="{BB962C8B-B14F-4D97-AF65-F5344CB8AC3E}">
        <p14:creationId xmlns:p14="http://schemas.microsoft.com/office/powerpoint/2010/main" val="15169935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YNOPSYS:STMTNUMBER" val="1"/>
  <p:tag name="SYNOPSYS:CONSTMT" val="1"/>
</p:tagLst>
</file>

<file path=ppt/tags/tag10.xml><?xml version="1.0" encoding="utf-8"?>
<p:tagLst xmlns:a="http://schemas.openxmlformats.org/drawingml/2006/main" xmlns:r="http://schemas.openxmlformats.org/officeDocument/2006/relationships" xmlns:p="http://schemas.openxmlformats.org/presentationml/2006/main">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TEMPLATE-001" val="9/10/2018 5:47:52 PM"/>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SHAPE" val="Y"/>
</p:tagLst>
</file>

<file path=ppt/tags/tag63.xml><?xml version="1.0" encoding="utf-8"?>
<p:tagLst xmlns:a="http://schemas.openxmlformats.org/drawingml/2006/main" xmlns:r="http://schemas.openxmlformats.org/officeDocument/2006/relationships" xmlns:p="http://schemas.openxmlformats.org/presentationml/2006/main">
  <p:tag name="SYNOPSYS-SHAPE" val="Y"/>
</p:tagLst>
</file>

<file path=ppt/tags/tag64.xml><?xml version="1.0" encoding="utf-8"?>
<p:tagLst xmlns:a="http://schemas.openxmlformats.org/drawingml/2006/main" xmlns:r="http://schemas.openxmlformats.org/officeDocument/2006/relationships" xmlns:p="http://schemas.openxmlformats.org/presentationml/2006/main">
  <p:tag name="SYNOPSYS-SHAPE" val="Y"/>
</p:tagLst>
</file>

<file path=ppt/tags/tag65.xml><?xml version="1.0" encoding="utf-8"?>
<p:tagLst xmlns:a="http://schemas.openxmlformats.org/drawingml/2006/main" xmlns:r="http://schemas.openxmlformats.org/officeDocument/2006/relationships" xmlns:p="http://schemas.openxmlformats.org/presentationml/2006/main">
  <p:tag name="SYNOPSYS-SHAPE" val="Y"/>
</p:tagLst>
</file>

<file path=ppt/tags/tag66.xml><?xml version="1.0" encoding="utf-8"?>
<p:tagLst xmlns:a="http://schemas.openxmlformats.org/drawingml/2006/main" xmlns:r="http://schemas.openxmlformats.org/officeDocument/2006/relationships" xmlns:p="http://schemas.openxmlformats.org/presentationml/2006/main">
  <p:tag name="SYNOPSYS-SHAPE" val="Y"/>
</p:tagLst>
</file>

<file path=ppt/tags/tag6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68.xml><?xml version="1.0" encoding="utf-8"?>
<p:tagLst xmlns:a="http://schemas.openxmlformats.org/drawingml/2006/main" xmlns:r="http://schemas.openxmlformats.org/officeDocument/2006/relationships" xmlns:p="http://schemas.openxmlformats.org/presentationml/2006/main">
  <p:tag name="SYNOPSYS-SHAPE" val="Y"/>
</p:tagLst>
</file>

<file path=ppt/tags/tag69.xml><?xml version="1.0" encoding="utf-8"?>
<p:tagLst xmlns:a="http://schemas.openxmlformats.org/drawingml/2006/main" xmlns:r="http://schemas.openxmlformats.org/officeDocument/2006/relationships" xmlns:p="http://schemas.openxmlformats.org/presentationml/2006/main">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SHAPE" val="Y"/>
</p:tagLst>
</file>

<file path=ppt/tags/tag70.xml><?xml version="1.0" encoding="utf-8"?>
<p:tagLst xmlns:a="http://schemas.openxmlformats.org/drawingml/2006/main" xmlns:r="http://schemas.openxmlformats.org/officeDocument/2006/relationships" xmlns:p="http://schemas.openxmlformats.org/presentationml/2006/main">
  <p:tag name="MM_SLIDE_TYPE" val="6"/>
  <p:tag name="SYNOPSYS-SHAPE" val="Y"/>
</p:tagLst>
</file>

<file path=ppt/tags/tag71.xml><?xml version="1.0" encoding="utf-8"?>
<p:tagLst xmlns:a="http://schemas.openxmlformats.org/drawingml/2006/main" xmlns:r="http://schemas.openxmlformats.org/officeDocument/2006/relationships" xmlns:p="http://schemas.openxmlformats.org/presentationml/2006/main">
  <p:tag name="SYNOPSYS-SHAPE" val="Y"/>
</p:tagLst>
</file>

<file path=ppt/tags/tag72.xml><?xml version="1.0" encoding="utf-8"?>
<p:tagLst xmlns:a="http://schemas.openxmlformats.org/drawingml/2006/main" xmlns:r="http://schemas.openxmlformats.org/officeDocument/2006/relationships" xmlns:p="http://schemas.openxmlformats.org/presentationml/2006/main">
  <p:tag name="SYNOPSYS-SHAPE" val="Y"/>
</p:tagLst>
</file>

<file path=ppt/tags/tag73.xml><?xml version="1.0" encoding="utf-8"?>
<p:tagLst xmlns:a="http://schemas.openxmlformats.org/drawingml/2006/main" xmlns:r="http://schemas.openxmlformats.org/officeDocument/2006/relationships" xmlns:p="http://schemas.openxmlformats.org/presentationml/2006/main">
  <p:tag name="SYNOPSYS:CONSTMT" val="1"/>
</p:tagLst>
</file>

<file path=ppt/tags/tag74.xml><?xml version="1.0" encoding="utf-8"?>
<p:tagLst xmlns:a="http://schemas.openxmlformats.org/drawingml/2006/main" xmlns:r="http://schemas.openxmlformats.org/officeDocument/2006/relationships" xmlns:p="http://schemas.openxmlformats.org/presentationml/2006/main">
  <p:tag name="SYNOPSYS:CONSTMT" val="1"/>
</p:tagLst>
</file>

<file path=ppt/tags/tag75.xml><?xml version="1.0" encoding="utf-8"?>
<p:tagLst xmlns:a="http://schemas.openxmlformats.org/drawingml/2006/main" xmlns:r="http://schemas.openxmlformats.org/officeDocument/2006/relationships" xmlns:p="http://schemas.openxmlformats.org/presentationml/2006/main">
  <p:tag name="SYNOPSYS:CONSTMT" val="1"/>
</p:tagLst>
</file>

<file path=ppt/tags/tag76.xml><?xml version="1.0" encoding="utf-8"?>
<p:tagLst xmlns:a="http://schemas.openxmlformats.org/drawingml/2006/main" xmlns:r="http://schemas.openxmlformats.org/officeDocument/2006/relationships" xmlns:p="http://schemas.openxmlformats.org/presentationml/2006/main">
  <p:tag name="SYNOPSYS:CONSTMT" val="1"/>
</p:tagLst>
</file>

<file path=ppt/tags/tag77.xml><?xml version="1.0" encoding="utf-8"?>
<p:tagLst xmlns:a="http://schemas.openxmlformats.org/drawingml/2006/main" xmlns:r="http://schemas.openxmlformats.org/officeDocument/2006/relationships" xmlns:p="http://schemas.openxmlformats.org/presentationml/2006/main">
  <p:tag name="SYNOPSYS:CONSTMT" val="1"/>
</p:tagLst>
</file>

<file path=ppt/tags/tag78.xml><?xml version="1.0" encoding="utf-8"?>
<p:tagLst xmlns:a="http://schemas.openxmlformats.org/drawingml/2006/main" xmlns:r="http://schemas.openxmlformats.org/officeDocument/2006/relationships" xmlns:p="http://schemas.openxmlformats.org/presentationml/2006/main">
  <p:tag name="SYNOPSYS:CONSTMT" val="1"/>
</p:tagLst>
</file>

<file path=ppt/tags/tag8.xml><?xml version="1.0" encoding="utf-8"?>
<p:tagLst xmlns:a="http://schemas.openxmlformats.org/drawingml/2006/main" xmlns:r="http://schemas.openxmlformats.org/officeDocument/2006/relationships" xmlns:p="http://schemas.openxmlformats.org/presentationml/2006/main">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SHAPE" val="Y"/>
</p:tagLst>
</file>

<file path=ppt/theme/theme1.xml><?xml version="1.0" encoding="utf-8"?>
<a:theme xmlns:a="http://schemas.openxmlformats.org/drawingml/2006/main" name="Synopsys_2019">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Synopsys_PPT_Template_White_2021.pptx" id="{8CFEE655-03E0-47D6-8C05-41817B7A2332}" vid="{CD8CF77D-6547-4690-BF98-7B1821D8DB26}"/>
    </a:ext>
  </a:extLst>
</a:theme>
</file>

<file path=ppt/theme/theme2.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st_x0020_Order xmlns="49a709bb-1a2c-441e-b04a-3a30362613c0">15</List_x0020_Order>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D95154EF9643247A4B9B5F4B6442AD5" ma:contentTypeVersion="1" ma:contentTypeDescription="Create a new document." ma:contentTypeScope="" ma:versionID="510a0e1104d4d37ef20dfd997d9992db">
  <xsd:schema xmlns:xsd="http://www.w3.org/2001/XMLSchema" xmlns:xs="http://www.w3.org/2001/XMLSchema" xmlns:p="http://schemas.microsoft.com/office/2006/metadata/properties" xmlns:ns2="49a709bb-1a2c-441e-b04a-3a30362613c0" targetNamespace="http://schemas.microsoft.com/office/2006/metadata/properties" ma:root="true" ma:fieldsID="1886cc2548bc6f3c292d77d067cc6637" ns2:_="">
    <xsd:import namespace="49a709bb-1a2c-441e-b04a-3a30362613c0"/>
    <xsd:element name="properties">
      <xsd:complexType>
        <xsd:sequence>
          <xsd:element name="documentManagement">
            <xsd:complexType>
              <xsd:all>
                <xsd:element ref="ns2:List_x0020_Order"/>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a709bb-1a2c-441e-b04a-3a30362613c0" elementFormDefault="qualified">
    <xsd:import namespace="http://schemas.microsoft.com/office/2006/documentManagement/types"/>
    <xsd:import namespace="http://schemas.microsoft.com/office/infopath/2007/PartnerControls"/>
    <xsd:element name="List_x0020_Order" ma:index="8" ma:displayName="List Order" ma:indexed="true" ma:internalName="List_x0020_Order" ma:percentage="FALS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25E540-4F59-484A-9C26-1886F3CE10F1}">
  <ds:schemaRefs>
    <ds:schemaRef ds:uri="http://purl.org/dc/elements/1.1/"/>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http://www.w3.org/XML/1998/namespace"/>
    <ds:schemaRef ds:uri="http://purl.org/dc/dcmitype/"/>
    <ds:schemaRef ds:uri="49a709bb-1a2c-441e-b04a-3a30362613c0"/>
    <ds:schemaRef ds:uri="http://schemas.microsoft.com/office/2006/metadata/properties"/>
  </ds:schemaRefs>
</ds:datastoreItem>
</file>

<file path=customXml/itemProps2.xml><?xml version="1.0" encoding="utf-8"?>
<ds:datastoreItem xmlns:ds="http://schemas.openxmlformats.org/officeDocument/2006/customXml" ds:itemID="{94115FF5-E700-4CEB-8ACB-70E55BD5D7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a709bb-1a2c-441e-b04a-3a30362613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DAFEF24-1446-44D7-B529-704DA786D7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416</TotalTime>
  <Words>669</Words>
  <Application>Microsoft Office PowerPoint</Application>
  <PresentationFormat>寬螢幕</PresentationFormat>
  <Paragraphs>90</Paragraphs>
  <Slides>15</Slides>
  <Notes>0</Notes>
  <HiddenSlides>0</HiddenSlides>
  <MMClips>0</MMClips>
  <ScaleCrop>false</ScaleCrop>
  <HeadingPairs>
    <vt:vector size="6" baseType="variant">
      <vt:variant>
        <vt:lpstr>使用字型</vt:lpstr>
      </vt:variant>
      <vt:variant>
        <vt:i4>1</vt:i4>
      </vt:variant>
      <vt:variant>
        <vt:lpstr>佈景主題</vt:lpstr>
      </vt:variant>
      <vt:variant>
        <vt:i4>1</vt:i4>
      </vt:variant>
      <vt:variant>
        <vt:lpstr>投影片標題</vt:lpstr>
      </vt:variant>
      <vt:variant>
        <vt:i4>15</vt:i4>
      </vt:variant>
    </vt:vector>
  </HeadingPairs>
  <TitlesOfParts>
    <vt:vector size="17" baseType="lpstr">
      <vt:lpstr>Arial</vt:lpstr>
      <vt:lpstr>Synopsys_2019</vt:lpstr>
      <vt:lpstr>2021 Synopsys ARC 盃 AIoT 設計應用競賽 初賽作品</vt:lpstr>
      <vt:lpstr>Agenda</vt:lpstr>
      <vt:lpstr>Agenda</vt:lpstr>
      <vt:lpstr>作品概述</vt:lpstr>
      <vt:lpstr>作品概述</vt:lpstr>
      <vt:lpstr>Agenda</vt:lpstr>
      <vt:lpstr>難點與創新</vt:lpstr>
      <vt:lpstr>難點與創新</vt:lpstr>
      <vt:lpstr>Agenda</vt:lpstr>
      <vt:lpstr>設計與實現</vt:lpstr>
      <vt:lpstr>設計與實現</vt:lpstr>
      <vt:lpstr>Agenda</vt:lpstr>
      <vt:lpstr>作品進度</vt:lpstr>
      <vt:lpstr>作品進度</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 Synopsys ARC 盃 AIoT 設計應用競賽</dc:title>
  <dc:creator>Anna Hsu</dc:creator>
  <cp:lastModifiedBy>user</cp:lastModifiedBy>
  <cp:revision>56</cp:revision>
  <dcterms:created xsi:type="dcterms:W3CDTF">2021-02-26T02:48:02Z</dcterms:created>
  <dcterms:modified xsi:type="dcterms:W3CDTF">2021-05-29T11:01:26Z</dcterms:modified>
</cp:coreProperties>
</file>