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</p:sldIdLst>
  <p:sldSz cx="4762500" cy="47625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2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2867" y="1766503"/>
            <a:ext cx="1516142" cy="121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3"/>
              </a:lnSpc>
            </a:pPr>
            <a:r>
              <a:rPr lang="en-US" sz="2620" spc="157">
                <a:solidFill>
                  <a:srgbClr val="FFFFFF"/>
                </a:solidFill>
                <a:latin typeface="League Spartan Bold"/>
              </a:rPr>
              <a:t>SHOP...</a:t>
            </a:r>
          </a:p>
          <a:p>
            <a:pPr>
              <a:lnSpc>
                <a:spcPts val="3223"/>
              </a:lnSpc>
            </a:pPr>
            <a:r>
              <a:rPr lang="en-US" sz="2620" spc="157">
                <a:solidFill>
                  <a:srgbClr val="FFFFFF"/>
                </a:solidFill>
                <a:latin typeface="League Spartan Bold"/>
              </a:rPr>
              <a:t>AND </a:t>
            </a:r>
          </a:p>
          <a:p>
            <a:pPr>
              <a:lnSpc>
                <a:spcPts val="3223"/>
              </a:lnSpc>
            </a:pPr>
            <a:r>
              <a:rPr lang="en-US" sz="2620" spc="157">
                <a:solidFill>
                  <a:srgbClr val="FFFFFF"/>
                </a:solidFill>
                <a:latin typeface="League Spartan Bold"/>
              </a:rPr>
              <a:t>SHARE 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3791" y="1823936"/>
            <a:ext cx="1105780" cy="1105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28866" y="2246698"/>
            <a:ext cx="828777" cy="55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2038" spc="244">
                <a:solidFill>
                  <a:srgbClr val="FFFFFF"/>
                </a:solidFill>
                <a:latin typeface="League Spartan Bold"/>
              </a:rPr>
              <a:t>S</a:t>
            </a:r>
          </a:p>
          <a:p>
            <a:pPr algn="ctr">
              <a:lnSpc>
                <a:spcPts val="2180"/>
              </a:lnSpc>
            </a:pPr>
            <a:r>
              <a:rPr lang="en-US" sz="2038" spc="244">
                <a:solidFill>
                  <a:srgbClr val="FFFFFF"/>
                </a:solidFill>
                <a:latin typeface="League Spartan Bold"/>
              </a:rPr>
              <a:t>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6249" y="2024242"/>
            <a:ext cx="411294" cy="152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2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2867" y="1766503"/>
            <a:ext cx="1516142" cy="121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23"/>
              </a:lnSpc>
            </a:pPr>
            <a:r>
              <a:rPr lang="en-US" sz="2620" spc="157">
                <a:solidFill>
                  <a:srgbClr val="FFFFFF"/>
                </a:solidFill>
                <a:latin typeface="League Spartan Bold"/>
              </a:rPr>
              <a:t>SHOP...</a:t>
            </a:r>
          </a:p>
          <a:p>
            <a:pPr>
              <a:lnSpc>
                <a:spcPts val="3223"/>
              </a:lnSpc>
            </a:pPr>
            <a:r>
              <a:rPr lang="en-US" sz="2620" spc="157">
                <a:solidFill>
                  <a:srgbClr val="FFFFFF"/>
                </a:solidFill>
                <a:latin typeface="League Spartan Bold"/>
              </a:rPr>
              <a:t>AND </a:t>
            </a:r>
          </a:p>
          <a:p>
            <a:pPr>
              <a:lnSpc>
                <a:spcPts val="3223"/>
              </a:lnSpc>
            </a:pPr>
            <a:r>
              <a:rPr lang="en-US" sz="2620" spc="157">
                <a:solidFill>
                  <a:srgbClr val="FFFFFF"/>
                </a:solidFill>
                <a:latin typeface="League Spartan Bold"/>
              </a:rPr>
              <a:t>SHARE 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73791" y="1823936"/>
            <a:ext cx="1105780" cy="1105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928866" y="2246698"/>
            <a:ext cx="828777" cy="55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0"/>
              </a:lnSpc>
            </a:pPr>
            <a:r>
              <a:rPr lang="en-US" sz="2038" spc="244">
                <a:solidFill>
                  <a:srgbClr val="FFFFFF"/>
                </a:solidFill>
                <a:latin typeface="League Spartan Bold"/>
              </a:rPr>
              <a:t>S</a:t>
            </a:r>
          </a:p>
          <a:p>
            <a:pPr algn="ctr">
              <a:lnSpc>
                <a:spcPts val="2180"/>
              </a:lnSpc>
            </a:pPr>
            <a:r>
              <a:rPr lang="en-US" sz="2038" spc="244">
                <a:solidFill>
                  <a:srgbClr val="FFFFFF"/>
                </a:solidFill>
                <a:latin typeface="League Spartan Bold"/>
              </a:rPr>
              <a:t>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6249" y="2024242"/>
            <a:ext cx="411294" cy="1520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DAEgrTQmCWk</dc:identifier>
  <dcterms:modified xsi:type="dcterms:W3CDTF">2011-08-01T06:04:30Z</dcterms:modified>
  <cp:revision>1</cp:revision>
  <dc:title>Cream and Black Modern Circle Home Furnishing Logo</dc:title>
</cp:coreProperties>
</file>