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1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1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1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0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64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5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6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47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2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0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0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41DFDF-B3EE-48FB-8837-6163621C3B33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B59379-14D9-4079-9141-E74A9D304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6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9282-E2A5-FA83-72EA-C770E13E0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Клиентская поддержка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00114A-640F-EE8E-52BB-26FAF08CD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Смирнова А.А.</a:t>
            </a:r>
          </a:p>
          <a:p>
            <a:r>
              <a:rPr lang="ru-RU" dirty="0" err="1"/>
              <a:t>Нажмитдинова</a:t>
            </a:r>
            <a:r>
              <a:rPr lang="ru-RU" dirty="0"/>
              <a:t> Ш.М.</a:t>
            </a:r>
          </a:p>
          <a:p>
            <a:r>
              <a:rPr lang="ru-RU" dirty="0"/>
              <a:t>Группа 319</a:t>
            </a:r>
          </a:p>
        </p:txBody>
      </p:sp>
    </p:spTree>
    <p:extLst>
      <p:ext uri="{BB962C8B-B14F-4D97-AF65-F5344CB8AC3E}">
        <p14:creationId xmlns:p14="http://schemas.microsoft.com/office/powerpoint/2010/main" val="21377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DF13-E530-E8A8-BDF8-339A23F6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Автоматизация процессов в данной отрасли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83550-2D38-A897-D93E-EDC1717D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данной отрасли можно автоматизировать работу обработки запросов клиентов. Это включает в себя регистрацию, анализ и ответ на обращения клиентов через различные каналы, в частности чат поддержки. Таким образом, автоматизация процессов в сфере клиентской поддержки является необходимым шагом для повышения эффективности работы и улучшения качества обслуживания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0469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CE38F-9BDE-CA7B-DE7E-582FC289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ситуация в данной отрасли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FA8DB-4790-E334-D5A6-9FE0EC27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настоящее время процесс обработки запросов клиентов в большинстве организаций осуществляется вручную. Из-за этого случаются следующие проблемы</a:t>
            </a:r>
            <a:r>
              <a:rPr lang="en-US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Длительные сроки обработки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Ошибки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Низкая 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504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02FD-823F-3B3E-BF3A-48B2E172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автоматизации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F7DC0-FABE-07E1-ADBA-993F29B7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Автоматизация уведомлений </a:t>
            </a:r>
            <a:r>
              <a:rPr lang="ru-RU" dirty="0"/>
              <a:t>– уведомления о статусе обработке запроса повысят уровень сервиса.</a:t>
            </a:r>
          </a:p>
          <a:p>
            <a:r>
              <a:rPr lang="ru-RU" b="1" dirty="0"/>
              <a:t>Аналитика и отчетность </a:t>
            </a:r>
            <a:r>
              <a:rPr lang="ru-RU" dirty="0"/>
              <a:t>– это поможет выявить с какой проблемой чаще всего обращаются люди.</a:t>
            </a:r>
          </a:p>
          <a:p>
            <a:r>
              <a:rPr lang="ru-RU" b="1" dirty="0"/>
              <a:t>Чат-боты</a:t>
            </a:r>
            <a:r>
              <a:rPr lang="ru-RU" dirty="0"/>
              <a:t> – это поможет отвечать на вопросы клиентов мгновенно, без участия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38755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60D4-7C95-8698-5E8A-78ED457A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90757-8364-608F-E2EC-EF2A81BA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Скорость обработки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Повышение точности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Улучшение клиентского опыта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Снижение нагрузки на сотрудников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Анализ данных и улучшение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49780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57</TotalTime>
  <Words>164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Клиентская поддержка</vt:lpstr>
      <vt:lpstr>Автоматизация процессов в данной отрасли</vt:lpstr>
      <vt:lpstr>Текущая ситуация в данной отрасли</vt:lpstr>
      <vt:lpstr>Способы автоматизации процессов</vt:lpstr>
      <vt:lpstr>Преимущества автоматизации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319</dc:creator>
  <cp:lastModifiedBy>319</cp:lastModifiedBy>
  <cp:revision>1</cp:revision>
  <dcterms:created xsi:type="dcterms:W3CDTF">2024-09-27T07:29:57Z</dcterms:created>
  <dcterms:modified xsi:type="dcterms:W3CDTF">2024-09-27T08:27:22Z</dcterms:modified>
</cp:coreProperties>
</file>