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6459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22363"/>
            <a:ext cx="12344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602038"/>
            <a:ext cx="123444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2676-5A02-4296-AF4B-EA6433DC1035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4C15-66AE-43A7-8BA3-15A2BAF1B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2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2676-5A02-4296-AF4B-EA6433DC1035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4C15-66AE-43A7-8BA3-15A2BAF1B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56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365125"/>
            <a:ext cx="35490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365125"/>
            <a:ext cx="1044130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2676-5A02-4296-AF4B-EA6433DC1035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4C15-66AE-43A7-8BA3-15A2BAF1B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64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2676-5A02-4296-AF4B-EA6433DC1035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4C15-66AE-43A7-8BA3-15A2BAF1B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52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1709739"/>
            <a:ext cx="1419606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4589464"/>
            <a:ext cx="1419606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2676-5A02-4296-AF4B-EA6433DC1035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4C15-66AE-43A7-8BA3-15A2BAF1B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48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1825625"/>
            <a:ext cx="69951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1825625"/>
            <a:ext cx="69951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2676-5A02-4296-AF4B-EA6433DC1035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4C15-66AE-43A7-8BA3-15A2BAF1B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12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365126"/>
            <a:ext cx="1419606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1681163"/>
            <a:ext cx="69630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2505075"/>
            <a:ext cx="696301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1681163"/>
            <a:ext cx="699730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2505075"/>
            <a:ext cx="6997304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2676-5A02-4296-AF4B-EA6433DC1035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4C15-66AE-43A7-8BA3-15A2BAF1B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46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2676-5A02-4296-AF4B-EA6433DC1035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4C15-66AE-43A7-8BA3-15A2BAF1B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30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2676-5A02-4296-AF4B-EA6433DC1035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4C15-66AE-43A7-8BA3-15A2BAF1B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66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57200"/>
            <a:ext cx="53085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987426"/>
            <a:ext cx="833247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057400"/>
            <a:ext cx="53085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2676-5A02-4296-AF4B-EA6433DC1035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4C15-66AE-43A7-8BA3-15A2BAF1B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75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57200"/>
            <a:ext cx="53085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987426"/>
            <a:ext cx="833247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057400"/>
            <a:ext cx="53085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2676-5A02-4296-AF4B-EA6433DC1035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4C15-66AE-43A7-8BA3-15A2BAF1B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2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365126"/>
            <a:ext cx="141960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1825625"/>
            <a:ext cx="141960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12676-5A02-4296-AF4B-EA6433DC1035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6356351"/>
            <a:ext cx="5554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94C15-66AE-43A7-8BA3-15A2BAF1B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1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4216" y="767844"/>
            <a:ext cx="1561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Coreset Tree</a:t>
            </a:r>
            <a:endParaRPr lang="zh-CN" altLang="en-US" sz="2000" b="1" dirty="0"/>
          </a:p>
        </p:txBody>
      </p:sp>
      <p:sp>
        <p:nvSpPr>
          <p:cNvPr id="5" name="椭圆 4"/>
          <p:cNvSpPr/>
          <p:nvPr/>
        </p:nvSpPr>
        <p:spPr>
          <a:xfrm>
            <a:off x="3438094" y="811136"/>
            <a:ext cx="713232" cy="4114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[1,1]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676" y="1765689"/>
            <a:ext cx="1677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Coreset Cache</a:t>
            </a:r>
            <a:endParaRPr lang="zh-CN" altLang="en-US" sz="2000" b="1" dirty="0"/>
          </a:p>
        </p:txBody>
      </p:sp>
      <p:sp>
        <p:nvSpPr>
          <p:cNvPr id="7" name="矩形 6"/>
          <p:cNvSpPr/>
          <p:nvPr/>
        </p:nvSpPr>
        <p:spPr>
          <a:xfrm>
            <a:off x="3224525" y="1790200"/>
            <a:ext cx="1143000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3" b="1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5657710" y="1209944"/>
            <a:ext cx="713232" cy="4114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[1,1]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080552" y="639456"/>
            <a:ext cx="713232" cy="4114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[1,2]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531452" y="1210709"/>
            <a:ext cx="713232" cy="4114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[2,2]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9" idx="0"/>
            <a:endCxn id="10" idx="3"/>
          </p:cNvCxnSpPr>
          <p:nvPr/>
        </p:nvCxnSpPr>
        <p:spPr>
          <a:xfrm flipV="1">
            <a:off x="6014326" y="990676"/>
            <a:ext cx="170676" cy="2192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0"/>
            <a:endCxn id="10" idx="5"/>
          </p:cNvCxnSpPr>
          <p:nvPr/>
        </p:nvCxnSpPr>
        <p:spPr>
          <a:xfrm flipH="1" flipV="1">
            <a:off x="6689334" y="990676"/>
            <a:ext cx="198734" cy="220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10849261" y="922667"/>
            <a:ext cx="713232" cy="4114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[1,2]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1365777" y="469342"/>
            <a:ext cx="713232" cy="4114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[1,4]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1609302" y="1409555"/>
            <a:ext cx="713232" cy="4114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[3,3]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2120915" y="864933"/>
            <a:ext cx="713232" cy="4114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[3,4]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2709110" y="1410806"/>
            <a:ext cx="667515" cy="4114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[4,4]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35" idx="0"/>
            <a:endCxn id="45" idx="3"/>
          </p:cNvCxnSpPr>
          <p:nvPr/>
        </p:nvCxnSpPr>
        <p:spPr>
          <a:xfrm flipV="1">
            <a:off x="11205877" y="820562"/>
            <a:ext cx="264350" cy="102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0" idx="1"/>
            <a:endCxn id="45" idx="5"/>
          </p:cNvCxnSpPr>
          <p:nvPr/>
        </p:nvCxnSpPr>
        <p:spPr>
          <a:xfrm flipH="1" flipV="1">
            <a:off x="11974559" y="820562"/>
            <a:ext cx="250806" cy="1046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49" idx="0"/>
            <a:endCxn id="50" idx="3"/>
          </p:cNvCxnSpPr>
          <p:nvPr/>
        </p:nvCxnSpPr>
        <p:spPr>
          <a:xfrm flipV="1">
            <a:off x="11965918" y="1216153"/>
            <a:ext cx="259447" cy="1934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1" idx="0"/>
            <a:endCxn id="50" idx="5"/>
          </p:cNvCxnSpPr>
          <p:nvPr/>
        </p:nvCxnSpPr>
        <p:spPr>
          <a:xfrm flipH="1" flipV="1">
            <a:off x="12729697" y="1216153"/>
            <a:ext cx="313171" cy="1946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38628" y="4002804"/>
            <a:ext cx="1570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Coreset Tree</a:t>
            </a:r>
            <a:endParaRPr lang="zh-CN" altLang="en-US" sz="2000" b="1" dirty="0"/>
          </a:p>
        </p:txBody>
      </p:sp>
      <p:sp>
        <p:nvSpPr>
          <p:cNvPr id="75" name="文本框 74"/>
          <p:cNvSpPr txBox="1"/>
          <p:nvPr/>
        </p:nvSpPr>
        <p:spPr>
          <a:xfrm>
            <a:off x="71261" y="5347930"/>
            <a:ext cx="1749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Coreset Cache</a:t>
            </a:r>
            <a:endParaRPr lang="zh-CN" altLang="en-US" sz="2000" b="1" dirty="0"/>
          </a:p>
        </p:txBody>
      </p:sp>
      <p:sp>
        <p:nvSpPr>
          <p:cNvPr id="99" name="矩形 98"/>
          <p:cNvSpPr/>
          <p:nvPr/>
        </p:nvSpPr>
        <p:spPr>
          <a:xfrm>
            <a:off x="14469427" y="1853280"/>
            <a:ext cx="1143000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3" b="1" dirty="0" smtClean="0">
                <a:solidFill>
                  <a:schemeClr val="tx1"/>
                </a:solidFill>
              </a:rPr>
              <a:t>[1,4]   [1, 6]</a:t>
            </a:r>
            <a:endParaRPr lang="zh-CN" altLang="en-US" sz="1403" b="1" dirty="0">
              <a:solidFill>
                <a:schemeClr val="tx1"/>
              </a:solidFill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13821760" y="485369"/>
            <a:ext cx="713232" cy="4114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[1,4]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14697226" y="825305"/>
            <a:ext cx="713232" cy="4114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[5,6]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15648619" y="1181820"/>
            <a:ext cx="713232" cy="4114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[7,7]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2928735" y="166905"/>
            <a:ext cx="1583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After Batch </a:t>
            </a:r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140" name="文本框 139"/>
          <p:cNvSpPr txBox="1"/>
          <p:nvPr/>
        </p:nvSpPr>
        <p:spPr>
          <a:xfrm>
            <a:off x="14448118" y="81708"/>
            <a:ext cx="1068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Batch 7</a:t>
            </a:r>
            <a:endParaRPr lang="zh-CN" altLang="en-US" sz="2000" b="1" dirty="0"/>
          </a:p>
        </p:txBody>
      </p:sp>
      <p:sp>
        <p:nvSpPr>
          <p:cNvPr id="54" name="文本框 137"/>
          <p:cNvSpPr txBox="1"/>
          <p:nvPr/>
        </p:nvSpPr>
        <p:spPr>
          <a:xfrm>
            <a:off x="6057935" y="122985"/>
            <a:ext cx="1153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Batch 2</a:t>
            </a:r>
            <a:endParaRPr lang="zh-CN" altLang="en-US" sz="2000" b="1" dirty="0"/>
          </a:p>
        </p:txBody>
      </p:sp>
      <p:sp>
        <p:nvSpPr>
          <p:cNvPr id="58" name="矩形 6"/>
          <p:cNvSpPr/>
          <p:nvPr/>
        </p:nvSpPr>
        <p:spPr>
          <a:xfrm>
            <a:off x="5986555" y="1794284"/>
            <a:ext cx="1143000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3" b="1" dirty="0" smtClean="0">
                <a:solidFill>
                  <a:schemeClr val="tx1"/>
                </a:solidFill>
              </a:rPr>
              <a:t>[1, 2]</a:t>
            </a:r>
            <a:endParaRPr lang="zh-CN" altLang="en-US" sz="1403" b="1" dirty="0">
              <a:solidFill>
                <a:schemeClr val="tx1"/>
              </a:solidFill>
            </a:endParaRPr>
          </a:p>
        </p:txBody>
      </p:sp>
      <p:sp>
        <p:nvSpPr>
          <p:cNvPr id="61" name="椭圆 9"/>
          <p:cNvSpPr/>
          <p:nvPr/>
        </p:nvSpPr>
        <p:spPr>
          <a:xfrm>
            <a:off x="8276435" y="779514"/>
            <a:ext cx="713232" cy="4114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[1,2]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1" name="文本框 137"/>
          <p:cNvSpPr txBox="1"/>
          <p:nvPr/>
        </p:nvSpPr>
        <p:spPr>
          <a:xfrm>
            <a:off x="8553767" y="112720"/>
            <a:ext cx="109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Batch 3</a:t>
            </a:r>
            <a:endParaRPr lang="zh-CN" altLang="en-US" sz="2000" b="1" dirty="0"/>
          </a:p>
        </p:txBody>
      </p:sp>
      <p:sp>
        <p:nvSpPr>
          <p:cNvPr id="72" name="矩形 6"/>
          <p:cNvSpPr/>
          <p:nvPr/>
        </p:nvSpPr>
        <p:spPr>
          <a:xfrm>
            <a:off x="8471135" y="1883466"/>
            <a:ext cx="1143000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3" b="1" dirty="0" smtClean="0">
                <a:solidFill>
                  <a:schemeClr val="tx1"/>
                </a:solidFill>
              </a:rPr>
              <a:t>[1, 2]</a:t>
            </a:r>
            <a:endParaRPr lang="zh-CN" altLang="en-US" sz="1403" b="1" dirty="0">
              <a:solidFill>
                <a:schemeClr val="tx1"/>
              </a:solidFill>
            </a:endParaRPr>
          </a:p>
        </p:txBody>
      </p:sp>
      <p:sp>
        <p:nvSpPr>
          <p:cNvPr id="73" name="椭圆 9"/>
          <p:cNvSpPr/>
          <p:nvPr/>
        </p:nvSpPr>
        <p:spPr>
          <a:xfrm>
            <a:off x="9294324" y="1244589"/>
            <a:ext cx="713232" cy="4114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[3,3]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91" name="文本框 137"/>
          <p:cNvSpPr txBox="1"/>
          <p:nvPr/>
        </p:nvSpPr>
        <p:spPr>
          <a:xfrm>
            <a:off x="11712275" y="98272"/>
            <a:ext cx="988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Batch 4</a:t>
            </a:r>
            <a:endParaRPr lang="zh-CN" altLang="en-US" sz="2000" b="1" dirty="0"/>
          </a:p>
        </p:txBody>
      </p:sp>
      <p:sp>
        <p:nvSpPr>
          <p:cNvPr id="97" name="矩形 6"/>
          <p:cNvSpPr/>
          <p:nvPr/>
        </p:nvSpPr>
        <p:spPr>
          <a:xfrm>
            <a:off x="11453077" y="1890962"/>
            <a:ext cx="1143000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3" b="1" dirty="0" smtClean="0">
                <a:solidFill>
                  <a:schemeClr val="tx1"/>
                </a:solidFill>
              </a:rPr>
              <a:t>[1, 2] </a:t>
            </a:r>
            <a:r>
              <a:rPr lang="en-US" altLang="zh-CN" sz="1403" b="1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sz="1403" b="1" dirty="0" smtClean="0">
                <a:solidFill>
                  <a:schemeClr val="tx1"/>
                </a:solidFill>
              </a:rPr>
              <a:t>   [1, 4]</a:t>
            </a:r>
            <a:endParaRPr lang="zh-CN" altLang="en-US" sz="1403" b="1" dirty="0">
              <a:solidFill>
                <a:schemeClr val="tx1"/>
              </a:solidFill>
            </a:endParaRPr>
          </a:p>
        </p:txBody>
      </p:sp>
      <p:sp>
        <p:nvSpPr>
          <p:cNvPr id="105" name="乘号 30"/>
          <p:cNvSpPr/>
          <p:nvPr/>
        </p:nvSpPr>
        <p:spPr>
          <a:xfrm>
            <a:off x="6554621" y="1174645"/>
            <a:ext cx="645360" cy="490988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106" name="乘号 30"/>
          <p:cNvSpPr/>
          <p:nvPr/>
        </p:nvSpPr>
        <p:spPr>
          <a:xfrm>
            <a:off x="5663875" y="1189754"/>
            <a:ext cx="645360" cy="490988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117" name="文本框 138"/>
          <p:cNvSpPr txBox="1"/>
          <p:nvPr/>
        </p:nvSpPr>
        <p:spPr>
          <a:xfrm>
            <a:off x="2314657" y="2404415"/>
            <a:ext cx="3215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coreset</a:t>
            </a:r>
            <a:r>
              <a:rPr lang="en-US" altLang="zh-CN" b="1" dirty="0" smtClean="0"/>
              <a:t> </a:t>
            </a:r>
            <a:r>
              <a:rPr lang="en-US" altLang="zh-CN" b="1" dirty="0"/>
              <a:t>merged for CT:</a:t>
            </a:r>
            <a:r>
              <a:rPr lang="zh-CN" altLang="en-US" b="1" dirty="0"/>
              <a:t> </a:t>
            </a:r>
            <a:r>
              <a:rPr lang="en-US" altLang="zh-CN" b="1" dirty="0"/>
              <a:t>[1,1]</a:t>
            </a:r>
          </a:p>
          <a:p>
            <a:r>
              <a:rPr lang="en-US" altLang="zh-CN" b="1" dirty="0" err="1" smtClean="0"/>
              <a:t>coreset</a:t>
            </a:r>
            <a:r>
              <a:rPr lang="en-US" altLang="zh-CN" b="1" dirty="0" smtClean="0"/>
              <a:t> </a:t>
            </a:r>
            <a:r>
              <a:rPr lang="en-US" altLang="zh-CN" b="1" dirty="0"/>
              <a:t>merged for CC: same</a:t>
            </a:r>
            <a:endParaRPr lang="zh-CN" altLang="en-US" b="1" dirty="0"/>
          </a:p>
        </p:txBody>
      </p:sp>
      <p:sp>
        <p:nvSpPr>
          <p:cNvPr id="119" name="文本框 138"/>
          <p:cNvSpPr txBox="1"/>
          <p:nvPr/>
        </p:nvSpPr>
        <p:spPr>
          <a:xfrm>
            <a:off x="5978912" y="2421917"/>
            <a:ext cx="1776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CT</a:t>
            </a:r>
            <a:r>
              <a:rPr lang="en-US" altLang="zh-CN" sz="2000" b="1" dirty="0"/>
              <a:t>: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[1,2]</a:t>
            </a:r>
          </a:p>
          <a:p>
            <a:r>
              <a:rPr lang="en-US" altLang="zh-CN" sz="2000" b="1" dirty="0" smtClean="0"/>
              <a:t>CC</a:t>
            </a:r>
            <a:r>
              <a:rPr lang="en-US" altLang="zh-CN" sz="2000" b="1" dirty="0"/>
              <a:t>: same</a:t>
            </a:r>
            <a:endParaRPr lang="zh-CN" altLang="en-US" sz="2000" b="1" dirty="0"/>
          </a:p>
        </p:txBody>
      </p:sp>
      <p:sp>
        <p:nvSpPr>
          <p:cNvPr id="120" name="文本框 138"/>
          <p:cNvSpPr txBox="1"/>
          <p:nvPr/>
        </p:nvSpPr>
        <p:spPr>
          <a:xfrm>
            <a:off x="8152642" y="2398211"/>
            <a:ext cx="2013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CT</a:t>
            </a:r>
            <a:r>
              <a:rPr lang="en-US" altLang="zh-CN" sz="2000" b="1" dirty="0"/>
              <a:t>: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[1,2],  [3,3]</a:t>
            </a:r>
          </a:p>
          <a:p>
            <a:r>
              <a:rPr lang="en-US" altLang="zh-CN" sz="2000" b="1" dirty="0" smtClean="0"/>
              <a:t>CC</a:t>
            </a:r>
            <a:r>
              <a:rPr lang="en-US" altLang="zh-CN" sz="2000" b="1" dirty="0"/>
              <a:t>: same</a:t>
            </a:r>
            <a:endParaRPr lang="zh-CN" altLang="en-US" sz="2000" b="1" dirty="0"/>
          </a:p>
        </p:txBody>
      </p:sp>
      <p:sp>
        <p:nvSpPr>
          <p:cNvPr id="128" name="文本框 138"/>
          <p:cNvSpPr txBox="1"/>
          <p:nvPr/>
        </p:nvSpPr>
        <p:spPr>
          <a:xfrm>
            <a:off x="11302088" y="2387533"/>
            <a:ext cx="1437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CT</a:t>
            </a:r>
            <a:r>
              <a:rPr lang="en-US" altLang="zh-CN" sz="2000" b="1" dirty="0"/>
              <a:t>: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[1,4]</a:t>
            </a:r>
          </a:p>
          <a:p>
            <a:r>
              <a:rPr lang="en-US" altLang="zh-CN" sz="2000" b="1" dirty="0" smtClean="0"/>
              <a:t>CC</a:t>
            </a:r>
            <a:r>
              <a:rPr lang="en-US" altLang="zh-CN" sz="2000" b="1" dirty="0"/>
              <a:t>: same</a:t>
            </a:r>
            <a:endParaRPr lang="zh-CN" altLang="en-US" sz="2000" b="1" dirty="0"/>
          </a:p>
        </p:txBody>
      </p:sp>
      <p:sp>
        <p:nvSpPr>
          <p:cNvPr id="129" name="乘号 30"/>
          <p:cNvSpPr/>
          <p:nvPr/>
        </p:nvSpPr>
        <p:spPr>
          <a:xfrm>
            <a:off x="10889503" y="881459"/>
            <a:ext cx="645360" cy="490988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130" name="乘号 30"/>
          <p:cNvSpPr/>
          <p:nvPr/>
        </p:nvSpPr>
        <p:spPr>
          <a:xfrm>
            <a:off x="12140991" y="835472"/>
            <a:ext cx="645360" cy="490988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131" name="乘号 30"/>
          <p:cNvSpPr/>
          <p:nvPr/>
        </p:nvSpPr>
        <p:spPr>
          <a:xfrm>
            <a:off x="11643238" y="1359628"/>
            <a:ext cx="645360" cy="490988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132" name="乘号 30"/>
          <p:cNvSpPr/>
          <p:nvPr/>
        </p:nvSpPr>
        <p:spPr>
          <a:xfrm>
            <a:off x="12668679" y="1367813"/>
            <a:ext cx="713232" cy="490988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135" name="文本框 138"/>
          <p:cNvSpPr txBox="1"/>
          <p:nvPr/>
        </p:nvSpPr>
        <p:spPr>
          <a:xfrm>
            <a:off x="13937441" y="2367045"/>
            <a:ext cx="2340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CT</a:t>
            </a:r>
            <a:r>
              <a:rPr lang="en-US" altLang="zh-CN" sz="2000" b="1" dirty="0"/>
              <a:t>: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[1,4]  [5,6]  [7,7]</a:t>
            </a:r>
          </a:p>
          <a:p>
            <a:r>
              <a:rPr lang="en-US" altLang="zh-CN" sz="2000" b="1" dirty="0" smtClean="0"/>
              <a:t>CC</a:t>
            </a:r>
            <a:r>
              <a:rPr lang="en-US" altLang="zh-CN" sz="2000" b="1" dirty="0"/>
              <a:t>: </a:t>
            </a:r>
            <a:r>
              <a:rPr lang="en-US" altLang="zh-CN" sz="2000" b="1" dirty="0" smtClean="0"/>
              <a:t>[1, 6]  and  [7,7</a:t>
            </a:r>
            <a:r>
              <a:rPr lang="en-US" altLang="zh-CN" sz="2000" b="1" dirty="0"/>
              <a:t>]</a:t>
            </a:r>
            <a:endParaRPr lang="zh-CN" altLang="en-US" sz="2000" b="1" dirty="0"/>
          </a:p>
        </p:txBody>
      </p:sp>
      <p:sp>
        <p:nvSpPr>
          <p:cNvPr id="136" name="文本框 139"/>
          <p:cNvSpPr txBox="1"/>
          <p:nvPr/>
        </p:nvSpPr>
        <p:spPr>
          <a:xfrm>
            <a:off x="8025735" y="3100038"/>
            <a:ext cx="1095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Batch 15</a:t>
            </a:r>
            <a:endParaRPr lang="zh-CN" altLang="en-US" sz="2000" b="1" dirty="0"/>
          </a:p>
        </p:txBody>
      </p:sp>
      <p:sp>
        <p:nvSpPr>
          <p:cNvPr id="137" name="椭圆 99"/>
          <p:cNvSpPr/>
          <p:nvPr/>
        </p:nvSpPr>
        <p:spPr>
          <a:xfrm>
            <a:off x="6828274" y="3636917"/>
            <a:ext cx="770228" cy="4114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[1,8]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45" name="椭圆 103"/>
          <p:cNvSpPr/>
          <p:nvPr/>
        </p:nvSpPr>
        <p:spPr>
          <a:xfrm>
            <a:off x="9181249" y="4307864"/>
            <a:ext cx="841887" cy="4114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[13,14]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46" name="椭圆 103"/>
          <p:cNvSpPr/>
          <p:nvPr/>
        </p:nvSpPr>
        <p:spPr>
          <a:xfrm>
            <a:off x="8098769" y="4002804"/>
            <a:ext cx="770228" cy="4114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[9,12]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47" name="矩形 98"/>
          <p:cNvSpPr/>
          <p:nvPr/>
        </p:nvSpPr>
        <p:spPr>
          <a:xfrm>
            <a:off x="7647986" y="5387986"/>
            <a:ext cx="1944370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3" b="1" dirty="0" smtClean="0">
                <a:solidFill>
                  <a:schemeClr val="tx1"/>
                </a:solidFill>
              </a:rPr>
              <a:t>[1, 8]  [1, 12]  [1, 14]</a:t>
            </a:r>
            <a:endParaRPr lang="zh-CN" altLang="en-US" sz="1403" b="1" dirty="0">
              <a:solidFill>
                <a:schemeClr val="tx1"/>
              </a:solidFill>
            </a:endParaRPr>
          </a:p>
        </p:txBody>
      </p:sp>
      <p:sp>
        <p:nvSpPr>
          <p:cNvPr id="148" name="文本框 138"/>
          <p:cNvSpPr txBox="1"/>
          <p:nvPr/>
        </p:nvSpPr>
        <p:spPr>
          <a:xfrm>
            <a:off x="6778163" y="6007925"/>
            <a:ext cx="366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CT</a:t>
            </a:r>
            <a:r>
              <a:rPr lang="en-US" altLang="zh-CN" sz="2000" b="1" dirty="0"/>
              <a:t>: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[1,8]  [9,12]  [13,14]  [15,15]</a:t>
            </a:r>
          </a:p>
          <a:p>
            <a:r>
              <a:rPr lang="en-US" altLang="zh-CN" sz="2000" b="1" dirty="0" smtClean="0"/>
              <a:t>CC</a:t>
            </a:r>
            <a:r>
              <a:rPr lang="en-US" altLang="zh-CN" sz="2000" b="1" dirty="0"/>
              <a:t>: </a:t>
            </a:r>
            <a:r>
              <a:rPr lang="en-US" altLang="zh-CN" sz="2000" b="1" dirty="0" smtClean="0"/>
              <a:t>[1, 14]  and  [15,15</a:t>
            </a:r>
            <a:r>
              <a:rPr lang="en-US" altLang="zh-CN" sz="2000" b="1" dirty="0"/>
              <a:t>]</a:t>
            </a:r>
            <a:endParaRPr lang="zh-CN" altLang="en-US" sz="2000" b="1" dirty="0"/>
          </a:p>
        </p:txBody>
      </p:sp>
      <p:sp>
        <p:nvSpPr>
          <p:cNvPr id="150" name="椭圆 103"/>
          <p:cNvSpPr/>
          <p:nvPr/>
        </p:nvSpPr>
        <p:spPr>
          <a:xfrm>
            <a:off x="10129482" y="4719344"/>
            <a:ext cx="825224" cy="4114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[15,15]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0" name="文本框 139"/>
          <p:cNvSpPr txBox="1"/>
          <p:nvPr/>
        </p:nvSpPr>
        <p:spPr>
          <a:xfrm>
            <a:off x="13475275" y="3094529"/>
            <a:ext cx="1142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Batch 16</a:t>
            </a:r>
            <a:endParaRPr lang="zh-CN" altLang="en-US" sz="2000" b="1" dirty="0"/>
          </a:p>
        </p:txBody>
      </p:sp>
      <p:sp>
        <p:nvSpPr>
          <p:cNvPr id="79" name="矩形 98"/>
          <p:cNvSpPr/>
          <p:nvPr/>
        </p:nvSpPr>
        <p:spPr>
          <a:xfrm>
            <a:off x="12445782" y="5387986"/>
            <a:ext cx="2350937" cy="6010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3" b="1" dirty="0" smtClean="0">
                <a:solidFill>
                  <a:schemeClr val="tx1"/>
                </a:solidFill>
              </a:rPr>
              <a:t>[1, 8]  [1, 12]  [1, 14]  [1,  16]</a:t>
            </a:r>
            <a:endParaRPr lang="zh-CN" altLang="en-US" sz="1403" b="1" dirty="0">
              <a:solidFill>
                <a:schemeClr val="tx1"/>
              </a:solidFill>
            </a:endParaRPr>
          </a:p>
        </p:txBody>
      </p:sp>
      <p:sp>
        <p:nvSpPr>
          <p:cNvPr id="80" name="文本框 138"/>
          <p:cNvSpPr txBox="1"/>
          <p:nvPr/>
        </p:nvSpPr>
        <p:spPr>
          <a:xfrm>
            <a:off x="12998756" y="6020106"/>
            <a:ext cx="1834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CT</a:t>
            </a:r>
            <a:r>
              <a:rPr lang="en-US" altLang="zh-CN" sz="2000" b="1" dirty="0"/>
              <a:t>: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[1,16]</a:t>
            </a:r>
          </a:p>
          <a:p>
            <a:r>
              <a:rPr lang="en-US" altLang="zh-CN" sz="2000" b="1" dirty="0" smtClean="0"/>
              <a:t>CC</a:t>
            </a:r>
            <a:r>
              <a:rPr lang="en-US" altLang="zh-CN" sz="2000" b="1" dirty="0"/>
              <a:t>: same</a:t>
            </a:r>
            <a:endParaRPr lang="zh-CN" altLang="en-US" sz="2000" b="1" dirty="0"/>
          </a:p>
        </p:txBody>
      </p:sp>
      <p:sp>
        <p:nvSpPr>
          <p:cNvPr id="85" name="乘号 30"/>
          <p:cNvSpPr/>
          <p:nvPr/>
        </p:nvSpPr>
        <p:spPr>
          <a:xfrm>
            <a:off x="11534863" y="2003915"/>
            <a:ext cx="354825" cy="285135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86" name="乘号 30"/>
          <p:cNvSpPr/>
          <p:nvPr/>
        </p:nvSpPr>
        <p:spPr>
          <a:xfrm>
            <a:off x="12596806" y="5551983"/>
            <a:ext cx="354825" cy="285135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87" name="乘号 30"/>
          <p:cNvSpPr/>
          <p:nvPr/>
        </p:nvSpPr>
        <p:spPr>
          <a:xfrm>
            <a:off x="13094113" y="5554232"/>
            <a:ext cx="354825" cy="285135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88" name="乘号 30"/>
          <p:cNvSpPr/>
          <p:nvPr/>
        </p:nvSpPr>
        <p:spPr>
          <a:xfrm>
            <a:off x="13662594" y="5552045"/>
            <a:ext cx="354825" cy="285135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89" name="矩形 98"/>
          <p:cNvSpPr/>
          <p:nvPr/>
        </p:nvSpPr>
        <p:spPr>
          <a:xfrm>
            <a:off x="2759883" y="5406622"/>
            <a:ext cx="1548234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3" b="1" dirty="0" smtClean="0">
                <a:solidFill>
                  <a:schemeClr val="tx1"/>
                </a:solidFill>
              </a:rPr>
              <a:t>[1, 4]   [1, 6]   [1, 8]</a:t>
            </a:r>
            <a:endParaRPr lang="zh-CN" altLang="en-US" sz="1403" b="1" dirty="0">
              <a:solidFill>
                <a:schemeClr val="tx1"/>
              </a:solidFill>
            </a:endParaRPr>
          </a:p>
        </p:txBody>
      </p:sp>
      <p:sp>
        <p:nvSpPr>
          <p:cNvPr id="94" name="文本框 139"/>
          <p:cNvSpPr txBox="1"/>
          <p:nvPr/>
        </p:nvSpPr>
        <p:spPr>
          <a:xfrm>
            <a:off x="3489159" y="3093341"/>
            <a:ext cx="1145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Batch 8</a:t>
            </a:r>
            <a:endParaRPr lang="zh-CN" altLang="en-US" sz="2000" b="1" dirty="0"/>
          </a:p>
        </p:txBody>
      </p:sp>
      <p:sp>
        <p:nvSpPr>
          <p:cNvPr id="95" name="文本框 138"/>
          <p:cNvSpPr txBox="1"/>
          <p:nvPr/>
        </p:nvSpPr>
        <p:spPr>
          <a:xfrm>
            <a:off x="3100908" y="6105213"/>
            <a:ext cx="1443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CT</a:t>
            </a:r>
            <a:r>
              <a:rPr lang="en-US" altLang="zh-CN" sz="2000" b="1" dirty="0"/>
              <a:t>: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[1,8]</a:t>
            </a:r>
          </a:p>
          <a:p>
            <a:r>
              <a:rPr lang="en-US" altLang="zh-CN" sz="2000" b="1" dirty="0" smtClean="0"/>
              <a:t>CC</a:t>
            </a:r>
            <a:r>
              <a:rPr lang="en-US" altLang="zh-CN" sz="2000" b="1" dirty="0"/>
              <a:t>: same</a:t>
            </a:r>
            <a:endParaRPr lang="zh-CN" altLang="en-US" sz="2000" b="1" dirty="0"/>
          </a:p>
        </p:txBody>
      </p:sp>
      <p:sp>
        <p:nvSpPr>
          <p:cNvPr id="96" name="乘号 30"/>
          <p:cNvSpPr/>
          <p:nvPr/>
        </p:nvSpPr>
        <p:spPr>
          <a:xfrm>
            <a:off x="3345189" y="5552792"/>
            <a:ext cx="354825" cy="285135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98" name="乘号 30"/>
          <p:cNvSpPr/>
          <p:nvPr/>
        </p:nvSpPr>
        <p:spPr>
          <a:xfrm>
            <a:off x="2858726" y="5566372"/>
            <a:ext cx="354825" cy="285135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64654" y="3041535"/>
            <a:ext cx="16179107" cy="464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225569" y="166905"/>
            <a:ext cx="0" cy="6651732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34"/>
          <p:cNvSpPr/>
          <p:nvPr/>
        </p:nvSpPr>
        <p:spPr>
          <a:xfrm>
            <a:off x="2438474" y="3908620"/>
            <a:ext cx="594360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solidFill>
                  <a:schemeClr val="tx1"/>
                </a:solidFill>
              </a:rPr>
              <a:t>[1,4]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61" name="椭圆 44"/>
          <p:cNvSpPr/>
          <p:nvPr/>
        </p:nvSpPr>
        <p:spPr>
          <a:xfrm>
            <a:off x="3004678" y="3438599"/>
            <a:ext cx="695336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[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1,8]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62" name="椭圆 48"/>
          <p:cNvSpPr/>
          <p:nvPr/>
        </p:nvSpPr>
        <p:spPr>
          <a:xfrm>
            <a:off x="3004678" y="4436422"/>
            <a:ext cx="594360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solidFill>
                  <a:schemeClr val="tx1"/>
                </a:solidFill>
              </a:rPr>
              <a:t>[5,6]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63" name="椭圆 49"/>
          <p:cNvSpPr/>
          <p:nvPr/>
        </p:nvSpPr>
        <p:spPr>
          <a:xfrm>
            <a:off x="3574616" y="3911453"/>
            <a:ext cx="594360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solidFill>
                  <a:schemeClr val="tx1"/>
                </a:solidFill>
              </a:rPr>
              <a:t>[5,8]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64" name="椭圆 50"/>
          <p:cNvSpPr/>
          <p:nvPr/>
        </p:nvSpPr>
        <p:spPr>
          <a:xfrm>
            <a:off x="4058263" y="4393053"/>
            <a:ext cx="594360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solidFill>
                  <a:schemeClr val="tx1"/>
                </a:solidFill>
              </a:rPr>
              <a:t>[7,8]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165" name="直接箭头连接符 51"/>
          <p:cNvCxnSpPr>
            <a:stCxn id="160" idx="0"/>
            <a:endCxn id="161" idx="3"/>
          </p:cNvCxnSpPr>
          <p:nvPr/>
        </p:nvCxnSpPr>
        <p:spPr>
          <a:xfrm flipV="1">
            <a:off x="2735654" y="3750795"/>
            <a:ext cx="370854" cy="157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接箭头连接符 55"/>
          <p:cNvCxnSpPr>
            <a:stCxn id="163" idx="0"/>
            <a:endCxn id="161" idx="5"/>
          </p:cNvCxnSpPr>
          <p:nvPr/>
        </p:nvCxnSpPr>
        <p:spPr>
          <a:xfrm flipH="1" flipV="1">
            <a:off x="3598184" y="3750795"/>
            <a:ext cx="273612" cy="160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接箭头连接符 59"/>
          <p:cNvCxnSpPr>
            <a:stCxn id="162" idx="0"/>
            <a:endCxn id="163" idx="3"/>
          </p:cNvCxnSpPr>
          <p:nvPr/>
        </p:nvCxnSpPr>
        <p:spPr>
          <a:xfrm flipV="1">
            <a:off x="3301858" y="4223649"/>
            <a:ext cx="359800" cy="2127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接箭头连接符 63"/>
          <p:cNvCxnSpPr>
            <a:stCxn id="164" idx="0"/>
            <a:endCxn id="163" idx="5"/>
          </p:cNvCxnSpPr>
          <p:nvPr/>
        </p:nvCxnSpPr>
        <p:spPr>
          <a:xfrm flipH="1" flipV="1">
            <a:off x="4081934" y="4223649"/>
            <a:ext cx="273509" cy="169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乘号 30"/>
          <p:cNvSpPr/>
          <p:nvPr/>
        </p:nvSpPr>
        <p:spPr>
          <a:xfrm>
            <a:off x="2393636" y="3829707"/>
            <a:ext cx="645360" cy="490988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170" name="乘号 30"/>
          <p:cNvSpPr/>
          <p:nvPr/>
        </p:nvSpPr>
        <p:spPr>
          <a:xfrm>
            <a:off x="4032763" y="4338228"/>
            <a:ext cx="645360" cy="490988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171" name="乘号 30"/>
          <p:cNvSpPr/>
          <p:nvPr/>
        </p:nvSpPr>
        <p:spPr>
          <a:xfrm>
            <a:off x="2994341" y="4371943"/>
            <a:ext cx="645360" cy="490988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173" name="椭圆 50"/>
          <p:cNvSpPr/>
          <p:nvPr/>
        </p:nvSpPr>
        <p:spPr>
          <a:xfrm>
            <a:off x="3571142" y="4912353"/>
            <a:ext cx="594360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solidFill>
                  <a:schemeClr val="tx1"/>
                </a:solidFill>
              </a:rPr>
              <a:t>[7,7]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74" name="椭圆 50"/>
          <p:cNvSpPr/>
          <p:nvPr/>
        </p:nvSpPr>
        <p:spPr>
          <a:xfrm>
            <a:off x="4602734" y="4906066"/>
            <a:ext cx="594360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solidFill>
                  <a:schemeClr val="tx1"/>
                </a:solidFill>
              </a:rPr>
              <a:t>[8,8]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18" name="乘号 30"/>
          <p:cNvSpPr/>
          <p:nvPr/>
        </p:nvSpPr>
        <p:spPr>
          <a:xfrm>
            <a:off x="3531679" y="3842657"/>
            <a:ext cx="645360" cy="490988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121" name="乘号 30"/>
          <p:cNvSpPr/>
          <p:nvPr/>
        </p:nvSpPr>
        <p:spPr>
          <a:xfrm>
            <a:off x="3540773" y="4843452"/>
            <a:ext cx="645360" cy="490988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cxnSp>
        <p:nvCxnSpPr>
          <p:cNvPr id="122" name="直接箭头连接符 59"/>
          <p:cNvCxnSpPr>
            <a:stCxn id="173" idx="0"/>
            <a:endCxn id="164" idx="3"/>
          </p:cNvCxnSpPr>
          <p:nvPr/>
        </p:nvCxnSpPr>
        <p:spPr>
          <a:xfrm flipV="1">
            <a:off x="3868322" y="4705249"/>
            <a:ext cx="276983" cy="207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63"/>
          <p:cNvCxnSpPr>
            <a:stCxn id="174" idx="0"/>
            <a:endCxn id="164" idx="5"/>
          </p:cNvCxnSpPr>
          <p:nvPr/>
        </p:nvCxnSpPr>
        <p:spPr>
          <a:xfrm flipH="1" flipV="1">
            <a:off x="4565581" y="4705249"/>
            <a:ext cx="334333" cy="200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乘号 30"/>
          <p:cNvSpPr/>
          <p:nvPr/>
        </p:nvSpPr>
        <p:spPr>
          <a:xfrm>
            <a:off x="4577600" y="4857603"/>
            <a:ext cx="645360" cy="490988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156" name="椭圆 34"/>
          <p:cNvSpPr/>
          <p:nvPr/>
        </p:nvSpPr>
        <p:spPr>
          <a:xfrm>
            <a:off x="11452595" y="3564389"/>
            <a:ext cx="640080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solidFill>
                  <a:schemeClr val="tx1"/>
                </a:solidFill>
              </a:rPr>
              <a:t>[1,8]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72" name="椭圆 44"/>
          <p:cNvSpPr/>
          <p:nvPr/>
        </p:nvSpPr>
        <p:spPr>
          <a:xfrm>
            <a:off x="12024492" y="3189631"/>
            <a:ext cx="840121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[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1,16]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75" name="椭圆 48"/>
          <p:cNvSpPr/>
          <p:nvPr/>
        </p:nvSpPr>
        <p:spPr>
          <a:xfrm>
            <a:off x="12124513" y="4025400"/>
            <a:ext cx="640080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solidFill>
                  <a:schemeClr val="tx1"/>
                </a:solidFill>
              </a:rPr>
              <a:t>[9,12]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76" name="椭圆 49"/>
          <p:cNvSpPr/>
          <p:nvPr/>
        </p:nvSpPr>
        <p:spPr>
          <a:xfrm>
            <a:off x="12782288" y="3585551"/>
            <a:ext cx="640080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solidFill>
                  <a:schemeClr val="tx1"/>
                </a:solidFill>
              </a:rPr>
              <a:t>[9,16]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77" name="椭圆 50"/>
          <p:cNvSpPr/>
          <p:nvPr/>
        </p:nvSpPr>
        <p:spPr>
          <a:xfrm>
            <a:off x="13347875" y="3986761"/>
            <a:ext cx="685800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solidFill>
                  <a:schemeClr val="tx1"/>
                </a:solidFill>
              </a:rPr>
              <a:t>[13,16]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178" name="直接箭头连接符 51"/>
          <p:cNvCxnSpPr>
            <a:stCxn id="156" idx="0"/>
            <a:endCxn id="172" idx="2"/>
          </p:cNvCxnSpPr>
          <p:nvPr/>
        </p:nvCxnSpPr>
        <p:spPr>
          <a:xfrm flipV="1">
            <a:off x="11772635" y="3372511"/>
            <a:ext cx="251857" cy="1918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接箭头连接符 55"/>
          <p:cNvCxnSpPr>
            <a:stCxn id="176" idx="0"/>
            <a:endCxn id="172" idx="6"/>
          </p:cNvCxnSpPr>
          <p:nvPr/>
        </p:nvCxnSpPr>
        <p:spPr>
          <a:xfrm flipH="1" flipV="1">
            <a:off x="12864613" y="3372511"/>
            <a:ext cx="237715" cy="213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接箭头连接符 59"/>
          <p:cNvCxnSpPr>
            <a:stCxn id="175" idx="0"/>
            <a:endCxn id="176" idx="2"/>
          </p:cNvCxnSpPr>
          <p:nvPr/>
        </p:nvCxnSpPr>
        <p:spPr>
          <a:xfrm flipV="1">
            <a:off x="12444553" y="3768431"/>
            <a:ext cx="337735" cy="2569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接箭头连接符 63"/>
          <p:cNvCxnSpPr>
            <a:stCxn id="177" idx="0"/>
            <a:endCxn id="176" idx="6"/>
          </p:cNvCxnSpPr>
          <p:nvPr/>
        </p:nvCxnSpPr>
        <p:spPr>
          <a:xfrm flipH="1" flipV="1">
            <a:off x="13422368" y="3768431"/>
            <a:ext cx="268407" cy="2183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乘号 30"/>
          <p:cNvSpPr/>
          <p:nvPr/>
        </p:nvSpPr>
        <p:spPr>
          <a:xfrm>
            <a:off x="13356732" y="3936086"/>
            <a:ext cx="645360" cy="490988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183" name="乘号 30"/>
          <p:cNvSpPr/>
          <p:nvPr/>
        </p:nvSpPr>
        <p:spPr>
          <a:xfrm>
            <a:off x="12142258" y="3947556"/>
            <a:ext cx="640080" cy="490988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184" name="乘号 30"/>
          <p:cNvSpPr/>
          <p:nvPr/>
        </p:nvSpPr>
        <p:spPr>
          <a:xfrm>
            <a:off x="11436949" y="3495773"/>
            <a:ext cx="640080" cy="490988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185" name="椭圆 50"/>
          <p:cNvSpPr/>
          <p:nvPr/>
        </p:nvSpPr>
        <p:spPr>
          <a:xfrm>
            <a:off x="12690629" y="4464645"/>
            <a:ext cx="685800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solidFill>
                  <a:schemeClr val="tx1"/>
                </a:solidFill>
              </a:rPr>
              <a:t>[13,14]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86" name="椭圆 50"/>
          <p:cNvSpPr/>
          <p:nvPr/>
        </p:nvSpPr>
        <p:spPr>
          <a:xfrm>
            <a:off x="14096571" y="4474936"/>
            <a:ext cx="685800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solidFill>
                  <a:schemeClr val="tx1"/>
                </a:solidFill>
              </a:rPr>
              <a:t>[15,16]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87" name="乘号 30"/>
          <p:cNvSpPr/>
          <p:nvPr/>
        </p:nvSpPr>
        <p:spPr>
          <a:xfrm>
            <a:off x="12766940" y="3523996"/>
            <a:ext cx="645360" cy="490988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cxnSp>
        <p:nvCxnSpPr>
          <p:cNvPr id="188" name="直接箭头连接符 59"/>
          <p:cNvCxnSpPr>
            <a:stCxn id="185" idx="0"/>
            <a:endCxn id="177" idx="2"/>
          </p:cNvCxnSpPr>
          <p:nvPr/>
        </p:nvCxnSpPr>
        <p:spPr>
          <a:xfrm flipV="1">
            <a:off x="13033529" y="4169641"/>
            <a:ext cx="314346" cy="295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箭头连接符 63"/>
          <p:cNvCxnSpPr>
            <a:stCxn id="186" idx="0"/>
            <a:endCxn id="177" idx="6"/>
          </p:cNvCxnSpPr>
          <p:nvPr/>
        </p:nvCxnSpPr>
        <p:spPr>
          <a:xfrm flipH="1" flipV="1">
            <a:off x="14033675" y="4169641"/>
            <a:ext cx="405796" cy="305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椭圆 50"/>
          <p:cNvSpPr/>
          <p:nvPr/>
        </p:nvSpPr>
        <p:spPr>
          <a:xfrm>
            <a:off x="13463225" y="4930268"/>
            <a:ext cx="685800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solidFill>
                  <a:schemeClr val="tx1"/>
                </a:solidFill>
              </a:rPr>
              <a:t>[15,15]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208" name="椭圆 50"/>
          <p:cNvSpPr/>
          <p:nvPr/>
        </p:nvSpPr>
        <p:spPr>
          <a:xfrm>
            <a:off x="14834419" y="4930509"/>
            <a:ext cx="685800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solidFill>
                  <a:schemeClr val="tx1"/>
                </a:solidFill>
              </a:rPr>
              <a:t>[16,16]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224" name="直接箭头连接符 59"/>
          <p:cNvCxnSpPr>
            <a:stCxn id="207" idx="0"/>
            <a:endCxn id="186" idx="2"/>
          </p:cNvCxnSpPr>
          <p:nvPr/>
        </p:nvCxnSpPr>
        <p:spPr>
          <a:xfrm flipV="1">
            <a:off x="13806125" y="4657816"/>
            <a:ext cx="290446" cy="2724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直接箭头连接符 63"/>
          <p:cNvCxnSpPr>
            <a:stCxn id="208" idx="0"/>
            <a:endCxn id="186" idx="6"/>
          </p:cNvCxnSpPr>
          <p:nvPr/>
        </p:nvCxnSpPr>
        <p:spPr>
          <a:xfrm flipH="1" flipV="1">
            <a:off x="14782371" y="4657816"/>
            <a:ext cx="394948" cy="2726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乘号 30"/>
          <p:cNvSpPr/>
          <p:nvPr/>
        </p:nvSpPr>
        <p:spPr>
          <a:xfrm>
            <a:off x="12702615" y="4402303"/>
            <a:ext cx="645360" cy="490988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258" name="乘号 30"/>
          <p:cNvSpPr/>
          <p:nvPr/>
        </p:nvSpPr>
        <p:spPr>
          <a:xfrm>
            <a:off x="14122624" y="4412322"/>
            <a:ext cx="645360" cy="490988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259" name="乘号 30"/>
          <p:cNvSpPr/>
          <p:nvPr/>
        </p:nvSpPr>
        <p:spPr>
          <a:xfrm>
            <a:off x="13493873" y="4865584"/>
            <a:ext cx="645360" cy="490988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260" name="乘号 30"/>
          <p:cNvSpPr/>
          <p:nvPr/>
        </p:nvSpPr>
        <p:spPr>
          <a:xfrm>
            <a:off x="14874859" y="4865584"/>
            <a:ext cx="645360" cy="490988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266" name="Isosceles Triangle 265"/>
          <p:cNvSpPr/>
          <p:nvPr/>
        </p:nvSpPr>
        <p:spPr>
          <a:xfrm>
            <a:off x="6548480" y="4045152"/>
            <a:ext cx="1331763" cy="1085672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Isosceles Triangle 266"/>
          <p:cNvSpPr/>
          <p:nvPr/>
        </p:nvSpPr>
        <p:spPr>
          <a:xfrm>
            <a:off x="9375957" y="4730147"/>
            <a:ext cx="482017" cy="372950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Isosceles Triangle 267"/>
          <p:cNvSpPr/>
          <p:nvPr/>
        </p:nvSpPr>
        <p:spPr>
          <a:xfrm>
            <a:off x="8026478" y="4428055"/>
            <a:ext cx="923166" cy="708272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Isosceles Triangle 268"/>
          <p:cNvSpPr/>
          <p:nvPr/>
        </p:nvSpPr>
        <p:spPr>
          <a:xfrm>
            <a:off x="8379507" y="1214229"/>
            <a:ext cx="482017" cy="372950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Isosceles Triangle 269"/>
          <p:cNvSpPr/>
          <p:nvPr/>
        </p:nvSpPr>
        <p:spPr>
          <a:xfrm>
            <a:off x="14833225" y="1253452"/>
            <a:ext cx="482017" cy="372950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Isosceles Triangle 270"/>
          <p:cNvSpPr/>
          <p:nvPr/>
        </p:nvSpPr>
        <p:spPr>
          <a:xfrm>
            <a:off x="13695105" y="897721"/>
            <a:ext cx="923166" cy="708272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5269319" y="146060"/>
            <a:ext cx="1898" cy="2928871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966648" y="112720"/>
            <a:ext cx="9479" cy="2950566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10667315" y="139707"/>
            <a:ext cx="1898" cy="2928871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3592254" y="119140"/>
            <a:ext cx="2260" cy="292723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760547" y="3056424"/>
            <a:ext cx="15579" cy="353811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11100604" y="3051457"/>
            <a:ext cx="15579" cy="353811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5"/>
          <p:cNvSpPr txBox="1"/>
          <p:nvPr/>
        </p:nvSpPr>
        <p:spPr>
          <a:xfrm>
            <a:off x="103452" y="2320824"/>
            <a:ext cx="2039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Action taken to answer the query</a:t>
            </a:r>
            <a:endParaRPr lang="zh-CN" altLang="en-US" sz="2000" b="1" dirty="0"/>
          </a:p>
        </p:txBody>
      </p:sp>
      <p:sp>
        <p:nvSpPr>
          <p:cNvPr id="126" name="文本框 5"/>
          <p:cNvSpPr txBox="1"/>
          <p:nvPr/>
        </p:nvSpPr>
        <p:spPr>
          <a:xfrm>
            <a:off x="48312" y="6101585"/>
            <a:ext cx="2046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Action taken to answer the query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73889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</TotalTime>
  <Words>321</Words>
  <Application>Microsoft Office PowerPoint</Application>
  <PresentationFormat>Custom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</dc:creator>
  <cp:lastModifiedBy>Zhang, Yu [E CPE]</cp:lastModifiedBy>
  <cp:revision>62</cp:revision>
  <dcterms:created xsi:type="dcterms:W3CDTF">2016-10-18T04:25:57Z</dcterms:created>
  <dcterms:modified xsi:type="dcterms:W3CDTF">2016-10-19T03:51:51Z</dcterms:modified>
</cp:coreProperties>
</file>