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846-8DD3-49DD-998E-00ECDE99E50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BE9E-39C6-4018-9E4F-F76F7C25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2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846-8DD3-49DD-998E-00ECDE99E50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BE9E-39C6-4018-9E4F-F76F7C25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5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846-8DD3-49DD-998E-00ECDE99E50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BE9E-39C6-4018-9E4F-F76F7C25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8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846-8DD3-49DD-998E-00ECDE99E50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BE9E-39C6-4018-9E4F-F76F7C25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6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846-8DD3-49DD-998E-00ECDE99E50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BE9E-39C6-4018-9E4F-F76F7C25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2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846-8DD3-49DD-998E-00ECDE99E50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BE9E-39C6-4018-9E4F-F76F7C25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846-8DD3-49DD-998E-00ECDE99E50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BE9E-39C6-4018-9E4F-F76F7C25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846-8DD3-49DD-998E-00ECDE99E50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BE9E-39C6-4018-9E4F-F76F7C25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846-8DD3-49DD-998E-00ECDE99E50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BE9E-39C6-4018-9E4F-F76F7C25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8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846-8DD3-49DD-998E-00ECDE99E50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BE9E-39C6-4018-9E4F-F76F7C25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6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846-8DD3-49DD-998E-00ECDE99E50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BE9E-39C6-4018-9E4F-F76F7C25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E846-8DD3-49DD-998E-00ECDE99E500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BE9E-39C6-4018-9E4F-F76F7C25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4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/>
          <p:cNvSpPr/>
          <p:nvPr/>
        </p:nvSpPr>
        <p:spPr>
          <a:xfrm>
            <a:off x="8795001" y="299896"/>
            <a:ext cx="1429278" cy="618978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Query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sp>
        <p:nvSpPr>
          <p:cNvPr id="6" name="流程图: 终止 5"/>
          <p:cNvSpPr/>
          <p:nvPr/>
        </p:nvSpPr>
        <p:spPr>
          <a:xfrm>
            <a:off x="1715380" y="485284"/>
            <a:ext cx="1578393" cy="618978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Update(p)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301683" y="4214050"/>
            <a:ext cx="1736222" cy="141693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Add p to CS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2496705" y="4187920"/>
            <a:ext cx="3148315" cy="1443068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Use Sequential k-means to update C, </a:t>
            </a:r>
            <a:r>
              <a:rPr lang="en-US" altLang="zh-CN" sz="2100" b="1" dirty="0" err="1">
                <a:solidFill>
                  <a:schemeClr val="tx1"/>
                </a:solidFill>
              </a:rPr>
              <a:t>EstCost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2"/>
          </p:cNvCxnSpPr>
          <p:nvPr/>
        </p:nvCxnSpPr>
        <p:spPr>
          <a:xfrm flipH="1">
            <a:off x="2504576" y="1104262"/>
            <a:ext cx="1" cy="1421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5400000" flipH="1" flipV="1">
            <a:off x="2518004" y="2840301"/>
            <a:ext cx="12700" cy="2686153"/>
          </a:xfrm>
          <a:prstGeom prst="bentConnector3">
            <a:avLst>
              <a:gd name="adj1" fmla="val 13098449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流程图: 决策 21"/>
          <p:cNvSpPr/>
          <p:nvPr/>
        </p:nvSpPr>
        <p:spPr>
          <a:xfrm>
            <a:off x="8189691" y="1192803"/>
            <a:ext cx="2639897" cy="1127370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 err="1">
                <a:solidFill>
                  <a:schemeClr val="tx1"/>
                </a:solidFill>
              </a:rPr>
              <a:t>EstCost</a:t>
            </a:r>
            <a:r>
              <a:rPr lang="en-US" altLang="zh-CN" sz="2100" b="1" dirty="0">
                <a:solidFill>
                  <a:schemeClr val="tx1"/>
                </a:solidFill>
              </a:rPr>
              <a:t> &gt; </a:t>
            </a:r>
            <a:r>
              <a:rPr lang="el-GR" altLang="zh-CN" sz="2100" b="1" dirty="0">
                <a:solidFill>
                  <a:schemeClr val="tx1"/>
                </a:solidFill>
              </a:rPr>
              <a:t>α</a:t>
            </a:r>
            <a:r>
              <a:rPr lang="en-US" altLang="zh-CN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∙</a:t>
            </a:r>
            <a:r>
              <a:rPr lang="en-US" altLang="zh-CN" sz="2100" b="1" dirty="0">
                <a:solidFill>
                  <a:schemeClr val="tx1"/>
                </a:solidFill>
              </a:rPr>
              <a:t>cost</a:t>
            </a:r>
            <a:r>
              <a:rPr lang="en-US" altLang="zh-CN" sz="2100" b="1" baseline="-25000" dirty="0">
                <a:solidFill>
                  <a:schemeClr val="tx1"/>
                </a:solidFill>
              </a:rPr>
              <a:t>0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5" idx="2"/>
            <a:endCxn id="22" idx="0"/>
          </p:cNvCxnSpPr>
          <p:nvPr/>
        </p:nvCxnSpPr>
        <p:spPr>
          <a:xfrm>
            <a:off x="9509640" y="918874"/>
            <a:ext cx="0" cy="273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8634277" y="2733497"/>
            <a:ext cx="1750724" cy="600106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Compute CS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sp>
        <p:nvSpPr>
          <p:cNvPr id="31" name="流程图: 过程 30"/>
          <p:cNvSpPr/>
          <p:nvPr/>
        </p:nvSpPr>
        <p:spPr>
          <a:xfrm>
            <a:off x="8137068" y="3734006"/>
            <a:ext cx="2745141" cy="715318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C ← kmeans++(k, CS)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sp>
        <p:nvSpPr>
          <p:cNvPr id="32" name="流程图: 过程 31"/>
          <p:cNvSpPr/>
          <p:nvPr/>
        </p:nvSpPr>
        <p:spPr>
          <a:xfrm>
            <a:off x="8113013" y="4865890"/>
            <a:ext cx="2793250" cy="715318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Update </a:t>
            </a:r>
            <a:r>
              <a:rPr lang="en-US" altLang="zh-CN" sz="2100" b="1" dirty="0" err="1">
                <a:solidFill>
                  <a:schemeClr val="tx1"/>
                </a:solidFill>
              </a:rPr>
              <a:t>EstCost</a:t>
            </a:r>
            <a:r>
              <a:rPr lang="en-US" altLang="zh-CN" sz="2100" b="1" dirty="0">
                <a:solidFill>
                  <a:schemeClr val="tx1"/>
                </a:solidFill>
              </a:rPr>
              <a:t>, cost</a:t>
            </a:r>
            <a:r>
              <a:rPr lang="en-US" altLang="zh-CN" sz="2100" b="1" baseline="-25000" dirty="0">
                <a:solidFill>
                  <a:schemeClr val="tx1"/>
                </a:solidFill>
              </a:rPr>
              <a:t>0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22" idx="2"/>
            <a:endCxn id="30" idx="0"/>
          </p:cNvCxnSpPr>
          <p:nvPr/>
        </p:nvCxnSpPr>
        <p:spPr>
          <a:xfrm flipH="1">
            <a:off x="9509639" y="2320173"/>
            <a:ext cx="1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终止 42"/>
          <p:cNvSpPr/>
          <p:nvPr/>
        </p:nvSpPr>
        <p:spPr>
          <a:xfrm>
            <a:off x="8795003" y="5981611"/>
            <a:ext cx="1429278" cy="618978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Return C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0" idx="2"/>
            <a:endCxn id="31" idx="0"/>
          </p:cNvCxnSpPr>
          <p:nvPr/>
        </p:nvCxnSpPr>
        <p:spPr>
          <a:xfrm>
            <a:off x="9509639" y="3333603"/>
            <a:ext cx="0" cy="400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2"/>
            <a:endCxn id="32" idx="0"/>
          </p:cNvCxnSpPr>
          <p:nvPr/>
        </p:nvCxnSpPr>
        <p:spPr>
          <a:xfrm flipH="1">
            <a:off x="9509638" y="4449324"/>
            <a:ext cx="1" cy="416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2" idx="2"/>
            <a:endCxn id="43" idx="0"/>
          </p:cNvCxnSpPr>
          <p:nvPr/>
        </p:nvCxnSpPr>
        <p:spPr>
          <a:xfrm>
            <a:off x="9509638" y="5581208"/>
            <a:ext cx="4" cy="400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2" idx="3"/>
            <a:endCxn id="43" idx="3"/>
          </p:cNvCxnSpPr>
          <p:nvPr/>
        </p:nvCxnSpPr>
        <p:spPr>
          <a:xfrm flipH="1">
            <a:off x="10224281" y="1756488"/>
            <a:ext cx="605307" cy="4534612"/>
          </a:xfrm>
          <a:prstGeom prst="bentConnector3">
            <a:avLst>
              <a:gd name="adj1" fmla="val -15396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911103" y="2200281"/>
            <a:ext cx="831221" cy="4154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b="1" dirty="0"/>
              <a:t>Yes</a:t>
            </a:r>
            <a:endParaRPr lang="zh-CN" altLang="en-US" sz="2100" b="1" dirty="0"/>
          </a:p>
        </p:txBody>
      </p:sp>
      <p:sp>
        <p:nvSpPr>
          <p:cNvPr id="62" name="文本框 61"/>
          <p:cNvSpPr txBox="1"/>
          <p:nvPr/>
        </p:nvSpPr>
        <p:spPr>
          <a:xfrm>
            <a:off x="10906263" y="1340990"/>
            <a:ext cx="905959" cy="4154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b="1" dirty="0"/>
              <a:t>No</a:t>
            </a:r>
            <a:endParaRPr lang="zh-CN" altLang="en-US" sz="2100" b="1" dirty="0"/>
          </a:p>
        </p:txBody>
      </p:sp>
      <p:sp>
        <p:nvSpPr>
          <p:cNvPr id="63" name="流程图: 数据 62"/>
          <p:cNvSpPr/>
          <p:nvPr/>
        </p:nvSpPr>
        <p:spPr>
          <a:xfrm>
            <a:off x="4295564" y="1104262"/>
            <a:ext cx="3761433" cy="1181584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 err="1">
                <a:solidFill>
                  <a:schemeClr val="tx1"/>
                </a:solidFill>
              </a:rPr>
              <a:t>EstCost</a:t>
            </a:r>
            <a:r>
              <a:rPr lang="en-US" altLang="zh-CN" sz="2100" b="1" dirty="0">
                <a:solidFill>
                  <a:schemeClr val="tx1"/>
                </a:solidFill>
              </a:rPr>
              <a:t>, cost</a:t>
            </a:r>
            <a:r>
              <a:rPr lang="en-US" altLang="zh-CN" sz="2100" b="1" baseline="-25000" dirty="0">
                <a:solidFill>
                  <a:schemeClr val="tx1"/>
                </a:solidFill>
              </a:rPr>
              <a:t>0</a:t>
            </a:r>
            <a:endParaRPr lang="zh-CN" altLang="en-US" sz="21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Coreset CS</a:t>
            </a:r>
          </a:p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Cluster Centers C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331713" y="557670"/>
            <a:ext cx="2208393" cy="4154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b="1" dirty="0"/>
              <a:t>Shared State</a:t>
            </a:r>
            <a:endParaRPr lang="zh-CN" altLang="en-US" sz="2100" b="1" dirty="0"/>
          </a:p>
        </p:txBody>
      </p:sp>
      <p:sp>
        <p:nvSpPr>
          <p:cNvPr id="2" name="Rectangle 1"/>
          <p:cNvSpPr/>
          <p:nvPr/>
        </p:nvSpPr>
        <p:spPr>
          <a:xfrm>
            <a:off x="6960447" y="2555610"/>
            <a:ext cx="4398795" cy="319854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22248" y="3416219"/>
            <a:ext cx="10907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Fall back to CC</a:t>
            </a:r>
          </a:p>
        </p:txBody>
      </p:sp>
    </p:spTree>
    <p:extLst>
      <p:ext uri="{BB962C8B-B14F-4D97-AF65-F5344CB8AC3E}">
        <p14:creationId xmlns:p14="http://schemas.microsoft.com/office/powerpoint/2010/main" val="263073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终止 4"/>
          <p:cNvSpPr/>
          <p:nvPr/>
        </p:nvSpPr>
        <p:spPr>
          <a:xfrm>
            <a:off x="8471728" y="281423"/>
            <a:ext cx="1429278" cy="618978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Query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3915398" y="4221396"/>
            <a:ext cx="1532059" cy="103185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Coreset Caching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1228290" y="4212050"/>
            <a:ext cx="1748022" cy="1032282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Sequential </a:t>
            </a:r>
          </a:p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k-means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cxnSp>
        <p:nvCxnSpPr>
          <p:cNvPr id="14" name="肘形连接符 13"/>
          <p:cNvCxnSpPr>
            <a:stCxn id="10" idx="0"/>
            <a:endCxn id="9" idx="0"/>
          </p:cNvCxnSpPr>
          <p:nvPr/>
        </p:nvCxnSpPr>
        <p:spPr>
          <a:xfrm rot="16200000" flipH="1">
            <a:off x="3387191" y="2927160"/>
            <a:ext cx="9346" cy="2579127"/>
          </a:xfrm>
          <a:prstGeom prst="bentConnector3">
            <a:avLst>
              <a:gd name="adj1" fmla="val -17862915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流程图: 决策 21"/>
          <p:cNvSpPr/>
          <p:nvPr/>
        </p:nvSpPr>
        <p:spPr>
          <a:xfrm>
            <a:off x="7866418" y="1195962"/>
            <a:ext cx="2639897" cy="1105738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is satisfied</a:t>
            </a:r>
            <a:endParaRPr lang="zh-CN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直接箭头连接符 22"/>
          <p:cNvCxnSpPr>
            <a:stCxn id="5" idx="2"/>
            <a:endCxn id="22" idx="0"/>
          </p:cNvCxnSpPr>
          <p:nvPr/>
        </p:nvCxnSpPr>
        <p:spPr>
          <a:xfrm>
            <a:off x="9186367" y="900401"/>
            <a:ext cx="0" cy="295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图: 过程 29"/>
          <p:cNvSpPr/>
          <p:nvPr/>
        </p:nvSpPr>
        <p:spPr>
          <a:xfrm>
            <a:off x="8311002" y="3307153"/>
            <a:ext cx="1750724" cy="600106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Compute Coreset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sp>
        <p:nvSpPr>
          <p:cNvPr id="31" name="流程图: 过程 30"/>
          <p:cNvSpPr/>
          <p:nvPr/>
        </p:nvSpPr>
        <p:spPr>
          <a:xfrm>
            <a:off x="8142758" y="4454702"/>
            <a:ext cx="2087212" cy="715318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C ← kmeans++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22" idx="2"/>
            <a:endCxn id="30" idx="0"/>
          </p:cNvCxnSpPr>
          <p:nvPr/>
        </p:nvCxnSpPr>
        <p:spPr>
          <a:xfrm flipH="1">
            <a:off x="9186364" y="2301700"/>
            <a:ext cx="3" cy="1005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终止 42"/>
          <p:cNvSpPr/>
          <p:nvPr/>
        </p:nvSpPr>
        <p:spPr>
          <a:xfrm>
            <a:off x="8471730" y="5963138"/>
            <a:ext cx="1429278" cy="618978"/>
          </a:xfrm>
          <a:prstGeom prst="flowChartTermina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solidFill>
                  <a:schemeClr val="tx1"/>
                </a:solidFill>
              </a:rPr>
              <a:t>Return C</a:t>
            </a:r>
            <a:endParaRPr lang="zh-CN" altLang="en-US" sz="2100" b="1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0" idx="2"/>
            <a:endCxn id="31" idx="0"/>
          </p:cNvCxnSpPr>
          <p:nvPr/>
        </p:nvCxnSpPr>
        <p:spPr>
          <a:xfrm>
            <a:off x="9186364" y="3907259"/>
            <a:ext cx="0" cy="547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1" idx="2"/>
            <a:endCxn id="43" idx="0"/>
          </p:cNvCxnSpPr>
          <p:nvPr/>
        </p:nvCxnSpPr>
        <p:spPr>
          <a:xfrm>
            <a:off x="9186364" y="5170020"/>
            <a:ext cx="5" cy="793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2" idx="3"/>
            <a:endCxn id="43" idx="3"/>
          </p:cNvCxnSpPr>
          <p:nvPr/>
        </p:nvCxnSpPr>
        <p:spPr>
          <a:xfrm flipH="1">
            <a:off x="9901008" y="1748831"/>
            <a:ext cx="605307" cy="4523796"/>
          </a:xfrm>
          <a:prstGeom prst="bentConnector3">
            <a:avLst>
              <a:gd name="adj1" fmla="val -16899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484056" y="1264648"/>
            <a:ext cx="831221" cy="4154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b="1" dirty="0"/>
              <a:t>Yes</a:t>
            </a:r>
            <a:endParaRPr lang="zh-CN" altLang="en-US" sz="2100" b="1" dirty="0"/>
          </a:p>
        </p:txBody>
      </p:sp>
      <p:sp>
        <p:nvSpPr>
          <p:cNvPr id="62" name="文本框 61"/>
          <p:cNvSpPr txBox="1"/>
          <p:nvPr/>
        </p:nvSpPr>
        <p:spPr>
          <a:xfrm>
            <a:off x="8544684" y="2336236"/>
            <a:ext cx="583773" cy="4154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100" b="1" dirty="0"/>
              <a:t>No</a:t>
            </a:r>
            <a:endParaRPr lang="zh-CN" altLang="en-US" sz="2100" b="1" dirty="0"/>
          </a:p>
        </p:txBody>
      </p:sp>
      <p:sp>
        <p:nvSpPr>
          <p:cNvPr id="2" name="Rectangle 1"/>
          <p:cNvSpPr/>
          <p:nvPr/>
        </p:nvSpPr>
        <p:spPr>
          <a:xfrm>
            <a:off x="6637174" y="3011592"/>
            <a:ext cx="4398795" cy="240091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98974" y="3397746"/>
            <a:ext cx="13736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Fall back to CC</a:t>
            </a:r>
          </a:p>
        </p:txBody>
      </p:sp>
      <p:cxnSp>
        <p:nvCxnSpPr>
          <p:cNvPr id="13" name="直接箭头连接符 12"/>
          <p:cNvCxnSpPr>
            <a:stCxn id="26" idx="4"/>
          </p:cNvCxnSpPr>
          <p:nvPr/>
        </p:nvCxnSpPr>
        <p:spPr>
          <a:xfrm>
            <a:off x="3420048" y="1748831"/>
            <a:ext cx="1363" cy="79280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450230" y="805005"/>
            <a:ext cx="1939636" cy="9438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New point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8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/>
          <p:cNvSpPr/>
          <p:nvPr/>
        </p:nvSpPr>
        <p:spPr>
          <a:xfrm rot="16200000">
            <a:off x="4734640" y="3743825"/>
            <a:ext cx="213293" cy="1762726"/>
          </a:xfrm>
          <a:prstGeom prst="leftBrace">
            <a:avLst>
              <a:gd name="adj1" fmla="val 94748"/>
              <a:gd name="adj2" fmla="val 501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椭圆 49"/>
          <p:cNvSpPr/>
          <p:nvPr/>
        </p:nvSpPr>
        <p:spPr>
          <a:xfrm>
            <a:off x="4175365" y="3053036"/>
            <a:ext cx="1246688" cy="5482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[1,100]</a:t>
            </a:r>
            <a:endParaRPr lang="zh-CN" altLang="en-US" sz="13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50"/>
          <p:cNvSpPr/>
          <p:nvPr/>
        </p:nvSpPr>
        <p:spPr>
          <a:xfrm>
            <a:off x="5173528" y="4078432"/>
            <a:ext cx="549121" cy="296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接箭头连接符 63"/>
          <p:cNvCxnSpPr>
            <a:stCxn id="4" idx="0"/>
            <a:endCxn id="3" idx="5"/>
          </p:cNvCxnSpPr>
          <p:nvPr/>
        </p:nvCxnSpPr>
        <p:spPr>
          <a:xfrm flipH="1" flipV="1">
            <a:off x="5239480" y="3520968"/>
            <a:ext cx="208609" cy="557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0"/>
          <p:cNvSpPr/>
          <p:nvPr/>
        </p:nvSpPr>
        <p:spPr>
          <a:xfrm>
            <a:off x="3907450" y="4088924"/>
            <a:ext cx="549121" cy="311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箭头连接符 59"/>
          <p:cNvCxnSpPr>
            <a:stCxn id="6" idx="0"/>
            <a:endCxn id="3" idx="3"/>
          </p:cNvCxnSpPr>
          <p:nvPr/>
        </p:nvCxnSpPr>
        <p:spPr>
          <a:xfrm flipV="1">
            <a:off x="4182011" y="3520968"/>
            <a:ext cx="175927" cy="56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50821" y="3833587"/>
            <a:ext cx="41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11678" y="2938498"/>
            <a:ext cx="41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8603" y="4047647"/>
            <a:ext cx="100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352406" y="3956307"/>
            <a:ext cx="1268452" cy="6443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46247" y="2928313"/>
            <a:ext cx="100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384215" y="2836972"/>
            <a:ext cx="1215793" cy="6443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51786" y="4850369"/>
            <a:ext cx="2302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100-way merge</a:t>
            </a:r>
            <a:endParaRPr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椭圆 49"/>
          <p:cNvSpPr/>
          <p:nvPr/>
        </p:nvSpPr>
        <p:spPr>
          <a:xfrm>
            <a:off x="6329631" y="3053036"/>
            <a:ext cx="1246688" cy="5482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[101,200]</a:t>
            </a:r>
            <a:endParaRPr lang="zh-CN" altLang="en-US" sz="13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椭圆 50"/>
          <p:cNvSpPr/>
          <p:nvPr/>
        </p:nvSpPr>
        <p:spPr>
          <a:xfrm>
            <a:off x="7327794" y="4078432"/>
            <a:ext cx="549121" cy="296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63"/>
          <p:cNvCxnSpPr>
            <a:stCxn id="16" idx="0"/>
            <a:endCxn id="15" idx="5"/>
          </p:cNvCxnSpPr>
          <p:nvPr/>
        </p:nvCxnSpPr>
        <p:spPr>
          <a:xfrm flipH="1" flipV="1">
            <a:off x="7393746" y="3520968"/>
            <a:ext cx="208609" cy="557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50"/>
          <p:cNvSpPr/>
          <p:nvPr/>
        </p:nvSpPr>
        <p:spPr>
          <a:xfrm>
            <a:off x="6061716" y="4088924"/>
            <a:ext cx="549121" cy="311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接箭头连接符 59"/>
          <p:cNvCxnSpPr>
            <a:stCxn id="18" idx="0"/>
            <a:endCxn id="15" idx="3"/>
          </p:cNvCxnSpPr>
          <p:nvPr/>
        </p:nvCxnSpPr>
        <p:spPr>
          <a:xfrm flipV="1">
            <a:off x="6336277" y="3520968"/>
            <a:ext cx="175927" cy="56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705087" y="3833587"/>
            <a:ext cx="41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箭头连接符 59"/>
          <p:cNvCxnSpPr>
            <a:stCxn id="3" idx="0"/>
          </p:cNvCxnSpPr>
          <p:nvPr/>
        </p:nvCxnSpPr>
        <p:spPr>
          <a:xfrm flipV="1">
            <a:off x="4798709" y="1984930"/>
            <a:ext cx="2699341" cy="1068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59"/>
          <p:cNvCxnSpPr>
            <a:stCxn id="15" idx="0"/>
          </p:cNvCxnSpPr>
          <p:nvPr/>
        </p:nvCxnSpPr>
        <p:spPr>
          <a:xfrm flipV="1">
            <a:off x="6952975" y="2046811"/>
            <a:ext cx="572306" cy="1006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49"/>
          <p:cNvSpPr/>
          <p:nvPr/>
        </p:nvSpPr>
        <p:spPr>
          <a:xfrm>
            <a:off x="7427269" y="1610208"/>
            <a:ext cx="1246688" cy="5482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[1,10000]</a:t>
            </a:r>
            <a:endParaRPr lang="zh-CN" altLang="en-US" sz="13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60187" y="1697648"/>
            <a:ext cx="100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386725" y="1602953"/>
            <a:ext cx="1234133" cy="6443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95405" y="1705227"/>
            <a:ext cx="111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Level 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4622" y="2905808"/>
            <a:ext cx="111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Level 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5405" y="4049251"/>
            <a:ext cx="111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Level 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椭圆 49"/>
          <p:cNvSpPr/>
          <p:nvPr/>
        </p:nvSpPr>
        <p:spPr>
          <a:xfrm>
            <a:off x="9500990" y="3053036"/>
            <a:ext cx="1468581" cy="54821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[9901,10000]</a:t>
            </a:r>
            <a:endParaRPr lang="zh-CN" altLang="en-US" sz="13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接箭头连接符 59"/>
          <p:cNvCxnSpPr>
            <a:stCxn id="29" idx="0"/>
            <a:endCxn id="23" idx="5"/>
          </p:cNvCxnSpPr>
          <p:nvPr/>
        </p:nvCxnSpPr>
        <p:spPr>
          <a:xfrm flipH="1" flipV="1">
            <a:off x="8491384" y="2078140"/>
            <a:ext cx="1743897" cy="974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50"/>
          <p:cNvSpPr/>
          <p:nvPr/>
        </p:nvSpPr>
        <p:spPr>
          <a:xfrm>
            <a:off x="10677384" y="4047647"/>
            <a:ext cx="549121" cy="296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直接箭头连接符 63"/>
          <p:cNvCxnSpPr>
            <a:stCxn id="35" idx="0"/>
            <a:endCxn id="29" idx="5"/>
          </p:cNvCxnSpPr>
          <p:nvPr/>
        </p:nvCxnSpPr>
        <p:spPr>
          <a:xfrm flipH="1" flipV="1">
            <a:off x="10754502" y="3520968"/>
            <a:ext cx="197443" cy="526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椭圆 50"/>
          <p:cNvSpPr/>
          <p:nvPr/>
        </p:nvSpPr>
        <p:spPr>
          <a:xfrm>
            <a:off x="9350723" y="4071194"/>
            <a:ext cx="549121" cy="311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接箭头连接符 59"/>
          <p:cNvCxnSpPr>
            <a:stCxn id="37" idx="0"/>
            <a:endCxn id="29" idx="3"/>
          </p:cNvCxnSpPr>
          <p:nvPr/>
        </p:nvCxnSpPr>
        <p:spPr>
          <a:xfrm flipV="1">
            <a:off x="9625284" y="3520968"/>
            <a:ext cx="90775" cy="550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025560" y="3858554"/>
            <a:ext cx="41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9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103</Words>
  <Application>Microsoft Office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Times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</dc:creator>
  <cp:lastModifiedBy>Yu Zhang</cp:lastModifiedBy>
  <cp:revision>20</cp:revision>
  <dcterms:created xsi:type="dcterms:W3CDTF">2016-10-18T03:15:26Z</dcterms:created>
  <dcterms:modified xsi:type="dcterms:W3CDTF">2017-04-17T20:26:48Z</dcterms:modified>
</cp:coreProperties>
</file>