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8" r:id="rId2"/>
  </p:sldMasterIdLst>
  <p:sldIdLst>
    <p:sldId id="256" r:id="rId3"/>
    <p:sldId id="257" r:id="rId4"/>
  </p:sldIdLst>
  <p:sldSz cx="7315200" cy="4572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748252"/>
            <a:ext cx="5486400" cy="1591734"/>
          </a:xfrm>
        </p:spPr>
        <p:txBody>
          <a:bodyPr anchor="b"/>
          <a:lstStyle>
            <a:lvl1pPr algn="ctr">
              <a:defRPr sz="461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1" y="2401361"/>
            <a:ext cx="5486400" cy="1103841"/>
          </a:xfrm>
        </p:spPr>
        <p:txBody>
          <a:bodyPr/>
          <a:lstStyle>
            <a:lvl1pPr marL="0" indent="0" algn="ctr">
              <a:buNone/>
              <a:defRPr sz="1848"/>
            </a:lvl1pPr>
            <a:lvl2pPr marL="352032" indent="0" algn="ctr">
              <a:buNone/>
              <a:defRPr sz="1540"/>
            </a:lvl2pPr>
            <a:lvl3pPr marL="704062" indent="0" algn="ctr">
              <a:buNone/>
              <a:defRPr sz="1386"/>
            </a:lvl3pPr>
            <a:lvl4pPr marL="1056093" indent="0" algn="ctr">
              <a:buNone/>
              <a:defRPr sz="1232"/>
            </a:lvl4pPr>
            <a:lvl5pPr marL="1408124" indent="0" algn="ctr">
              <a:buNone/>
              <a:defRPr sz="1232"/>
            </a:lvl5pPr>
            <a:lvl6pPr marL="1760154" indent="0" algn="ctr">
              <a:buNone/>
              <a:defRPr sz="1232"/>
            </a:lvl6pPr>
            <a:lvl7pPr marL="2112185" indent="0" algn="ctr">
              <a:buNone/>
              <a:defRPr sz="1232"/>
            </a:lvl7pPr>
            <a:lvl8pPr marL="2464216" indent="0" algn="ctr">
              <a:buNone/>
              <a:defRPr sz="1232"/>
            </a:lvl8pPr>
            <a:lvl9pPr marL="2816247" indent="0" algn="ctr">
              <a:buNone/>
              <a:defRPr sz="1232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8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4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234943" y="243417"/>
            <a:ext cx="1577342" cy="38745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4" y="243417"/>
            <a:ext cx="4640581" cy="387455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234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2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63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173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592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894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589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7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8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18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85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76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4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113" y="1139827"/>
            <a:ext cx="6309360" cy="1901824"/>
          </a:xfrm>
        </p:spPr>
        <p:txBody>
          <a:bodyPr anchor="b"/>
          <a:lstStyle>
            <a:lvl1pPr>
              <a:defRPr sz="461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9113" y="3059652"/>
            <a:ext cx="6309360" cy="1000124"/>
          </a:xfrm>
        </p:spPr>
        <p:txBody>
          <a:bodyPr/>
          <a:lstStyle>
            <a:lvl1pPr marL="0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1pPr>
            <a:lvl2pPr marL="352032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2pPr>
            <a:lvl3pPr marL="704062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3pPr>
            <a:lvl4pPr marL="1056093" indent="0">
              <a:buNone/>
              <a:defRPr sz="1232">
                <a:solidFill>
                  <a:schemeClr val="tx1">
                    <a:tint val="75000"/>
                  </a:schemeClr>
                </a:solidFill>
              </a:defRPr>
            </a:lvl4pPr>
            <a:lvl5pPr marL="1408124" indent="0">
              <a:buNone/>
              <a:defRPr sz="1232">
                <a:solidFill>
                  <a:schemeClr val="tx1">
                    <a:tint val="75000"/>
                  </a:schemeClr>
                </a:solidFill>
              </a:defRPr>
            </a:lvl5pPr>
            <a:lvl6pPr marL="1760154" indent="0">
              <a:buNone/>
              <a:defRPr sz="1232">
                <a:solidFill>
                  <a:schemeClr val="tx1">
                    <a:tint val="75000"/>
                  </a:schemeClr>
                </a:solidFill>
              </a:defRPr>
            </a:lvl6pPr>
            <a:lvl7pPr marL="2112185" indent="0">
              <a:buNone/>
              <a:defRPr sz="1232">
                <a:solidFill>
                  <a:schemeClr val="tx1">
                    <a:tint val="75000"/>
                  </a:schemeClr>
                </a:solidFill>
              </a:defRPr>
            </a:lvl7pPr>
            <a:lvl8pPr marL="2464216" indent="0">
              <a:buNone/>
              <a:defRPr sz="1232">
                <a:solidFill>
                  <a:schemeClr val="tx1">
                    <a:tint val="75000"/>
                  </a:schemeClr>
                </a:solidFill>
              </a:defRPr>
            </a:lvl8pPr>
            <a:lvl9pPr marL="2816247" indent="0">
              <a:buNone/>
              <a:defRPr sz="12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2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922" y="1217095"/>
            <a:ext cx="3108960" cy="29008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03323" y="1217095"/>
            <a:ext cx="3108960" cy="29008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9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873" y="243420"/>
            <a:ext cx="6309360" cy="8837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3877" y="1120778"/>
            <a:ext cx="3094673" cy="549274"/>
          </a:xfrm>
        </p:spPr>
        <p:txBody>
          <a:bodyPr anchor="b"/>
          <a:lstStyle>
            <a:lvl1pPr marL="0" indent="0">
              <a:buNone/>
              <a:defRPr sz="1848" b="1"/>
            </a:lvl1pPr>
            <a:lvl2pPr marL="352032" indent="0">
              <a:buNone/>
              <a:defRPr sz="1540" b="1"/>
            </a:lvl2pPr>
            <a:lvl3pPr marL="704062" indent="0">
              <a:buNone/>
              <a:defRPr sz="1386" b="1"/>
            </a:lvl3pPr>
            <a:lvl4pPr marL="1056093" indent="0">
              <a:buNone/>
              <a:defRPr sz="1232" b="1"/>
            </a:lvl4pPr>
            <a:lvl5pPr marL="1408124" indent="0">
              <a:buNone/>
              <a:defRPr sz="1232" b="1"/>
            </a:lvl5pPr>
            <a:lvl6pPr marL="1760154" indent="0">
              <a:buNone/>
              <a:defRPr sz="1232" b="1"/>
            </a:lvl6pPr>
            <a:lvl7pPr marL="2112185" indent="0">
              <a:buNone/>
              <a:defRPr sz="1232" b="1"/>
            </a:lvl7pPr>
            <a:lvl8pPr marL="2464216" indent="0">
              <a:buNone/>
              <a:defRPr sz="1232" b="1"/>
            </a:lvl8pPr>
            <a:lvl9pPr marL="2816247" indent="0">
              <a:buNone/>
              <a:defRPr sz="123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877" y="1670051"/>
            <a:ext cx="3094673" cy="245639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703327" y="1120778"/>
            <a:ext cx="3109913" cy="549274"/>
          </a:xfrm>
        </p:spPr>
        <p:txBody>
          <a:bodyPr anchor="b"/>
          <a:lstStyle>
            <a:lvl1pPr marL="0" indent="0">
              <a:buNone/>
              <a:defRPr sz="1848" b="1"/>
            </a:lvl1pPr>
            <a:lvl2pPr marL="352032" indent="0">
              <a:buNone/>
              <a:defRPr sz="1540" b="1"/>
            </a:lvl2pPr>
            <a:lvl3pPr marL="704062" indent="0">
              <a:buNone/>
              <a:defRPr sz="1386" b="1"/>
            </a:lvl3pPr>
            <a:lvl4pPr marL="1056093" indent="0">
              <a:buNone/>
              <a:defRPr sz="1232" b="1"/>
            </a:lvl4pPr>
            <a:lvl5pPr marL="1408124" indent="0">
              <a:buNone/>
              <a:defRPr sz="1232" b="1"/>
            </a:lvl5pPr>
            <a:lvl6pPr marL="1760154" indent="0">
              <a:buNone/>
              <a:defRPr sz="1232" b="1"/>
            </a:lvl6pPr>
            <a:lvl7pPr marL="2112185" indent="0">
              <a:buNone/>
              <a:defRPr sz="1232" b="1"/>
            </a:lvl7pPr>
            <a:lvl8pPr marL="2464216" indent="0">
              <a:buNone/>
              <a:defRPr sz="1232" b="1"/>
            </a:lvl8pPr>
            <a:lvl9pPr marL="2816247" indent="0">
              <a:buNone/>
              <a:defRPr sz="123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703327" y="1670051"/>
            <a:ext cx="3109913" cy="245639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82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4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878" y="304801"/>
            <a:ext cx="2359343" cy="1066800"/>
          </a:xfrm>
        </p:spPr>
        <p:txBody>
          <a:bodyPr anchor="b"/>
          <a:lstStyle>
            <a:lvl1pPr>
              <a:defRPr sz="246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09915" y="658284"/>
            <a:ext cx="3703320" cy="3249084"/>
          </a:xfrm>
        </p:spPr>
        <p:txBody>
          <a:bodyPr/>
          <a:lstStyle>
            <a:lvl1pPr>
              <a:defRPr sz="2464"/>
            </a:lvl1pPr>
            <a:lvl2pPr>
              <a:defRPr sz="2155"/>
            </a:lvl2pPr>
            <a:lvl3pPr>
              <a:defRPr sz="1848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3878" y="1371605"/>
            <a:ext cx="2359343" cy="2541059"/>
          </a:xfrm>
        </p:spPr>
        <p:txBody>
          <a:bodyPr/>
          <a:lstStyle>
            <a:lvl1pPr marL="0" indent="0">
              <a:buNone/>
              <a:defRPr sz="1232"/>
            </a:lvl1pPr>
            <a:lvl2pPr marL="352032" indent="0">
              <a:buNone/>
              <a:defRPr sz="1078"/>
            </a:lvl2pPr>
            <a:lvl3pPr marL="704062" indent="0">
              <a:buNone/>
              <a:defRPr sz="925"/>
            </a:lvl3pPr>
            <a:lvl4pPr marL="1056093" indent="0">
              <a:buNone/>
              <a:defRPr sz="770"/>
            </a:lvl4pPr>
            <a:lvl5pPr marL="1408124" indent="0">
              <a:buNone/>
              <a:defRPr sz="770"/>
            </a:lvl5pPr>
            <a:lvl6pPr marL="1760154" indent="0">
              <a:buNone/>
              <a:defRPr sz="770"/>
            </a:lvl6pPr>
            <a:lvl7pPr marL="2112185" indent="0">
              <a:buNone/>
              <a:defRPr sz="770"/>
            </a:lvl7pPr>
            <a:lvl8pPr marL="2464216" indent="0">
              <a:buNone/>
              <a:defRPr sz="770"/>
            </a:lvl8pPr>
            <a:lvl9pPr marL="2816247" indent="0">
              <a:buNone/>
              <a:defRPr sz="77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7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878" y="304801"/>
            <a:ext cx="2359343" cy="1066800"/>
          </a:xfrm>
        </p:spPr>
        <p:txBody>
          <a:bodyPr anchor="b"/>
          <a:lstStyle>
            <a:lvl1pPr>
              <a:defRPr sz="246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09915" y="658284"/>
            <a:ext cx="3703320" cy="3249084"/>
          </a:xfrm>
        </p:spPr>
        <p:txBody>
          <a:bodyPr/>
          <a:lstStyle>
            <a:lvl1pPr marL="0" indent="0">
              <a:buNone/>
              <a:defRPr sz="2464"/>
            </a:lvl1pPr>
            <a:lvl2pPr marL="352032" indent="0">
              <a:buNone/>
              <a:defRPr sz="2155"/>
            </a:lvl2pPr>
            <a:lvl3pPr marL="704062" indent="0">
              <a:buNone/>
              <a:defRPr sz="1848"/>
            </a:lvl3pPr>
            <a:lvl4pPr marL="1056093" indent="0">
              <a:buNone/>
              <a:defRPr sz="1540"/>
            </a:lvl4pPr>
            <a:lvl5pPr marL="1408124" indent="0">
              <a:buNone/>
              <a:defRPr sz="1540"/>
            </a:lvl5pPr>
            <a:lvl6pPr marL="1760154" indent="0">
              <a:buNone/>
              <a:defRPr sz="1540"/>
            </a:lvl6pPr>
            <a:lvl7pPr marL="2112185" indent="0">
              <a:buNone/>
              <a:defRPr sz="1540"/>
            </a:lvl7pPr>
            <a:lvl8pPr marL="2464216" indent="0">
              <a:buNone/>
              <a:defRPr sz="1540"/>
            </a:lvl8pPr>
            <a:lvl9pPr marL="2816247" indent="0">
              <a:buNone/>
              <a:defRPr sz="15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3878" y="1371605"/>
            <a:ext cx="2359343" cy="2541059"/>
          </a:xfrm>
        </p:spPr>
        <p:txBody>
          <a:bodyPr/>
          <a:lstStyle>
            <a:lvl1pPr marL="0" indent="0">
              <a:buNone/>
              <a:defRPr sz="1232"/>
            </a:lvl1pPr>
            <a:lvl2pPr marL="352032" indent="0">
              <a:buNone/>
              <a:defRPr sz="1078"/>
            </a:lvl2pPr>
            <a:lvl3pPr marL="704062" indent="0">
              <a:buNone/>
              <a:defRPr sz="925"/>
            </a:lvl3pPr>
            <a:lvl4pPr marL="1056093" indent="0">
              <a:buNone/>
              <a:defRPr sz="770"/>
            </a:lvl4pPr>
            <a:lvl5pPr marL="1408124" indent="0">
              <a:buNone/>
              <a:defRPr sz="770"/>
            </a:lvl5pPr>
            <a:lvl6pPr marL="1760154" indent="0">
              <a:buNone/>
              <a:defRPr sz="770"/>
            </a:lvl6pPr>
            <a:lvl7pPr marL="2112185" indent="0">
              <a:buNone/>
              <a:defRPr sz="770"/>
            </a:lvl7pPr>
            <a:lvl8pPr marL="2464216" indent="0">
              <a:buNone/>
              <a:defRPr sz="770"/>
            </a:lvl8pPr>
            <a:lvl9pPr marL="2816247" indent="0">
              <a:buNone/>
              <a:defRPr sz="77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2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922" y="243420"/>
            <a:ext cx="6309360" cy="883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922" y="1217095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925" y="4237576"/>
            <a:ext cx="1645921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423162" y="4237576"/>
            <a:ext cx="246888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166365" y="4237576"/>
            <a:ext cx="1645921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51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04062" rtl="0" eaLnBrk="1" latinLnBrk="0" hangingPunct="1">
        <a:lnSpc>
          <a:spcPct val="90000"/>
        </a:lnSpc>
        <a:spcBef>
          <a:spcPct val="0"/>
        </a:spcBef>
        <a:buNone/>
        <a:defRPr sz="33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015" indent="-176015" algn="l" defTabSz="704062" rtl="0" eaLnBrk="1" latinLnBrk="0" hangingPunct="1">
        <a:lnSpc>
          <a:spcPct val="90000"/>
        </a:lnSpc>
        <a:spcBef>
          <a:spcPts val="770"/>
        </a:spcBef>
        <a:buFont typeface="Arial" panose="020B0604020202020204" pitchFamily="34" charset="0"/>
        <a:buChar char="•"/>
        <a:defRPr sz="2155" kern="1200">
          <a:solidFill>
            <a:schemeClr val="tx1"/>
          </a:solidFill>
          <a:latin typeface="+mn-lt"/>
          <a:ea typeface="+mn-ea"/>
          <a:cs typeface="+mn-cs"/>
        </a:defRPr>
      </a:lvl1pPr>
      <a:lvl2pPr marL="528046" indent="-176015" algn="l" defTabSz="704062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+mn-lt"/>
          <a:ea typeface="+mn-ea"/>
          <a:cs typeface="+mn-cs"/>
        </a:defRPr>
      </a:lvl2pPr>
      <a:lvl3pPr marL="880077" indent="-176015" algn="l" defTabSz="704062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3pPr>
      <a:lvl4pPr marL="1232108" indent="-176015" algn="l" defTabSz="704062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4pPr>
      <a:lvl5pPr marL="1584139" indent="-176015" algn="l" defTabSz="704062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5pPr>
      <a:lvl6pPr marL="1936169" indent="-176015" algn="l" defTabSz="704062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6pPr>
      <a:lvl7pPr marL="2288202" indent="-176015" algn="l" defTabSz="704062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7pPr>
      <a:lvl8pPr marL="2640231" indent="-176015" algn="l" defTabSz="704062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8pPr>
      <a:lvl9pPr marL="2992263" indent="-176015" algn="l" defTabSz="704062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04062" rtl="0" eaLnBrk="1" latinLnBrk="0" hangingPunct="1">
        <a:defRPr sz="1386" kern="1200">
          <a:solidFill>
            <a:schemeClr val="tx1"/>
          </a:solidFill>
          <a:latin typeface="+mn-lt"/>
          <a:ea typeface="+mn-ea"/>
          <a:cs typeface="+mn-cs"/>
        </a:defRPr>
      </a:lvl1pPr>
      <a:lvl2pPr marL="352032" algn="l" defTabSz="704062" rtl="0" eaLnBrk="1" latinLnBrk="0" hangingPunct="1"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704062" algn="l" defTabSz="704062" rtl="0" eaLnBrk="1" latinLnBrk="0" hangingPunct="1">
        <a:defRPr sz="1386" kern="1200">
          <a:solidFill>
            <a:schemeClr val="tx1"/>
          </a:solidFill>
          <a:latin typeface="+mn-lt"/>
          <a:ea typeface="+mn-ea"/>
          <a:cs typeface="+mn-cs"/>
        </a:defRPr>
      </a:lvl3pPr>
      <a:lvl4pPr marL="1056093" algn="l" defTabSz="704062" rtl="0" eaLnBrk="1" latinLnBrk="0" hangingPunct="1">
        <a:defRPr sz="1386" kern="1200">
          <a:solidFill>
            <a:schemeClr val="tx1"/>
          </a:solidFill>
          <a:latin typeface="+mn-lt"/>
          <a:ea typeface="+mn-ea"/>
          <a:cs typeface="+mn-cs"/>
        </a:defRPr>
      </a:lvl4pPr>
      <a:lvl5pPr marL="1408124" algn="l" defTabSz="704062" rtl="0" eaLnBrk="1" latinLnBrk="0" hangingPunct="1">
        <a:defRPr sz="1386" kern="1200">
          <a:solidFill>
            <a:schemeClr val="tx1"/>
          </a:solidFill>
          <a:latin typeface="+mn-lt"/>
          <a:ea typeface="+mn-ea"/>
          <a:cs typeface="+mn-cs"/>
        </a:defRPr>
      </a:lvl5pPr>
      <a:lvl6pPr marL="1760154" algn="l" defTabSz="704062" rtl="0" eaLnBrk="1" latinLnBrk="0" hangingPunct="1">
        <a:defRPr sz="13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85" algn="l" defTabSz="704062" rtl="0" eaLnBrk="1" latinLnBrk="0" hangingPunct="1">
        <a:defRPr sz="1386" kern="1200">
          <a:solidFill>
            <a:schemeClr val="tx1"/>
          </a:solidFill>
          <a:latin typeface="+mn-lt"/>
          <a:ea typeface="+mn-ea"/>
          <a:cs typeface="+mn-cs"/>
        </a:defRPr>
      </a:lvl7pPr>
      <a:lvl8pPr marL="2464216" algn="l" defTabSz="704062" rtl="0" eaLnBrk="1" latinLnBrk="0" hangingPunct="1">
        <a:defRPr sz="1386" kern="1200">
          <a:solidFill>
            <a:schemeClr val="tx1"/>
          </a:solidFill>
          <a:latin typeface="+mn-lt"/>
          <a:ea typeface="+mn-ea"/>
          <a:cs typeface="+mn-cs"/>
        </a:defRPr>
      </a:lvl8pPr>
      <a:lvl9pPr marL="2816247" algn="l" defTabSz="704062" rtl="0" eaLnBrk="1" latinLnBrk="0" hangingPunct="1">
        <a:defRPr sz="13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8CD4-EC37-4988-9F3D-8D09B5909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7635-78DC-46AD-BFF7-3D181E8A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73930" y="-539626"/>
            <a:ext cx="531697" cy="3350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[1,1]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702524" y="-162747"/>
            <a:ext cx="531697" cy="33501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[1,1]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93591" y="-808242"/>
            <a:ext cx="531697" cy="3350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[1,3]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393591" y="-150412"/>
            <a:ext cx="531697" cy="33501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[2,2]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9" idx="0"/>
            <a:endCxn id="10" idx="3"/>
          </p:cNvCxnSpPr>
          <p:nvPr/>
        </p:nvCxnSpPr>
        <p:spPr>
          <a:xfrm flipV="1">
            <a:off x="4968373" y="-522294"/>
            <a:ext cx="503086" cy="359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10" idx="4"/>
          </p:cNvCxnSpPr>
          <p:nvPr/>
        </p:nvCxnSpPr>
        <p:spPr>
          <a:xfrm flipV="1">
            <a:off x="5659436" y="-473233"/>
            <a:ext cx="0" cy="322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>
            <a:off x="1456480" y="-550258"/>
            <a:ext cx="531697" cy="3350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[1,1]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6091234" y="-156360"/>
            <a:ext cx="531697" cy="33501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[3,3]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51" idx="0"/>
            <a:endCxn id="10" idx="5"/>
          </p:cNvCxnSpPr>
          <p:nvPr/>
        </p:nvCxnSpPr>
        <p:spPr>
          <a:xfrm flipH="1" flipV="1">
            <a:off x="5847425" y="-522294"/>
            <a:ext cx="509659" cy="365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2104368" y="-550258"/>
            <a:ext cx="531697" cy="3350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[1,2]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5882851" y="1176781"/>
            <a:ext cx="531697" cy="3350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[4,4]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sp>
        <p:nvSpPr>
          <p:cNvPr id="251" name="文本框 250"/>
          <p:cNvSpPr txBox="1"/>
          <p:nvPr/>
        </p:nvSpPr>
        <p:spPr>
          <a:xfrm>
            <a:off x="454873" y="-112674"/>
            <a:ext cx="356707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6" dirty="0"/>
              <a:t>(a)</a:t>
            </a:r>
            <a:endParaRPr lang="zh-CN" altLang="en-US" sz="1386" dirty="0"/>
          </a:p>
        </p:txBody>
      </p:sp>
      <p:sp>
        <p:nvSpPr>
          <p:cNvPr id="252" name="文本框 251"/>
          <p:cNvSpPr txBox="1"/>
          <p:nvPr/>
        </p:nvSpPr>
        <p:spPr>
          <a:xfrm>
            <a:off x="1872955" y="-112674"/>
            <a:ext cx="356708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6" dirty="0"/>
              <a:t>(b)</a:t>
            </a:r>
            <a:endParaRPr lang="zh-CN" altLang="en-US" sz="1386" dirty="0"/>
          </a:p>
        </p:txBody>
      </p:sp>
      <p:sp>
        <p:nvSpPr>
          <p:cNvPr id="256" name="文本框 255"/>
          <p:cNvSpPr txBox="1"/>
          <p:nvPr/>
        </p:nvSpPr>
        <p:spPr>
          <a:xfrm>
            <a:off x="5533741" y="172261"/>
            <a:ext cx="356708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6" dirty="0"/>
              <a:t>(c)</a:t>
            </a:r>
            <a:endParaRPr lang="zh-CN" altLang="en-US" sz="1386" dirty="0"/>
          </a:p>
        </p:txBody>
      </p:sp>
      <p:sp>
        <p:nvSpPr>
          <p:cNvPr id="261" name="椭圆 260"/>
          <p:cNvSpPr/>
          <p:nvPr/>
        </p:nvSpPr>
        <p:spPr>
          <a:xfrm>
            <a:off x="3784892" y="1184937"/>
            <a:ext cx="531697" cy="33501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[1,1]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4469262" y="520549"/>
            <a:ext cx="531697" cy="3350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[1,3]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sp>
        <p:nvSpPr>
          <p:cNvPr id="263" name="椭圆 262"/>
          <p:cNvSpPr/>
          <p:nvPr/>
        </p:nvSpPr>
        <p:spPr>
          <a:xfrm>
            <a:off x="4469263" y="1183873"/>
            <a:ext cx="531697" cy="33501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[2,2]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261" idx="0"/>
            <a:endCxn id="262" idx="3"/>
          </p:cNvCxnSpPr>
          <p:nvPr/>
        </p:nvCxnSpPr>
        <p:spPr>
          <a:xfrm flipV="1">
            <a:off x="4050738" y="806499"/>
            <a:ext cx="496386" cy="378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箭头连接符 264"/>
          <p:cNvCxnSpPr>
            <a:stCxn id="263" idx="0"/>
            <a:endCxn id="262" idx="4"/>
          </p:cNvCxnSpPr>
          <p:nvPr/>
        </p:nvCxnSpPr>
        <p:spPr>
          <a:xfrm flipH="1" flipV="1">
            <a:off x="4735111" y="855558"/>
            <a:ext cx="1" cy="328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椭圆 271"/>
          <p:cNvSpPr/>
          <p:nvPr/>
        </p:nvSpPr>
        <p:spPr>
          <a:xfrm>
            <a:off x="5126711" y="1177925"/>
            <a:ext cx="531697" cy="33501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[3,3]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cxnSp>
        <p:nvCxnSpPr>
          <p:cNvPr id="273" name="直接箭头连接符 272"/>
          <p:cNvCxnSpPr>
            <a:stCxn id="272" idx="0"/>
            <a:endCxn id="262" idx="5"/>
          </p:cNvCxnSpPr>
          <p:nvPr/>
        </p:nvCxnSpPr>
        <p:spPr>
          <a:xfrm flipH="1" flipV="1">
            <a:off x="4923091" y="806495"/>
            <a:ext cx="469466" cy="371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文本框 273"/>
          <p:cNvSpPr txBox="1"/>
          <p:nvPr/>
        </p:nvSpPr>
        <p:spPr>
          <a:xfrm>
            <a:off x="4965194" y="1541400"/>
            <a:ext cx="356708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6" dirty="0"/>
              <a:t>(d)</a:t>
            </a:r>
            <a:endParaRPr lang="zh-CN" altLang="en-US" sz="1386" dirty="0"/>
          </a:p>
        </p:txBody>
      </p:sp>
      <p:sp>
        <p:nvSpPr>
          <p:cNvPr id="275" name="椭圆 274"/>
          <p:cNvSpPr/>
          <p:nvPr/>
        </p:nvSpPr>
        <p:spPr>
          <a:xfrm>
            <a:off x="-1010886" y="2640703"/>
            <a:ext cx="531697" cy="33501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[1,1]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sp>
        <p:nvSpPr>
          <p:cNvPr id="276" name="椭圆 275"/>
          <p:cNvSpPr/>
          <p:nvPr/>
        </p:nvSpPr>
        <p:spPr>
          <a:xfrm>
            <a:off x="-417348" y="1924582"/>
            <a:ext cx="531697" cy="3350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[1,3]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sp>
        <p:nvSpPr>
          <p:cNvPr id="277" name="椭圆 276"/>
          <p:cNvSpPr/>
          <p:nvPr/>
        </p:nvSpPr>
        <p:spPr>
          <a:xfrm>
            <a:off x="-417348" y="2640703"/>
            <a:ext cx="531697" cy="33501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[2,2]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cxnSp>
        <p:nvCxnSpPr>
          <p:cNvPr id="278" name="直接箭头连接符 277"/>
          <p:cNvCxnSpPr>
            <a:stCxn id="275" idx="0"/>
            <a:endCxn id="276" idx="3"/>
          </p:cNvCxnSpPr>
          <p:nvPr/>
        </p:nvCxnSpPr>
        <p:spPr>
          <a:xfrm flipV="1">
            <a:off x="-745037" y="2210531"/>
            <a:ext cx="405554" cy="430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箭头连接符 278"/>
          <p:cNvCxnSpPr>
            <a:stCxn id="277" idx="0"/>
            <a:endCxn id="276" idx="4"/>
          </p:cNvCxnSpPr>
          <p:nvPr/>
        </p:nvCxnSpPr>
        <p:spPr>
          <a:xfrm flipV="1">
            <a:off x="-151499" y="2259592"/>
            <a:ext cx="0" cy="381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椭圆 279"/>
          <p:cNvSpPr/>
          <p:nvPr/>
        </p:nvSpPr>
        <p:spPr>
          <a:xfrm>
            <a:off x="176195" y="2635004"/>
            <a:ext cx="531697" cy="33501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[3,3]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cxnSp>
        <p:nvCxnSpPr>
          <p:cNvPr id="281" name="直接箭头连接符 280"/>
          <p:cNvCxnSpPr>
            <a:stCxn id="280" idx="0"/>
            <a:endCxn id="276" idx="5"/>
          </p:cNvCxnSpPr>
          <p:nvPr/>
        </p:nvCxnSpPr>
        <p:spPr>
          <a:xfrm flipH="1" flipV="1">
            <a:off x="36488" y="2210531"/>
            <a:ext cx="405555" cy="424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782668" y="2627308"/>
            <a:ext cx="531697" cy="33501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[4,4]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1370337" y="1946241"/>
            <a:ext cx="531697" cy="3350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[4,6]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1370337" y="2634006"/>
            <a:ext cx="531697" cy="33501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[5,5]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cxnSp>
        <p:nvCxnSpPr>
          <p:cNvPr id="285" name="直接箭头连接符 284"/>
          <p:cNvCxnSpPr>
            <a:stCxn id="282" idx="0"/>
            <a:endCxn id="283" idx="3"/>
          </p:cNvCxnSpPr>
          <p:nvPr/>
        </p:nvCxnSpPr>
        <p:spPr>
          <a:xfrm flipV="1">
            <a:off x="1048513" y="2232188"/>
            <a:ext cx="399687" cy="395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stCxn id="284" idx="0"/>
            <a:endCxn id="283" idx="4"/>
          </p:cNvCxnSpPr>
          <p:nvPr/>
        </p:nvCxnSpPr>
        <p:spPr>
          <a:xfrm flipV="1">
            <a:off x="1636182" y="2281253"/>
            <a:ext cx="0" cy="352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椭圆 286"/>
          <p:cNvSpPr/>
          <p:nvPr/>
        </p:nvSpPr>
        <p:spPr>
          <a:xfrm>
            <a:off x="1990383" y="2641865"/>
            <a:ext cx="531697" cy="33501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[6,6]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cxnSp>
        <p:nvCxnSpPr>
          <p:cNvPr id="288" name="直接箭头连接符 287"/>
          <p:cNvCxnSpPr>
            <a:stCxn id="287" idx="0"/>
            <a:endCxn id="283" idx="5"/>
          </p:cNvCxnSpPr>
          <p:nvPr/>
        </p:nvCxnSpPr>
        <p:spPr>
          <a:xfrm flipH="1" flipV="1">
            <a:off x="1824167" y="2232187"/>
            <a:ext cx="432063" cy="409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文本框 288"/>
          <p:cNvSpPr txBox="1"/>
          <p:nvPr/>
        </p:nvSpPr>
        <p:spPr>
          <a:xfrm>
            <a:off x="628593" y="2997298"/>
            <a:ext cx="356708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6" dirty="0"/>
              <a:t>(e)</a:t>
            </a:r>
            <a:endParaRPr lang="zh-CN" altLang="en-US" sz="1386" dirty="0"/>
          </a:p>
        </p:txBody>
      </p:sp>
      <p:sp>
        <p:nvSpPr>
          <p:cNvPr id="304" name="文本框 303"/>
          <p:cNvSpPr txBox="1"/>
          <p:nvPr/>
        </p:nvSpPr>
        <p:spPr>
          <a:xfrm>
            <a:off x="5560444" y="3356149"/>
            <a:ext cx="356708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6" dirty="0"/>
              <a:t>(f)</a:t>
            </a:r>
            <a:endParaRPr lang="zh-CN" altLang="en-US" sz="1386" dirty="0"/>
          </a:p>
        </p:txBody>
      </p:sp>
      <p:sp>
        <p:nvSpPr>
          <p:cNvPr id="305" name="椭圆 304"/>
          <p:cNvSpPr/>
          <p:nvPr/>
        </p:nvSpPr>
        <p:spPr>
          <a:xfrm>
            <a:off x="2894145" y="2936449"/>
            <a:ext cx="499425" cy="31871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[1,1]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3797508" y="2383832"/>
            <a:ext cx="499425" cy="31871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[1,3]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sp>
        <p:nvSpPr>
          <p:cNvPr id="307" name="椭圆 306"/>
          <p:cNvSpPr/>
          <p:nvPr/>
        </p:nvSpPr>
        <p:spPr>
          <a:xfrm>
            <a:off x="3463476" y="2952746"/>
            <a:ext cx="499425" cy="31871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[2,2]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cxnSp>
        <p:nvCxnSpPr>
          <p:cNvPr id="308" name="直接箭头连接符 307"/>
          <p:cNvCxnSpPr>
            <a:stCxn id="305" idx="0"/>
            <a:endCxn id="306" idx="3"/>
          </p:cNvCxnSpPr>
          <p:nvPr/>
        </p:nvCxnSpPr>
        <p:spPr>
          <a:xfrm flipV="1">
            <a:off x="3143857" y="2655873"/>
            <a:ext cx="726791" cy="2805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>
            <a:stCxn id="307" idx="0"/>
            <a:endCxn id="306" idx="4"/>
          </p:cNvCxnSpPr>
          <p:nvPr/>
        </p:nvCxnSpPr>
        <p:spPr>
          <a:xfrm flipV="1">
            <a:off x="3713188" y="2702546"/>
            <a:ext cx="334033" cy="25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" name="椭圆 309"/>
          <p:cNvSpPr/>
          <p:nvPr/>
        </p:nvSpPr>
        <p:spPr>
          <a:xfrm>
            <a:off x="4029497" y="2936449"/>
            <a:ext cx="499425" cy="31871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[3,3]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cxnSp>
        <p:nvCxnSpPr>
          <p:cNvPr id="311" name="直接箭头连接符 310"/>
          <p:cNvCxnSpPr>
            <a:stCxn id="310" idx="0"/>
            <a:endCxn id="306" idx="5"/>
          </p:cNvCxnSpPr>
          <p:nvPr/>
        </p:nvCxnSpPr>
        <p:spPr>
          <a:xfrm flipH="1" flipV="1">
            <a:off x="4223796" y="2655872"/>
            <a:ext cx="55415" cy="280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椭圆 311"/>
          <p:cNvSpPr/>
          <p:nvPr/>
        </p:nvSpPr>
        <p:spPr>
          <a:xfrm>
            <a:off x="4663257" y="2936452"/>
            <a:ext cx="499425" cy="31871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[4,4]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5250927" y="2383832"/>
            <a:ext cx="499425" cy="31871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[4,6]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5250927" y="2936452"/>
            <a:ext cx="499425" cy="31871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[5,5]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cxnSp>
        <p:nvCxnSpPr>
          <p:cNvPr id="315" name="直接箭头连接符 314"/>
          <p:cNvCxnSpPr>
            <a:stCxn id="312" idx="0"/>
            <a:endCxn id="313" idx="3"/>
          </p:cNvCxnSpPr>
          <p:nvPr/>
        </p:nvCxnSpPr>
        <p:spPr>
          <a:xfrm flipV="1">
            <a:off x="4912971" y="2655874"/>
            <a:ext cx="411097" cy="280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>
            <a:stCxn id="314" idx="0"/>
            <a:endCxn id="313" idx="4"/>
          </p:cNvCxnSpPr>
          <p:nvPr/>
        </p:nvCxnSpPr>
        <p:spPr>
          <a:xfrm flipV="1">
            <a:off x="5500638" y="2702548"/>
            <a:ext cx="0" cy="233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椭圆 316"/>
          <p:cNvSpPr/>
          <p:nvPr/>
        </p:nvSpPr>
        <p:spPr>
          <a:xfrm>
            <a:off x="5837480" y="2937609"/>
            <a:ext cx="499419" cy="31871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[6,6]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cxnSp>
        <p:nvCxnSpPr>
          <p:cNvPr id="318" name="直接箭头连接符 317"/>
          <p:cNvCxnSpPr>
            <a:stCxn id="317" idx="0"/>
            <a:endCxn id="313" idx="5"/>
          </p:cNvCxnSpPr>
          <p:nvPr/>
        </p:nvCxnSpPr>
        <p:spPr>
          <a:xfrm flipH="1" flipV="1">
            <a:off x="5677216" y="2655873"/>
            <a:ext cx="409975" cy="281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椭圆 318"/>
          <p:cNvSpPr/>
          <p:nvPr/>
        </p:nvSpPr>
        <p:spPr>
          <a:xfrm>
            <a:off x="6441074" y="2952746"/>
            <a:ext cx="478030" cy="31871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[7,7]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6412932" y="2384980"/>
            <a:ext cx="499425" cy="31871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[7,9]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009018" y="2952746"/>
            <a:ext cx="473848" cy="31871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[8,8]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cxnSp>
        <p:nvCxnSpPr>
          <p:cNvPr id="322" name="直接箭头连接符 321"/>
          <p:cNvCxnSpPr>
            <a:stCxn id="319" idx="0"/>
            <a:endCxn id="320" idx="3"/>
          </p:cNvCxnSpPr>
          <p:nvPr/>
        </p:nvCxnSpPr>
        <p:spPr>
          <a:xfrm flipH="1" flipV="1">
            <a:off x="6486069" y="2657021"/>
            <a:ext cx="194022" cy="295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>
            <a:stCxn id="321" idx="0"/>
            <a:endCxn id="320" idx="4"/>
          </p:cNvCxnSpPr>
          <p:nvPr/>
        </p:nvCxnSpPr>
        <p:spPr>
          <a:xfrm flipH="1" flipV="1">
            <a:off x="6662643" y="2703696"/>
            <a:ext cx="583302" cy="249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椭圆 323"/>
          <p:cNvSpPr/>
          <p:nvPr/>
        </p:nvSpPr>
        <p:spPr>
          <a:xfrm>
            <a:off x="7571778" y="2952745"/>
            <a:ext cx="462657" cy="31871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[9,9]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cxnSp>
        <p:nvCxnSpPr>
          <p:cNvPr id="325" name="直接箭头连接符 324"/>
          <p:cNvCxnSpPr>
            <a:stCxn id="324" idx="0"/>
            <a:endCxn id="320" idx="5"/>
          </p:cNvCxnSpPr>
          <p:nvPr/>
        </p:nvCxnSpPr>
        <p:spPr>
          <a:xfrm flipH="1" flipV="1">
            <a:off x="6839219" y="2657021"/>
            <a:ext cx="963891" cy="295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椭圆 325"/>
          <p:cNvSpPr/>
          <p:nvPr/>
        </p:nvSpPr>
        <p:spPr>
          <a:xfrm>
            <a:off x="5250927" y="1740885"/>
            <a:ext cx="499425" cy="3187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925" b="1" kern="0" dirty="0">
                <a:solidFill>
                  <a:schemeClr val="tx1"/>
                </a:solidFill>
              </a:rPr>
              <a:t>[1,9]</a:t>
            </a:r>
            <a:endParaRPr lang="zh-CN" altLang="en-US" sz="925" b="1" kern="0" dirty="0">
              <a:solidFill>
                <a:schemeClr val="tx1"/>
              </a:solidFill>
            </a:endParaRPr>
          </a:p>
        </p:txBody>
      </p:sp>
      <p:cxnSp>
        <p:nvCxnSpPr>
          <p:cNvPr id="327" name="直接箭头连接符 326"/>
          <p:cNvCxnSpPr>
            <a:stCxn id="306" idx="7"/>
            <a:endCxn id="326" idx="3"/>
          </p:cNvCxnSpPr>
          <p:nvPr/>
        </p:nvCxnSpPr>
        <p:spPr>
          <a:xfrm flipV="1">
            <a:off x="4223796" y="2012925"/>
            <a:ext cx="1100271" cy="417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>
            <a:stCxn id="313" idx="0"/>
            <a:endCxn id="326" idx="4"/>
          </p:cNvCxnSpPr>
          <p:nvPr/>
        </p:nvCxnSpPr>
        <p:spPr>
          <a:xfrm flipV="1">
            <a:off x="5500638" y="2059600"/>
            <a:ext cx="0" cy="324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>
            <a:stCxn id="320" idx="1"/>
            <a:endCxn id="326" idx="5"/>
          </p:cNvCxnSpPr>
          <p:nvPr/>
        </p:nvCxnSpPr>
        <p:spPr>
          <a:xfrm flipH="1" flipV="1">
            <a:off x="5677215" y="2012928"/>
            <a:ext cx="808857" cy="418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14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3219" y="1137971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525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[1,1]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2893379" y="1093479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[4,4]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51" name="文本框 250"/>
          <p:cNvSpPr txBox="1"/>
          <p:nvPr/>
        </p:nvSpPr>
        <p:spPr>
          <a:xfrm>
            <a:off x="157232" y="1643940"/>
            <a:ext cx="52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(a)</a:t>
            </a:r>
            <a:endParaRPr lang="zh-CN" altLang="en-US" sz="1600" dirty="0"/>
          </a:p>
        </p:txBody>
      </p:sp>
      <p:sp>
        <p:nvSpPr>
          <p:cNvPr id="261" name="椭圆 260"/>
          <p:cNvSpPr/>
          <p:nvPr/>
        </p:nvSpPr>
        <p:spPr>
          <a:xfrm>
            <a:off x="916179" y="1107535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[1,1]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1592079" y="102667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[1,3]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3" name="椭圆 262"/>
          <p:cNvSpPr/>
          <p:nvPr/>
        </p:nvSpPr>
        <p:spPr>
          <a:xfrm>
            <a:off x="1600549" y="1106472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[2,2]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264" name="直接箭头连接符 263"/>
          <p:cNvCxnSpPr>
            <a:stCxn id="261" idx="0"/>
            <a:endCxn id="262" idx="3"/>
          </p:cNvCxnSpPr>
          <p:nvPr/>
        </p:nvCxnSpPr>
        <p:spPr>
          <a:xfrm flipV="1">
            <a:off x="1190499" y="492912"/>
            <a:ext cx="481926" cy="6146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箭头连接符 264"/>
          <p:cNvCxnSpPr>
            <a:stCxn id="263" idx="0"/>
            <a:endCxn id="262" idx="4"/>
          </p:cNvCxnSpPr>
          <p:nvPr/>
        </p:nvCxnSpPr>
        <p:spPr>
          <a:xfrm flipH="1" flipV="1">
            <a:off x="1866399" y="559867"/>
            <a:ext cx="8470" cy="546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椭圆 271"/>
          <p:cNvSpPr/>
          <p:nvPr/>
        </p:nvSpPr>
        <p:spPr>
          <a:xfrm>
            <a:off x="2257999" y="1100525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[3,3]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273" name="直接箭头连接符 272"/>
          <p:cNvCxnSpPr>
            <a:stCxn id="272" idx="0"/>
            <a:endCxn id="262" idx="5"/>
          </p:cNvCxnSpPr>
          <p:nvPr/>
        </p:nvCxnSpPr>
        <p:spPr>
          <a:xfrm flipH="1" flipV="1">
            <a:off x="2060373" y="492912"/>
            <a:ext cx="471946" cy="607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文本框 273"/>
          <p:cNvSpPr txBox="1"/>
          <p:nvPr/>
        </p:nvSpPr>
        <p:spPr>
          <a:xfrm>
            <a:off x="2038297" y="1605996"/>
            <a:ext cx="660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(b)</a:t>
            </a:r>
            <a:endParaRPr lang="zh-CN" altLang="en-US" sz="1600" dirty="0"/>
          </a:p>
        </p:txBody>
      </p:sp>
      <p:sp>
        <p:nvSpPr>
          <p:cNvPr id="275" name="椭圆 274"/>
          <p:cNvSpPr/>
          <p:nvPr/>
        </p:nvSpPr>
        <p:spPr>
          <a:xfrm>
            <a:off x="3669373" y="1089806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[1,1]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76" name="椭圆 275"/>
          <p:cNvSpPr/>
          <p:nvPr/>
        </p:nvSpPr>
        <p:spPr>
          <a:xfrm>
            <a:off x="4274575" y="77756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[1,3]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77" name="椭圆 276"/>
          <p:cNvSpPr/>
          <p:nvPr/>
        </p:nvSpPr>
        <p:spPr>
          <a:xfrm>
            <a:off x="4274575" y="1100525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[2,2]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278" name="直接箭头连接符 277"/>
          <p:cNvCxnSpPr>
            <a:stCxn id="275" idx="0"/>
            <a:endCxn id="276" idx="3"/>
          </p:cNvCxnSpPr>
          <p:nvPr/>
        </p:nvCxnSpPr>
        <p:spPr>
          <a:xfrm flipV="1">
            <a:off x="3943693" y="468001"/>
            <a:ext cx="411228" cy="621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箭头连接符 278"/>
          <p:cNvCxnSpPr>
            <a:stCxn id="277" idx="0"/>
            <a:endCxn id="276" idx="4"/>
          </p:cNvCxnSpPr>
          <p:nvPr/>
        </p:nvCxnSpPr>
        <p:spPr>
          <a:xfrm flipV="1">
            <a:off x="4548895" y="534956"/>
            <a:ext cx="0" cy="565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椭圆 279"/>
          <p:cNvSpPr/>
          <p:nvPr/>
        </p:nvSpPr>
        <p:spPr>
          <a:xfrm>
            <a:off x="4906579" y="1089806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[3,3]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281" name="直接箭头连接符 280"/>
          <p:cNvCxnSpPr>
            <a:stCxn id="280" idx="0"/>
            <a:endCxn id="276" idx="5"/>
          </p:cNvCxnSpPr>
          <p:nvPr/>
        </p:nvCxnSpPr>
        <p:spPr>
          <a:xfrm flipH="1" flipV="1">
            <a:off x="4742869" y="468001"/>
            <a:ext cx="438030" cy="621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5520891" y="1089806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[4,4]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6114503" y="77756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[4,6]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6114503" y="1100525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[5,5]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285" name="直接箭头连接符 284"/>
          <p:cNvCxnSpPr>
            <a:stCxn id="282" idx="0"/>
            <a:endCxn id="283" idx="3"/>
          </p:cNvCxnSpPr>
          <p:nvPr/>
        </p:nvCxnSpPr>
        <p:spPr>
          <a:xfrm flipV="1">
            <a:off x="5795211" y="468001"/>
            <a:ext cx="399638" cy="621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stCxn id="284" idx="0"/>
            <a:endCxn id="283" idx="4"/>
          </p:cNvCxnSpPr>
          <p:nvPr/>
        </p:nvCxnSpPr>
        <p:spPr>
          <a:xfrm flipV="1">
            <a:off x="6388823" y="534956"/>
            <a:ext cx="0" cy="565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椭圆 286"/>
          <p:cNvSpPr/>
          <p:nvPr/>
        </p:nvSpPr>
        <p:spPr>
          <a:xfrm>
            <a:off x="6720766" y="1100525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[6,6]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288" name="直接箭头连接符 287"/>
          <p:cNvCxnSpPr>
            <a:stCxn id="287" idx="0"/>
            <a:endCxn id="283" idx="5"/>
          </p:cNvCxnSpPr>
          <p:nvPr/>
        </p:nvCxnSpPr>
        <p:spPr>
          <a:xfrm flipH="1" flipV="1">
            <a:off x="6582797" y="468001"/>
            <a:ext cx="412289" cy="632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文本框 288"/>
          <p:cNvSpPr txBox="1"/>
          <p:nvPr/>
        </p:nvSpPr>
        <p:spPr>
          <a:xfrm>
            <a:off x="5471987" y="1595171"/>
            <a:ext cx="478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(c)</a:t>
            </a:r>
            <a:endParaRPr lang="zh-CN" altLang="en-US" sz="1600" dirty="0"/>
          </a:p>
        </p:txBody>
      </p:sp>
      <p:sp>
        <p:nvSpPr>
          <p:cNvPr id="304" name="文本框 303"/>
          <p:cNvSpPr txBox="1"/>
          <p:nvPr/>
        </p:nvSpPr>
        <p:spPr>
          <a:xfrm>
            <a:off x="3552663" y="4208629"/>
            <a:ext cx="46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(d)</a:t>
            </a:r>
            <a:endParaRPr lang="zh-CN" altLang="en-US" sz="1600" dirty="0"/>
          </a:p>
        </p:txBody>
      </p:sp>
      <p:sp>
        <p:nvSpPr>
          <p:cNvPr id="305" name="椭圆 304"/>
          <p:cNvSpPr/>
          <p:nvPr/>
        </p:nvSpPr>
        <p:spPr>
          <a:xfrm>
            <a:off x="219102" y="3751429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[1,1]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1379062" y="2780364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[1,3]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" name="椭圆 306"/>
          <p:cNvSpPr/>
          <p:nvPr/>
        </p:nvSpPr>
        <p:spPr>
          <a:xfrm>
            <a:off x="1013835" y="3751429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[2,2]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308" name="直接箭头连接符 307"/>
          <p:cNvCxnSpPr>
            <a:stCxn id="305" idx="0"/>
            <a:endCxn id="306" idx="3"/>
          </p:cNvCxnSpPr>
          <p:nvPr/>
        </p:nvCxnSpPr>
        <p:spPr>
          <a:xfrm flipV="1">
            <a:off x="493422" y="3170609"/>
            <a:ext cx="965986" cy="580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>
            <a:stCxn id="307" idx="0"/>
            <a:endCxn id="306" idx="4"/>
          </p:cNvCxnSpPr>
          <p:nvPr/>
        </p:nvCxnSpPr>
        <p:spPr>
          <a:xfrm flipV="1">
            <a:off x="1288155" y="3237564"/>
            <a:ext cx="365227" cy="513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" name="椭圆 309"/>
          <p:cNvSpPr/>
          <p:nvPr/>
        </p:nvSpPr>
        <p:spPr>
          <a:xfrm>
            <a:off x="1726040" y="3751429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[3,3]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311" name="直接箭头连接符 310"/>
          <p:cNvCxnSpPr>
            <a:stCxn id="310" idx="0"/>
            <a:endCxn id="306" idx="5"/>
          </p:cNvCxnSpPr>
          <p:nvPr/>
        </p:nvCxnSpPr>
        <p:spPr>
          <a:xfrm flipH="1" flipV="1">
            <a:off x="1847356" y="3170609"/>
            <a:ext cx="153004" cy="580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椭圆 311"/>
          <p:cNvSpPr/>
          <p:nvPr/>
        </p:nvSpPr>
        <p:spPr>
          <a:xfrm>
            <a:off x="2562297" y="3751429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[4,4]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3326923" y="2780364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[4,6]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3326923" y="3751429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[5,5]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315" name="直接箭头连接符 314"/>
          <p:cNvCxnSpPr>
            <a:stCxn id="312" idx="0"/>
            <a:endCxn id="313" idx="3"/>
          </p:cNvCxnSpPr>
          <p:nvPr/>
        </p:nvCxnSpPr>
        <p:spPr>
          <a:xfrm flipV="1">
            <a:off x="2836617" y="3170609"/>
            <a:ext cx="570652" cy="580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>
            <a:stCxn id="314" idx="0"/>
            <a:endCxn id="313" idx="4"/>
          </p:cNvCxnSpPr>
          <p:nvPr/>
        </p:nvCxnSpPr>
        <p:spPr>
          <a:xfrm flipV="1">
            <a:off x="3601243" y="3237564"/>
            <a:ext cx="0" cy="513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椭圆 316"/>
          <p:cNvSpPr/>
          <p:nvPr/>
        </p:nvSpPr>
        <p:spPr>
          <a:xfrm>
            <a:off x="4089328" y="3757274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[6,6]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318" name="直接箭头连接符 317"/>
          <p:cNvCxnSpPr>
            <a:stCxn id="317" idx="0"/>
            <a:endCxn id="313" idx="5"/>
          </p:cNvCxnSpPr>
          <p:nvPr/>
        </p:nvCxnSpPr>
        <p:spPr>
          <a:xfrm flipH="1" flipV="1">
            <a:off x="3795217" y="3170609"/>
            <a:ext cx="568431" cy="586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椭圆 318"/>
          <p:cNvSpPr/>
          <p:nvPr/>
        </p:nvSpPr>
        <p:spPr>
          <a:xfrm>
            <a:off x="4923347" y="3751429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[7,7]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5246571" y="2780364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[7,9]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5680316" y="3757274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[8,8]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322" name="直接箭头连接符 321"/>
          <p:cNvCxnSpPr>
            <a:stCxn id="319" idx="0"/>
            <a:endCxn id="320" idx="3"/>
          </p:cNvCxnSpPr>
          <p:nvPr/>
        </p:nvCxnSpPr>
        <p:spPr>
          <a:xfrm flipV="1">
            <a:off x="5197667" y="3170609"/>
            <a:ext cx="129250" cy="580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>
            <a:stCxn id="321" idx="0"/>
            <a:endCxn id="320" idx="4"/>
          </p:cNvCxnSpPr>
          <p:nvPr/>
        </p:nvCxnSpPr>
        <p:spPr>
          <a:xfrm flipH="1" flipV="1">
            <a:off x="5520891" y="3237564"/>
            <a:ext cx="433745" cy="519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椭圆 323"/>
          <p:cNvSpPr/>
          <p:nvPr/>
        </p:nvSpPr>
        <p:spPr>
          <a:xfrm>
            <a:off x="6476053" y="3751429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[9,9]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325" name="直接箭头连接符 324"/>
          <p:cNvCxnSpPr>
            <a:stCxn id="324" idx="0"/>
            <a:endCxn id="320" idx="5"/>
          </p:cNvCxnSpPr>
          <p:nvPr/>
        </p:nvCxnSpPr>
        <p:spPr>
          <a:xfrm flipH="1" flipV="1">
            <a:off x="5714865" y="3170609"/>
            <a:ext cx="1035508" cy="580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椭圆 325"/>
          <p:cNvSpPr/>
          <p:nvPr/>
        </p:nvSpPr>
        <p:spPr>
          <a:xfrm>
            <a:off x="3326923" y="1970399"/>
            <a:ext cx="548640" cy="457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498"/>
            <a:r>
              <a:rPr lang="en-US" altLang="zh-CN" sz="1000" b="1" kern="0" dirty="0">
                <a:solidFill>
                  <a:schemeClr val="tx1"/>
                </a:solidFill>
                <a:cs typeface="Arial" panose="020B0604020202020204" pitchFamily="34" charset="0"/>
              </a:rPr>
              <a:t>[1,9]</a:t>
            </a:r>
            <a:endParaRPr lang="zh-CN" altLang="en-US" sz="1000" b="1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327" name="直接箭头连接符 326"/>
          <p:cNvCxnSpPr>
            <a:stCxn id="306" idx="0"/>
            <a:endCxn id="326" idx="3"/>
          </p:cNvCxnSpPr>
          <p:nvPr/>
        </p:nvCxnSpPr>
        <p:spPr>
          <a:xfrm flipV="1">
            <a:off x="1653382" y="2360644"/>
            <a:ext cx="1753887" cy="419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>
            <a:stCxn id="313" idx="0"/>
            <a:endCxn id="326" idx="4"/>
          </p:cNvCxnSpPr>
          <p:nvPr/>
        </p:nvCxnSpPr>
        <p:spPr>
          <a:xfrm flipV="1">
            <a:off x="3601243" y="2427599"/>
            <a:ext cx="0" cy="352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>
            <a:stCxn id="320" idx="0"/>
            <a:endCxn id="326" idx="5"/>
          </p:cNvCxnSpPr>
          <p:nvPr/>
        </p:nvCxnSpPr>
        <p:spPr>
          <a:xfrm flipH="1" flipV="1">
            <a:off x="3795217" y="2360644"/>
            <a:ext cx="1725674" cy="419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2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210</Words>
  <Application>Microsoft Office PowerPoint</Application>
  <PresentationFormat>Custom</PresentationFormat>
  <Paragraphs>70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1_Office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Zhang</dc:creator>
  <cp:lastModifiedBy>Zhang, Yu</cp:lastModifiedBy>
  <cp:revision>12</cp:revision>
  <dcterms:created xsi:type="dcterms:W3CDTF">2017-11-20T05:41:29Z</dcterms:created>
  <dcterms:modified xsi:type="dcterms:W3CDTF">2018-10-23T15:48:24Z</dcterms:modified>
</cp:coreProperties>
</file>